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7593" r:id="rId2"/>
    <p:sldId id="7597" r:id="rId3"/>
    <p:sldId id="7594" r:id="rId4"/>
    <p:sldId id="266" r:id="rId5"/>
    <p:sldId id="7598" r:id="rId6"/>
    <p:sldId id="7599" r:id="rId7"/>
    <p:sldId id="7600" r:id="rId8"/>
    <p:sldId id="2344" r:id="rId9"/>
    <p:sldId id="2443" r:id="rId10"/>
    <p:sldId id="2354" r:id="rId11"/>
    <p:sldId id="2355" r:id="rId12"/>
    <p:sldId id="2356" r:id="rId13"/>
    <p:sldId id="2357" r:id="rId14"/>
    <p:sldId id="2358" r:id="rId15"/>
    <p:sldId id="2359" r:id="rId16"/>
    <p:sldId id="2360" r:id="rId17"/>
    <p:sldId id="2362" r:id="rId18"/>
    <p:sldId id="2363" r:id="rId19"/>
    <p:sldId id="2364" r:id="rId20"/>
    <p:sldId id="2365" r:id="rId21"/>
    <p:sldId id="2366" r:id="rId22"/>
    <p:sldId id="2367" r:id="rId23"/>
    <p:sldId id="2446" r:id="rId24"/>
    <p:sldId id="2447" r:id="rId25"/>
    <p:sldId id="2368" r:id="rId26"/>
    <p:sldId id="2369" r:id="rId27"/>
    <p:sldId id="2370" r:id="rId28"/>
    <p:sldId id="2371" r:id="rId29"/>
    <p:sldId id="2372" r:id="rId30"/>
    <p:sldId id="2373" r:id="rId31"/>
    <p:sldId id="2374" r:id="rId32"/>
    <p:sldId id="2375" r:id="rId33"/>
    <p:sldId id="2348" r:id="rId34"/>
    <p:sldId id="257" r:id="rId35"/>
    <p:sldId id="258" r:id="rId36"/>
    <p:sldId id="259" r:id="rId37"/>
    <p:sldId id="2378" r:id="rId38"/>
    <p:sldId id="2451" r:id="rId39"/>
    <p:sldId id="2380" r:id="rId40"/>
    <p:sldId id="1739" r:id="rId41"/>
    <p:sldId id="2452" r:id="rId42"/>
    <p:sldId id="2454" r:id="rId43"/>
    <p:sldId id="2453" r:id="rId44"/>
    <p:sldId id="2385" r:id="rId45"/>
    <p:sldId id="2386" r:id="rId46"/>
    <p:sldId id="2475" r:id="rId47"/>
    <p:sldId id="2388" r:id="rId48"/>
    <p:sldId id="2389" r:id="rId49"/>
    <p:sldId id="2460" r:id="rId50"/>
    <p:sldId id="2482" r:id="rId51"/>
    <p:sldId id="2392" r:id="rId52"/>
    <p:sldId id="2478" r:id="rId53"/>
    <p:sldId id="2394" r:id="rId54"/>
    <p:sldId id="2449" r:id="rId55"/>
    <p:sldId id="2463" r:id="rId56"/>
    <p:sldId id="2480" r:id="rId57"/>
    <p:sldId id="2398" r:id="rId58"/>
    <p:sldId id="2399" r:id="rId59"/>
    <p:sldId id="2477" r:id="rId60"/>
    <p:sldId id="2481" r:id="rId61"/>
    <p:sldId id="2485" r:id="rId62"/>
    <p:sldId id="2403" r:id="rId63"/>
    <p:sldId id="2486" r:id="rId64"/>
    <p:sldId id="2487" r:id="rId65"/>
    <p:sldId id="2488" r:id="rId66"/>
    <p:sldId id="2407" r:id="rId67"/>
    <p:sldId id="2408" r:id="rId68"/>
    <p:sldId id="2409" r:id="rId69"/>
    <p:sldId id="2410" r:id="rId70"/>
    <p:sldId id="2455" r:id="rId71"/>
    <p:sldId id="2450" r:id="rId72"/>
    <p:sldId id="2456" r:id="rId73"/>
    <p:sldId id="2457" r:id="rId74"/>
    <p:sldId id="2479" r:id="rId75"/>
    <p:sldId id="2476" r:id="rId76"/>
    <p:sldId id="2468" r:id="rId77"/>
    <p:sldId id="2469" r:id="rId78"/>
    <p:sldId id="2419" r:id="rId79"/>
    <p:sldId id="2420" r:id="rId80"/>
    <p:sldId id="2492" r:id="rId81"/>
    <p:sldId id="2471" r:id="rId82"/>
    <p:sldId id="2472" r:id="rId83"/>
    <p:sldId id="2473" r:id="rId84"/>
    <p:sldId id="2489" r:id="rId85"/>
    <p:sldId id="2490" r:id="rId86"/>
    <p:sldId id="2491" r:id="rId87"/>
    <p:sldId id="2483" r:id="rId88"/>
    <p:sldId id="2429" r:id="rId89"/>
    <p:sldId id="2484" r:id="rId90"/>
    <p:sldId id="2431" r:id="rId91"/>
    <p:sldId id="2493" r:id="rId92"/>
    <p:sldId id="2433" r:id="rId93"/>
    <p:sldId id="2494" r:id="rId94"/>
    <p:sldId id="2435" r:id="rId95"/>
    <p:sldId id="2436" r:id="rId96"/>
    <p:sldId id="2437" r:id="rId97"/>
    <p:sldId id="2438" r:id="rId98"/>
    <p:sldId id="2439" r:id="rId99"/>
    <p:sldId id="2440" r:id="rId100"/>
    <p:sldId id="2441" r:id="rId101"/>
    <p:sldId id="2442" r:id="rId102"/>
    <p:sldId id="7601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BF1"/>
    <a:srgbClr val="1E1E1E"/>
    <a:srgbClr val="C8303F"/>
    <a:srgbClr val="7F7F7F"/>
    <a:srgbClr val="B3B3B3"/>
    <a:srgbClr val="5F5F5F"/>
    <a:srgbClr val="898989"/>
    <a:srgbClr val="212121"/>
    <a:srgbClr val="DADADA"/>
    <a:srgbClr val="2F95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 autoAdjust="0"/>
    <p:restoredTop sz="96296" autoAdjust="0"/>
  </p:normalViewPr>
  <p:slideViewPr>
    <p:cSldViewPr snapToGrid="0" snapToObjects="1" showGuides="1">
      <p:cViewPr varScale="1">
        <p:scale>
          <a:sx n="74" d="100"/>
          <a:sy n="74" d="100"/>
        </p:scale>
        <p:origin x="184" y="1152"/>
      </p:cViewPr>
      <p:guideLst/>
    </p:cSldViewPr>
  </p:slideViewPr>
  <p:outlineViewPr>
    <p:cViewPr>
      <p:scale>
        <a:sx n="33" d="100"/>
        <a:sy n="33" d="100"/>
      </p:scale>
      <p:origin x="0" y="-130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3108" y="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Heute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lumMod val="75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Tabelle1!$A$2:$A$9</c:f>
              <c:strCache>
                <c:ptCount val="8"/>
                <c:pt idx="0">
                  <c:v>Geschäftsmodell</c:v>
                </c:pt>
                <c:pt idx="1">
                  <c:v>Produkt</c:v>
                </c:pt>
                <c:pt idx="2">
                  <c:v>Vertrieb</c:v>
                </c:pt>
                <c:pt idx="3">
                  <c:v>Marketing</c:v>
                </c:pt>
                <c:pt idx="4">
                  <c:v>Service</c:v>
                </c:pt>
                <c:pt idx="5">
                  <c:v>Organisation</c:v>
                </c:pt>
                <c:pt idx="6">
                  <c:v>Suply Chain</c:v>
                </c:pt>
                <c:pt idx="7">
                  <c:v>Prozess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83-490C-9809-0C548E47FA1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Morgen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3">
                  <a:lumMod val="75000"/>
                </a:schemeClr>
              </a:solidFill>
              <a:ln w="9525">
                <a:noFill/>
              </a:ln>
              <a:effectLst/>
            </c:spPr>
          </c:marker>
          <c:cat>
            <c:strRef>
              <c:f>Tabelle1!$A$2:$A$9</c:f>
              <c:strCache>
                <c:ptCount val="8"/>
                <c:pt idx="0">
                  <c:v>Geschäftsmodell</c:v>
                </c:pt>
                <c:pt idx="1">
                  <c:v>Produkt</c:v>
                </c:pt>
                <c:pt idx="2">
                  <c:v>Vertrieb</c:v>
                </c:pt>
                <c:pt idx="3">
                  <c:v>Marketing</c:v>
                </c:pt>
                <c:pt idx="4">
                  <c:v>Service</c:v>
                </c:pt>
                <c:pt idx="5">
                  <c:v>Organisation</c:v>
                </c:pt>
                <c:pt idx="6">
                  <c:v>Suply Chain</c:v>
                </c:pt>
                <c:pt idx="7">
                  <c:v>Prozess</c:v>
                </c:pt>
              </c:strCache>
            </c:strRef>
          </c:cat>
          <c:val>
            <c:numRef>
              <c:f>Tabelle1!$C$2:$C$9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83-490C-9809-0C548E47FA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6090511"/>
        <c:axId val="986090991"/>
      </c:radarChart>
      <c:catAx>
        <c:axId val="98609051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86090991"/>
        <c:crosses val="autoZero"/>
        <c:auto val="1"/>
        <c:lblAlgn val="ctr"/>
        <c:lblOffset val="100"/>
        <c:noMultiLvlLbl val="0"/>
      </c:catAx>
      <c:valAx>
        <c:axId val="986090991"/>
        <c:scaling>
          <c:orientation val="minMax"/>
        </c:scaling>
        <c:delete val="1"/>
        <c:axPos val="l"/>
        <c:majorGridlines>
          <c:spPr>
            <a:ln w="19050" cap="rnd" cmpd="sng" algn="ctr">
              <a:solidFill>
                <a:schemeClr val="bg1">
                  <a:lumMod val="7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86090511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3749999999999997E-3"/>
          <c:y val="0.61976735529499349"/>
          <c:w val="0.10659387303149605"/>
          <c:h val="0.12092499534710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"/>
          <p:cNvSpPr>
            <a:spLocks noGrp="1"/>
          </p:cNvSpPr>
          <p:nvPr>
            <p:ph type="ftr" sz="quarter" idx="2"/>
          </p:nvPr>
        </p:nvSpPr>
        <p:spPr>
          <a:xfrm>
            <a:off x="0" y="8604000"/>
            <a:ext cx="5040000" cy="540000"/>
          </a:xfrm>
          <a:prstGeom prst="rect">
            <a:avLst/>
          </a:prstGeom>
        </p:spPr>
        <p:txBody>
          <a:bodyPr vert="horz" lIns="360000" tIns="0" rIns="0" bIns="18000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3"/>
          </p:nvPr>
        </p:nvSpPr>
        <p:spPr>
          <a:xfrm>
            <a:off x="5418000" y="8604000"/>
            <a:ext cx="1440000" cy="540000"/>
          </a:xfrm>
          <a:prstGeom prst="rect">
            <a:avLst/>
          </a:prstGeom>
        </p:spPr>
        <p:txBody>
          <a:bodyPr vert="horz" lIns="0" tIns="0" rIns="360000" bIns="180000" rtlCol="0" anchor="b"/>
          <a:lstStyle>
            <a:lvl1pPr algn="r">
              <a:defRPr sz="1200"/>
            </a:lvl1pPr>
          </a:lstStyle>
          <a:p>
            <a:fld id="{CD9C266D-9BF6-45DD-93F4-23D3D4380A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7939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"/>
          <p:cNvSpPr>
            <a:spLocks noGrp="1" noRot="1" noChangeAspect="1"/>
          </p:cNvSpPr>
          <p:nvPr>
            <p:ph type="sldImg" idx="2"/>
          </p:nvPr>
        </p:nvSpPr>
        <p:spPr>
          <a:xfrm>
            <a:off x="358775" y="431800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  <a:miter lim="800000"/>
          </a:ln>
        </p:spPr>
        <p:txBody>
          <a:bodyPr vert="horz" lIns="0" tIns="0" rIns="0" bIns="0" rtlCol="0" anchor="ctr"/>
          <a:lstStyle/>
          <a:p>
            <a:endParaRPr lang="de-DE" noProof="0" dirty="0"/>
          </a:p>
        </p:txBody>
      </p:sp>
      <p:sp>
        <p:nvSpPr>
          <p:cNvPr id="5" name="Notizen"/>
          <p:cNvSpPr>
            <a:spLocks noGrp="1"/>
          </p:cNvSpPr>
          <p:nvPr>
            <p:ph type="body" sz="quarter" idx="3"/>
          </p:nvPr>
        </p:nvSpPr>
        <p:spPr>
          <a:xfrm>
            <a:off x="359999" y="4248000"/>
            <a:ext cx="6138000" cy="4068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"/>
          <p:cNvSpPr>
            <a:spLocks noGrp="1"/>
          </p:cNvSpPr>
          <p:nvPr>
            <p:ph type="ftr" sz="quarter" idx="4"/>
          </p:nvPr>
        </p:nvSpPr>
        <p:spPr>
          <a:xfrm>
            <a:off x="0" y="8604000"/>
            <a:ext cx="5040000" cy="540000"/>
          </a:xfrm>
          <a:prstGeom prst="rect">
            <a:avLst/>
          </a:prstGeom>
        </p:spPr>
        <p:txBody>
          <a:bodyPr vert="horz" lIns="360000" tIns="0" rIns="0" bIns="180000" rtlCol="0" anchor="b"/>
          <a:lstStyle>
            <a:lvl1pPr algn="l">
              <a:defRPr sz="1200"/>
            </a:lvl1pPr>
          </a:lstStyle>
          <a:p>
            <a:endParaRPr lang="de-DE" noProof="0" dirty="0"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5"/>
          </p:nvPr>
        </p:nvSpPr>
        <p:spPr>
          <a:xfrm>
            <a:off x="5418000" y="8604000"/>
            <a:ext cx="1440000" cy="540000"/>
          </a:xfrm>
          <a:prstGeom prst="rect">
            <a:avLst/>
          </a:prstGeom>
        </p:spPr>
        <p:txBody>
          <a:bodyPr vert="horz" lIns="0" tIns="0" rIns="360000" bIns="180000" rtlCol="0" anchor="b"/>
          <a:lstStyle>
            <a:lvl1pPr algn="r">
              <a:defRPr sz="1200"/>
            </a:lvl1pPr>
          </a:lstStyle>
          <a:p>
            <a:fld id="{92DA5471-CC57-402A-9527-36A1D012F698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865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noProof="0" smtClean="0"/>
              <a:t>9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960404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noProof="0" smtClean="0"/>
              <a:t>10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2197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A5471-CC57-402A-9527-36A1D012F698}" type="slidenum">
              <a:rPr lang="de-DE" noProof="0" smtClean="0"/>
              <a:t>11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44197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EFT">
    <p:bg bwMode="gray"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de-DE" noProof="0" dirty="0"/>
              <a:t>Bild</a:t>
            </a:r>
          </a:p>
        </p:txBody>
      </p:sp>
      <p:sp>
        <p:nvSpPr>
          <p:cNvPr id="7" name="Layer">
            <a:extLst>
              <a:ext uri="{FF2B5EF4-FFF2-40B4-BE49-F238E27FC236}">
                <a16:creationId xmlns:a16="http://schemas.microsoft.com/office/drawing/2014/main" id="{D4444648-F332-19C0-51CF-50952AF29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" y="0"/>
            <a:ext cx="11651929" cy="6858000"/>
          </a:xfrm>
          <a:gradFill flip="none" rotWithShape="1">
            <a:gsLst>
              <a:gs pos="45000">
                <a:schemeClr val="accent1">
                  <a:lumMod val="50000"/>
                  <a:alpha val="92000"/>
                </a:schemeClr>
              </a:gs>
              <a:gs pos="0">
                <a:schemeClr val="tx2">
                  <a:alpha val="95000"/>
                </a:schemeClr>
              </a:gs>
              <a:gs pos="90000">
                <a:schemeClr val="accent1">
                  <a:lumMod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de-DE" sz="1800" noProof="0" dirty="0">
                <a:solidFill>
                  <a:schemeClr val="lt1"/>
                </a:solidFill>
              </a:defRPr>
            </a:lvl1pPr>
          </a:lstStyle>
          <a:p>
            <a:pPr marL="0" lvl="0" algn="ctr" defTabSz="914400"/>
            <a:r>
              <a:rPr lang="de-DE" noProof="0" dirty="0"/>
              <a:t> </a:t>
            </a:r>
          </a:p>
        </p:txBody>
      </p:sp>
      <p:sp>
        <p:nvSpPr>
          <p:cNvPr id="2" name="Titel"/>
          <p:cNvSpPr>
            <a:spLocks noGrp="1"/>
          </p:cNvSpPr>
          <p:nvPr>
            <p:ph type="ctrTitle" hasCustomPrompt="1"/>
          </p:nvPr>
        </p:nvSpPr>
        <p:spPr bwMode="gray">
          <a:xfrm>
            <a:off x="1055343" y="0"/>
            <a:ext cx="10081312" cy="3744000"/>
          </a:xfrm>
        </p:spPr>
        <p:txBody>
          <a:bodyPr anchor="b"/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000"/>
              </a:spcAft>
              <a:defRPr sz="8800">
                <a:solidFill>
                  <a:schemeClr val="bg1"/>
                </a:solidFill>
                <a:latin typeface="Bebas Neue" panose="020B0506020202020201" pitchFamily="34" charset="0"/>
              </a:defRPr>
            </a:lvl1pPr>
          </a:lstStyle>
          <a:p>
            <a:r>
              <a:rPr lang="de-DE" noProof="0" dirty="0"/>
              <a:t>Titelmasterformat </a:t>
            </a:r>
            <a:br>
              <a:rPr lang="de-DE" noProof="0" dirty="0"/>
            </a:br>
            <a:r>
              <a:rPr lang="de-DE" noProof="0" dirty="0"/>
              <a:t>durch Klicken bearbeiten</a:t>
            </a:r>
          </a:p>
        </p:txBody>
      </p:sp>
      <p:sp>
        <p:nvSpPr>
          <p:cNvPr id="3" name="Untertitel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055343" y="3744000"/>
            <a:ext cx="10081312" cy="2070000"/>
          </a:xfrm>
        </p:spPr>
        <p:txBody>
          <a:bodyPr/>
          <a:lstStyle>
            <a:lvl1pPr marL="0" indent="0" algn="l">
              <a:buNone/>
              <a:defRPr sz="4400" cap="all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sp>
        <p:nvSpPr>
          <p:cNvPr id="4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ED48017-93EB-4F3F-BC0D-2EAF99F3F2E0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5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528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0"/>
            <a:ext cx="6093846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de-DE" noProof="0" dirty="0"/>
              <a:t>Bild</a:t>
            </a:r>
          </a:p>
        </p:txBody>
      </p:sp>
      <p:sp>
        <p:nvSpPr>
          <p:cNvPr id="3" name="Titel">
            <a:extLst>
              <a:ext uri="{FF2B5EF4-FFF2-40B4-BE49-F238E27FC236}">
                <a16:creationId xmlns:a16="http://schemas.microsoft.com/office/drawing/2014/main" id="{F68E86BD-5C42-4A2C-AB72-3E87E7E13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526800" y="432000"/>
            <a:ext cx="5126470" cy="540000"/>
          </a:xfrm>
        </p:spPr>
        <p:txBody>
          <a:bodyPr/>
          <a:lstStyle/>
          <a:p>
            <a:r>
              <a:rPr lang="de-DE" dirty="0"/>
              <a:t>Titelformat bearbeiten</a:t>
            </a:r>
            <a:endParaRPr lang="en-US" dirty="0"/>
          </a:p>
        </p:txBody>
      </p:sp>
      <p:sp>
        <p:nvSpPr>
          <p:cNvPr id="8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24645" y="972000"/>
            <a:ext cx="5128624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Geben Sie Ihren Untertitel ein</a:t>
            </a:r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8113A6C-5BCA-48A0-8EF2-29B56C7DBDD2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390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">
            <a:extLst>
              <a:ext uri="{FF2B5EF4-FFF2-40B4-BE49-F238E27FC236}">
                <a16:creationId xmlns:a16="http://schemas.microsoft.com/office/drawing/2014/main" id="{2E2F2FA2-41CA-B62C-891A-99130FCDAD0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de-DE" noProof="0" dirty="0"/>
              <a:t>Bild</a:t>
            </a:r>
          </a:p>
        </p:txBody>
      </p:sp>
      <p:sp>
        <p:nvSpPr>
          <p:cNvPr id="3" name="Titel">
            <a:extLst>
              <a:ext uri="{FF2B5EF4-FFF2-40B4-BE49-F238E27FC236}">
                <a16:creationId xmlns:a16="http://schemas.microsoft.com/office/drawing/2014/main" id="{580A05CB-7387-2BC1-D2AA-8471445AA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Geben Sie Ihren Untertitel ein</a:t>
            </a:r>
          </a:p>
        </p:txBody>
      </p:sp>
      <p:sp>
        <p:nvSpPr>
          <p:cNvPr id="4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81479F3-5809-4000-BC0D-40C6C9CEE0CC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5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1762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 1">
            <a:extLst>
              <a:ext uri="{FF2B5EF4-FFF2-40B4-BE49-F238E27FC236}">
                <a16:creationId xmlns:a16="http://schemas.microsoft.com/office/drawing/2014/main" id="{2E2F2FA2-41CA-B62C-891A-99130FCDAD0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de-DE" noProof="0" dirty="0"/>
              <a:t>Bild</a:t>
            </a:r>
          </a:p>
        </p:txBody>
      </p:sp>
      <p:sp>
        <p:nvSpPr>
          <p:cNvPr id="11" name="Bild 2">
            <a:extLst>
              <a:ext uri="{FF2B5EF4-FFF2-40B4-BE49-F238E27FC236}">
                <a16:creationId xmlns:a16="http://schemas.microsoft.com/office/drawing/2014/main" id="{80101DA2-A28E-C7CD-ECAF-8F9921222E1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 bwMode="gray">
          <a:xfrm>
            <a:off x="720000" y="1919706"/>
            <a:ext cx="3600000" cy="3018587"/>
          </a:xfrm>
          <a:custGeom>
            <a:avLst/>
            <a:gdLst>
              <a:gd name="connsiteX0" fmla="*/ 628159 w 1167112"/>
              <a:gd name="connsiteY0" fmla="*/ 0 h 978619"/>
              <a:gd name="connsiteX1" fmla="*/ 1167112 w 1167112"/>
              <a:gd name="connsiteY1" fmla="*/ 0 h 978619"/>
              <a:gd name="connsiteX2" fmla="*/ 1167112 w 1167112"/>
              <a:gd name="connsiteY2" fmla="*/ 401760 h 978619"/>
              <a:gd name="connsiteX3" fmla="*/ 1071711 w 1167112"/>
              <a:gd name="connsiteY3" fmla="*/ 752553 h 978619"/>
              <a:gd name="connsiteX4" fmla="*/ 745861 w 1167112"/>
              <a:gd name="connsiteY4" fmla="*/ 978619 h 978619"/>
              <a:gd name="connsiteX5" fmla="*/ 628159 w 1167112"/>
              <a:gd name="connsiteY5" fmla="*/ 765146 h 978619"/>
              <a:gd name="connsiteX6" fmla="*/ 825774 w 1167112"/>
              <a:gd name="connsiteY6" fmla="*/ 636221 h 978619"/>
              <a:gd name="connsiteX7" fmla="*/ 885865 w 1167112"/>
              <a:gd name="connsiteY7" fmla="*/ 484512 h 978619"/>
              <a:gd name="connsiteX8" fmla="*/ 628159 w 1167112"/>
              <a:gd name="connsiteY8" fmla="*/ 484512 h 978619"/>
              <a:gd name="connsiteX9" fmla="*/ 0 w 1167112"/>
              <a:gd name="connsiteY9" fmla="*/ 0 h 978619"/>
              <a:gd name="connsiteX10" fmla="*/ 538953 w 1167112"/>
              <a:gd name="connsiteY10" fmla="*/ 0 h 978619"/>
              <a:gd name="connsiteX11" fmla="*/ 538953 w 1167112"/>
              <a:gd name="connsiteY11" fmla="*/ 401760 h 978619"/>
              <a:gd name="connsiteX12" fmla="*/ 443552 w 1167112"/>
              <a:gd name="connsiteY12" fmla="*/ 752553 h 978619"/>
              <a:gd name="connsiteX13" fmla="*/ 117703 w 1167112"/>
              <a:gd name="connsiteY13" fmla="*/ 978619 h 978619"/>
              <a:gd name="connsiteX14" fmla="*/ 0 w 1167112"/>
              <a:gd name="connsiteY14" fmla="*/ 765146 h 978619"/>
              <a:gd name="connsiteX15" fmla="*/ 197617 w 1167112"/>
              <a:gd name="connsiteY15" fmla="*/ 636221 h 978619"/>
              <a:gd name="connsiteX16" fmla="*/ 257707 w 1167112"/>
              <a:gd name="connsiteY16" fmla="*/ 484512 h 978619"/>
              <a:gd name="connsiteX17" fmla="*/ 0 w 1167112"/>
              <a:gd name="connsiteY17" fmla="*/ 484512 h 97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67112" h="978619">
                <a:moveTo>
                  <a:pt x="628159" y="0"/>
                </a:moveTo>
                <a:lnTo>
                  <a:pt x="1167112" y="0"/>
                </a:lnTo>
                <a:lnTo>
                  <a:pt x="1167112" y="401760"/>
                </a:lnTo>
                <a:cubicBezTo>
                  <a:pt x="1167112" y="549674"/>
                  <a:pt x="1135312" y="666604"/>
                  <a:pt x="1071711" y="752553"/>
                </a:cubicBezTo>
                <a:cubicBezTo>
                  <a:pt x="1008111" y="838502"/>
                  <a:pt x="899494" y="913857"/>
                  <a:pt x="745861" y="978619"/>
                </a:cubicBezTo>
                <a:lnTo>
                  <a:pt x="628159" y="765146"/>
                </a:lnTo>
                <a:cubicBezTo>
                  <a:pt x="723973" y="721972"/>
                  <a:pt x="789844" y="678996"/>
                  <a:pt x="825774" y="636221"/>
                </a:cubicBezTo>
                <a:cubicBezTo>
                  <a:pt x="861704" y="593447"/>
                  <a:pt x="881735" y="542877"/>
                  <a:pt x="885865" y="484512"/>
                </a:cubicBezTo>
                <a:lnTo>
                  <a:pt x="628159" y="484512"/>
                </a:lnTo>
                <a:close/>
                <a:moveTo>
                  <a:pt x="0" y="0"/>
                </a:moveTo>
                <a:lnTo>
                  <a:pt x="538953" y="0"/>
                </a:lnTo>
                <a:lnTo>
                  <a:pt x="538953" y="401760"/>
                </a:lnTo>
                <a:cubicBezTo>
                  <a:pt x="538953" y="549674"/>
                  <a:pt x="507153" y="666604"/>
                  <a:pt x="443552" y="752553"/>
                </a:cubicBezTo>
                <a:cubicBezTo>
                  <a:pt x="379952" y="838502"/>
                  <a:pt x="271335" y="913857"/>
                  <a:pt x="117703" y="978619"/>
                </a:cubicBezTo>
                <a:lnTo>
                  <a:pt x="0" y="765146"/>
                </a:lnTo>
                <a:cubicBezTo>
                  <a:pt x="95814" y="721972"/>
                  <a:pt x="161686" y="678996"/>
                  <a:pt x="197617" y="636221"/>
                </a:cubicBezTo>
                <a:cubicBezTo>
                  <a:pt x="233547" y="593447"/>
                  <a:pt x="253577" y="542877"/>
                  <a:pt x="257707" y="484512"/>
                </a:cubicBezTo>
                <a:lnTo>
                  <a:pt x="0" y="4845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</a:t>
            </a:r>
          </a:p>
        </p:txBody>
      </p:sp>
      <p:sp>
        <p:nvSpPr>
          <p:cNvPr id="4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A187452-76D1-4322-B655-58293D40A55F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5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1666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bg bwMode="gray"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">
            <a:extLst>
              <a:ext uri="{FF2B5EF4-FFF2-40B4-BE49-F238E27FC236}">
                <a16:creationId xmlns:a16="http://schemas.microsoft.com/office/drawing/2014/main" id="{CC2EEC5E-C4F4-4A17-A4F7-54E2AF1A7F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1" name="Bild 1">
            <a:extLst>
              <a:ext uri="{FF2B5EF4-FFF2-40B4-BE49-F238E27FC236}">
                <a16:creationId xmlns:a16="http://schemas.microsoft.com/office/drawing/2014/main" id="{FDBAC1D6-F982-4CB7-A3BF-76A69CAA15B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 bwMode="gray">
          <a:xfrm>
            <a:off x="540069" y="2095200"/>
            <a:ext cx="3600469" cy="20268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en-US" dirty="0"/>
              <a:t>Bild</a:t>
            </a:r>
          </a:p>
        </p:txBody>
      </p:sp>
      <p:sp>
        <p:nvSpPr>
          <p:cNvPr id="34" name="Bild 2">
            <a:extLst>
              <a:ext uri="{FF2B5EF4-FFF2-40B4-BE49-F238E27FC236}">
                <a16:creationId xmlns:a16="http://schemas.microsoft.com/office/drawing/2014/main" id="{3CFF6691-0D52-449F-B228-82F79CDD7BA1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 bwMode="gray">
          <a:xfrm>
            <a:off x="4295765" y="2095200"/>
            <a:ext cx="3600469" cy="20268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en-US" dirty="0"/>
              <a:t>Bild</a:t>
            </a:r>
          </a:p>
        </p:txBody>
      </p:sp>
      <p:sp>
        <p:nvSpPr>
          <p:cNvPr id="35" name="Bild 3">
            <a:extLst>
              <a:ext uri="{FF2B5EF4-FFF2-40B4-BE49-F238E27FC236}">
                <a16:creationId xmlns:a16="http://schemas.microsoft.com/office/drawing/2014/main" id="{F3B54565-3EA0-4861-8CD0-BA8870C0786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 bwMode="gray">
          <a:xfrm>
            <a:off x="8050649" y="2095200"/>
            <a:ext cx="3600469" cy="20268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en-US" dirty="0"/>
              <a:t>Bild</a:t>
            </a:r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CB682352-50EC-4DA2-AAF5-80ED0B0DB5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1" y="4320000"/>
            <a:ext cx="3600468" cy="540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000"/>
              </a:spcAft>
              <a:buNone/>
              <a:defRPr lang="de-DE" sz="1400" u="sng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90000"/>
              </a:lnSpc>
              <a:spcAft>
                <a:spcPts val="1000"/>
              </a:spcAft>
              <a:defRPr lang="de-DE" sz="1400" u="sng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5pPr marL="1530102" indent="0">
              <a:buNone/>
              <a:defRPr/>
            </a:lvl5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9428620A-732F-48B6-8A2C-A7657453B5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95360" y="4320000"/>
            <a:ext cx="3600468" cy="540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000"/>
              </a:spcAft>
              <a:buNone/>
              <a:defRPr lang="de-DE" sz="1400" u="sng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90000"/>
              </a:lnSpc>
              <a:spcAft>
                <a:spcPts val="1000"/>
              </a:spcAft>
              <a:defRPr lang="de-DE" sz="1400" u="sng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5pPr marL="1530102" indent="0">
              <a:buNone/>
              <a:defRPr/>
            </a:lvl5pPr>
          </a:lstStyle>
          <a:p>
            <a:pPr lvl="0"/>
            <a:r>
              <a:rPr lang="en-US"/>
              <a:t>Textmasterformat bearbeiten</a:t>
            </a:r>
          </a:p>
        </p:txBody>
      </p:sp>
      <p:sp>
        <p:nvSpPr>
          <p:cNvPr id="24" name="Text 3">
            <a:extLst>
              <a:ext uri="{FF2B5EF4-FFF2-40B4-BE49-F238E27FC236}">
                <a16:creationId xmlns:a16="http://schemas.microsoft.com/office/drawing/2014/main" id="{2A5B4010-D1EF-4D1C-B59D-F4E11D9516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050649" y="4320000"/>
            <a:ext cx="3600468" cy="540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000"/>
              </a:spcAft>
              <a:buNone/>
              <a:defRPr lang="de-DE" sz="1400" u="sng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lnSpc>
                <a:spcPct val="90000"/>
              </a:lnSpc>
              <a:spcAft>
                <a:spcPts val="1000"/>
              </a:spcAft>
              <a:defRPr lang="de-DE" sz="1400" u="sng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5pPr marL="1530102" indent="0">
              <a:buNone/>
              <a:defRPr/>
            </a:lvl5pPr>
          </a:lstStyle>
          <a:p>
            <a:pPr lvl="0"/>
            <a:r>
              <a:rPr lang="en-US" dirty="0" err="1"/>
              <a:t>Textmasterformat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34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Nur Titel">
  <p:cSld name="2_Nur Tite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78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5;g181502da3de_11_4">
            <a:extLst>
              <a:ext uri="{FF2B5EF4-FFF2-40B4-BE49-F238E27FC236}">
                <a16:creationId xmlns:a16="http://schemas.microsoft.com/office/drawing/2014/main" id="{F86BB829-A4AB-231F-53DD-15ACF319FE53}"/>
              </a:ext>
            </a:extLst>
          </p:cNvPr>
          <p:cNvSpPr/>
          <p:nvPr userDrawn="1"/>
        </p:nvSpPr>
        <p:spPr>
          <a:xfrm>
            <a:off x="-1200" y="0"/>
            <a:ext cx="12192000" cy="6858000"/>
          </a:xfrm>
          <a:prstGeom prst="rect">
            <a:avLst/>
          </a:prstGeom>
          <a:gradFill>
            <a:gsLst>
              <a:gs pos="45000">
                <a:srgbClr val="F3F7FB">
                  <a:alpha val="0"/>
                </a:srgbClr>
              </a:gs>
              <a:gs pos="0">
                <a:srgbClr val="DDE5EA">
                  <a:alpha val="34550"/>
                </a:srgbClr>
              </a:gs>
              <a:gs pos="100000">
                <a:srgbClr val="D7E0E6">
                  <a:alpha val="4933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38083" tIns="38083" rIns="38083" bIns="3808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5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Google Shape;66;g181502da3de_11_4">
            <a:extLst>
              <a:ext uri="{FF2B5EF4-FFF2-40B4-BE49-F238E27FC236}">
                <a16:creationId xmlns:a16="http://schemas.microsoft.com/office/drawing/2014/main" id="{98807AED-AF15-90BE-9E2D-432820E6F14E}"/>
              </a:ext>
            </a:extLst>
          </p:cNvPr>
          <p:cNvSpPr/>
          <p:nvPr userDrawn="1"/>
        </p:nvSpPr>
        <p:spPr>
          <a:xfrm>
            <a:off x="-1200" y="6786000"/>
            <a:ext cx="12193200" cy="72000"/>
          </a:xfrm>
          <a:prstGeom prst="rect">
            <a:avLst/>
          </a:prstGeom>
          <a:gradFill>
            <a:gsLst>
              <a:gs pos="0">
                <a:srgbClr val="B02321"/>
              </a:gs>
              <a:gs pos="100000">
                <a:srgbClr val="E02025"/>
              </a:gs>
            </a:gsLst>
            <a:lin ang="0" scaled="0"/>
          </a:gradFill>
          <a:ln>
            <a:noFill/>
          </a:ln>
        </p:spPr>
        <p:txBody>
          <a:bodyPr spcFirstLastPara="1" wrap="square" lIns="38083" tIns="38083" rIns="38083" bIns="3808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Grafik 1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55F980A4-CF7A-AF07-AFC8-3C082B721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31019" y="-2146109"/>
            <a:ext cx="5232209" cy="5232209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0B1EFC-BADB-74E9-B355-799D8946A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491010" y="6286887"/>
            <a:ext cx="2296825" cy="269095"/>
          </a:xfrm>
          <a:prstGeom prst="rect">
            <a:avLst/>
          </a:prstGeom>
        </p:spPr>
      </p:pic>
      <p:sp>
        <p:nvSpPr>
          <p:cNvPr id="6" name="Bildplatzhalter 6">
            <a:extLst>
              <a:ext uri="{FF2B5EF4-FFF2-40B4-BE49-F238E27FC236}">
                <a16:creationId xmlns:a16="http://schemas.microsoft.com/office/drawing/2014/main" id="{A21A5E67-71EC-ED3F-21AB-ADE12586A7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7150" y="279400"/>
            <a:ext cx="4457700" cy="62992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effectLst>
            <a:outerShdw blurRad="381000" dist="50800" dir="30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46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Nur Titel">
    <p:bg>
      <p:bgPr>
        <a:solidFill>
          <a:srgbClr val="F4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05EDACA-793E-9D4E-8DB3-991A3DBBFA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3F7FB"/>
              </a:gs>
              <a:gs pos="99000">
                <a:srgbClr val="D7E0E6"/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" name="Bild">
            <a:extLst>
              <a:ext uri="{FF2B5EF4-FFF2-40B4-BE49-F238E27FC236}">
                <a16:creationId xmlns:a16="http://schemas.microsoft.com/office/drawing/2014/main" id="{4D774D29-63D4-6841-9D3B-D6B04A45E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4321" y="-2265718"/>
            <a:ext cx="8020458" cy="11389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6F3A92D8-99EA-AF4D-B8F4-A0FD416FE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46161" r="3426" b="35521"/>
          <a:stretch/>
        </p:blipFill>
        <p:spPr>
          <a:xfrm>
            <a:off x="10566400" y="6479822"/>
            <a:ext cx="1478844" cy="17326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D77F87A-9685-3D43-98BB-BF69F6D510B1}"/>
              </a:ext>
            </a:extLst>
          </p:cNvPr>
          <p:cNvSpPr/>
          <p:nvPr userDrawn="1"/>
        </p:nvSpPr>
        <p:spPr>
          <a:xfrm>
            <a:off x="-1200" y="6786000"/>
            <a:ext cx="12193200" cy="72000"/>
          </a:xfrm>
          <a:prstGeom prst="rect">
            <a:avLst/>
          </a:prstGeom>
          <a:gradFill>
            <a:gsLst>
              <a:gs pos="0">
                <a:srgbClr val="B02321"/>
              </a:gs>
              <a:gs pos="100000">
                <a:srgbClr val="E02025"/>
              </a:gs>
            </a:gsLst>
            <a:lin ang="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512204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3D2ED85-9EF5-481E-BADB-8D27AF901602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4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65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7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Geben Sie Ihren Untertitel ein</a:t>
            </a:r>
          </a:p>
        </p:txBody>
      </p:sp>
      <p:sp>
        <p:nvSpPr>
          <p:cNvPr id="3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2EB38A6-8891-40D5-9846-D7F748019C57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4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207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">
            <a:extLst>
              <a:ext uri="{FF2B5EF4-FFF2-40B4-BE49-F238E27FC236}">
                <a16:creationId xmlns:a16="http://schemas.microsoft.com/office/drawing/2014/main" id="{E87C5E49-5F2E-4BB2-AE76-D1382ACC6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3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Geben Sie Ihren Untertitel ein</a:t>
            </a:r>
          </a:p>
        </p:txBody>
      </p:sp>
      <p:sp>
        <p:nvSpPr>
          <p:cNvPr id="3" name="Inhalt"/>
          <p:cNvSpPr>
            <a:spLocks noGrp="1"/>
          </p:cNvSpPr>
          <p:nvPr>
            <p:ph idx="1"/>
          </p:nvPr>
        </p:nvSpPr>
        <p:spPr bwMode="gray">
          <a:xfrm>
            <a:off x="540070" y="1512000"/>
            <a:ext cx="11111046" cy="4298400"/>
          </a:xfrm>
        </p:spPr>
        <p:txBody>
          <a:bodyPr/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F4FDB95-B315-4E90-B86D-37B08D467ADD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5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710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">
            <a:extLst>
              <a:ext uri="{FF2B5EF4-FFF2-40B4-BE49-F238E27FC236}">
                <a16:creationId xmlns:a16="http://schemas.microsoft.com/office/drawing/2014/main" id="{5DA2F4A0-331A-41F2-8D40-F39F8E622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Geben Sie Ihren Untertitel ein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/>
          </p:nvPr>
        </p:nvSpPr>
        <p:spPr bwMode="gray">
          <a:xfrm>
            <a:off x="540070" y="1512000"/>
            <a:ext cx="3416845" cy="42984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37" name="Inhalt 2"/>
          <p:cNvSpPr>
            <a:spLocks noGrp="1"/>
          </p:cNvSpPr>
          <p:nvPr>
            <p:ph sz="half" idx="14"/>
          </p:nvPr>
        </p:nvSpPr>
        <p:spPr bwMode="gray">
          <a:xfrm>
            <a:off x="4387171" y="1512000"/>
            <a:ext cx="3416845" cy="42984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" name="Inhalt 3"/>
          <p:cNvSpPr>
            <a:spLocks noGrp="1"/>
          </p:cNvSpPr>
          <p:nvPr>
            <p:ph sz="half" idx="2"/>
          </p:nvPr>
        </p:nvSpPr>
        <p:spPr bwMode="gray">
          <a:xfrm>
            <a:off x="8234272" y="1512000"/>
            <a:ext cx="3416845" cy="42984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A43B32D-C22E-4E4F-B107-8EC498AECCB4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899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">
            <a:extLst>
              <a:ext uri="{FF2B5EF4-FFF2-40B4-BE49-F238E27FC236}">
                <a16:creationId xmlns:a16="http://schemas.microsoft.com/office/drawing/2014/main" id="{5DA2F4A0-331A-41F2-8D40-F39F8E6222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8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Geben Sie Ihren Untertitel ein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 bwMode="gray">
          <a:xfrm>
            <a:off x="540071" y="1512000"/>
            <a:ext cx="2453330" cy="42984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37" name="Inhalt 2"/>
          <p:cNvSpPr>
            <a:spLocks noGrp="1"/>
          </p:cNvSpPr>
          <p:nvPr>
            <p:ph sz="half" idx="14" hasCustomPrompt="1"/>
          </p:nvPr>
        </p:nvSpPr>
        <p:spPr bwMode="gray">
          <a:xfrm>
            <a:off x="3424106" y="1512000"/>
            <a:ext cx="2455200" cy="42984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4" name="Inhalt 3"/>
          <p:cNvSpPr>
            <a:spLocks noGrp="1"/>
          </p:cNvSpPr>
          <p:nvPr>
            <p:ph sz="half" idx="2" hasCustomPrompt="1"/>
          </p:nvPr>
        </p:nvSpPr>
        <p:spPr bwMode="gray">
          <a:xfrm>
            <a:off x="6310011" y="1512000"/>
            <a:ext cx="2455200" cy="42984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Inhalt 4">
            <a:extLst>
              <a:ext uri="{FF2B5EF4-FFF2-40B4-BE49-F238E27FC236}">
                <a16:creationId xmlns:a16="http://schemas.microsoft.com/office/drawing/2014/main" id="{6A8C6854-9369-0C70-A438-A05C78989EF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 bwMode="gray">
          <a:xfrm>
            <a:off x="9195917" y="1512000"/>
            <a:ext cx="2455200" cy="42984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endParaRPr lang="de-DE" noProof="0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18A72AA-01CB-454A-AC77-E1C543310772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0068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7947435" y="0"/>
            <a:ext cx="4244565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de-DE" noProof="0" dirty="0"/>
              <a:t>Bild</a:t>
            </a: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6E0F80CB-7FAD-4DF0-BC3C-3F4AA73D0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68" y="432000"/>
            <a:ext cx="6976800" cy="540000"/>
          </a:xfrm>
        </p:spPr>
        <p:txBody>
          <a:bodyPr/>
          <a:lstStyle/>
          <a:p>
            <a:r>
              <a:rPr lang="de-DE" dirty="0"/>
              <a:t>Titelformat bearbeiten</a:t>
            </a:r>
            <a:endParaRPr lang="en-US" dirty="0"/>
          </a:p>
        </p:txBody>
      </p:sp>
      <p:sp>
        <p:nvSpPr>
          <p:cNvPr id="8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69" y="972000"/>
            <a:ext cx="69768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Geben Sie Ihren Untertitel ein</a:t>
            </a:r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B5F9E95-0984-4633-B161-7124FF3D7528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516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de-DE" noProof="0" dirty="0"/>
              <a:t>Bild</a:t>
            </a: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6E0F80CB-7FAD-4DF0-BC3C-3F4AA73D0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69" y="432000"/>
            <a:ext cx="5122800" cy="540000"/>
          </a:xfrm>
        </p:spPr>
        <p:txBody>
          <a:bodyPr/>
          <a:lstStyle/>
          <a:p>
            <a:r>
              <a:rPr lang="de-DE" dirty="0"/>
              <a:t>Titelformat bearbeiten</a:t>
            </a:r>
            <a:endParaRPr lang="en-US" dirty="0"/>
          </a:p>
        </p:txBody>
      </p:sp>
      <p:sp>
        <p:nvSpPr>
          <p:cNvPr id="8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70" y="972000"/>
            <a:ext cx="51228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Geben Sie Ihren Untertitel ein</a:t>
            </a:r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684295D-1638-473C-9221-7FED9D969496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370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"/>
          <p:cNvSpPr>
            <a:spLocks noGrp="1" noChangeAspect="1"/>
          </p:cNvSpPr>
          <p:nvPr>
            <p:ph type="pic" sz="quarter" idx="14"/>
          </p:nvPr>
        </p:nvSpPr>
        <p:spPr bwMode="gray">
          <a:xfrm>
            <a:off x="4244565" y="0"/>
            <a:ext cx="7947435" cy="6858000"/>
          </a:xfrm>
          <a:solidFill>
            <a:schemeClr val="bg1">
              <a:lumMod val="85000"/>
            </a:schemeClr>
          </a:solidFill>
        </p:spPr>
        <p:txBody>
          <a:bodyPr lIns="144000" tIns="144000" rIns="144000" bIns="144000"/>
          <a:lstStyle>
            <a:lvl1pPr marL="0" indent="0">
              <a:buNone/>
              <a:defRPr/>
            </a:lvl1pPr>
          </a:lstStyle>
          <a:p>
            <a:r>
              <a:rPr lang="de-DE" noProof="0" dirty="0"/>
              <a:t>Bild</a:t>
            </a: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6E0F80CB-7FAD-4DF0-BC3C-3F4AA73D0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40068" y="432000"/>
            <a:ext cx="11113200" cy="54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 bearbeiten</a:t>
            </a:r>
            <a:endParaRPr lang="en-US" dirty="0"/>
          </a:p>
        </p:txBody>
      </p:sp>
      <p:sp>
        <p:nvSpPr>
          <p:cNvPr id="8" name="Untertitel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0069" y="972000"/>
            <a:ext cx="11113200" cy="540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Geben Sie Untertitel ein</a:t>
            </a:r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2BC7792-98B3-4BED-8BB2-90DEEA04325E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noProof="0" dirty="0"/>
              <a:t>Präsentationstitel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2CEFE82-39F2-4F47-8A0C-D5AB3496FA5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16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Inhalt"/>
          <p:cNvSpPr>
            <a:spLocks noGrp="1"/>
          </p:cNvSpPr>
          <p:nvPr>
            <p:ph type="body" idx="1"/>
          </p:nvPr>
        </p:nvSpPr>
        <p:spPr bwMode="gray">
          <a:xfrm>
            <a:off x="540070" y="1512000"/>
            <a:ext cx="11113200" cy="42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" name="Datum"/>
          <p:cNvSpPr>
            <a:spLocks noGrp="1"/>
          </p:cNvSpPr>
          <p:nvPr>
            <p:ph type="dt" sz="half" idx="2"/>
          </p:nvPr>
        </p:nvSpPr>
        <p:spPr bwMode="gray">
          <a:xfrm>
            <a:off x="10213083" y="6084000"/>
            <a:ext cx="1440187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E43BBFF-2A6D-416F-82B7-3AE067336252}" type="datetime1">
              <a:rPr lang="de-DE" noProof="0" smtClean="0"/>
              <a:t>19.06.25</a:t>
            </a:fld>
            <a:endParaRPr lang="de-DE" noProof="0" dirty="0"/>
          </a:p>
        </p:txBody>
      </p:sp>
      <p:sp>
        <p:nvSpPr>
          <p:cNvPr id="5" name="Fußzeile"/>
          <p:cNvSpPr>
            <a:spLocks noGrp="1"/>
          </p:cNvSpPr>
          <p:nvPr>
            <p:ph type="ftr" sz="quarter" idx="3"/>
          </p:nvPr>
        </p:nvSpPr>
        <p:spPr bwMode="gray">
          <a:xfrm>
            <a:off x="3935312" y="6084000"/>
            <a:ext cx="432056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noProof="0" dirty="0"/>
              <a:t>Präsentationstitel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0070" y="6084000"/>
            <a:ext cx="900117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2CEFE82-39F2-4F47-8A0C-D5AB3496FA5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1592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0" r:id="rId4"/>
    <p:sldLayoutId id="2147483667" r:id="rId5"/>
    <p:sldLayoutId id="2147483825" r:id="rId6"/>
    <p:sldLayoutId id="2147483831" r:id="rId7"/>
    <p:sldLayoutId id="2147483672" r:id="rId8"/>
    <p:sldLayoutId id="2147483833" r:id="rId9"/>
    <p:sldLayoutId id="2147483663" r:id="rId10"/>
    <p:sldLayoutId id="2147483845" r:id="rId11"/>
    <p:sldLayoutId id="2147483855" r:id="rId12"/>
    <p:sldLayoutId id="2147483817" r:id="rId13"/>
    <p:sldLayoutId id="2147483856" r:id="rId14"/>
    <p:sldLayoutId id="2147483857" r:id="rId15"/>
    <p:sldLayoutId id="2147483858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91" rtl="0" eaLnBrk="1" latinLnBrk="0" hangingPunct="1">
        <a:lnSpc>
          <a:spcPct val="9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27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20072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80108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440144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800180" indent="-270027" algn="l" defTabSz="914491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Calibri Light" panose="020F030202020403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851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l" defTabSz="91449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2" userDrawn="1">
          <p15:clr>
            <a:srgbClr val="A4A3A4"/>
          </p15:clr>
        </p15:guide>
        <p15:guide id="2" pos="7338" userDrawn="1">
          <p15:clr>
            <a:srgbClr val="A4A3A4"/>
          </p15:clr>
        </p15:guide>
        <p15:guide id="3" orient="horz" pos="273" userDrawn="1">
          <p15:clr>
            <a:srgbClr val="A4A3A4"/>
          </p15:clr>
        </p15:guide>
        <p15:guide id="4" orient="horz" pos="951" userDrawn="1">
          <p15:clr>
            <a:srgbClr val="A4A3A4"/>
          </p15:clr>
        </p15:guide>
        <p15:guide id="5" orient="horz" pos="36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nahaufnahme-eines-gutaussehenden-geschaftsmannes-im-blauen-anzug-im-buro-der-papierkram-erledigt-V8ty8gEM3Ls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unsplash.com/de/fotos/frohe-buroangestellte-positive-junge-frau-die-sich-gut-fuhlt-und-lachelt-wahrend-sie-an-ihrem-arbeitsplatz-vor-dem-laptop-sitzt-und-ihr-gesicht-mit-einer-hand-beruhrt-8uyLsdE-aIM" TargetMode="External"/><Relationship Id="rId1" Type="http://schemas.openxmlformats.org/officeDocument/2006/relationships/slideLayout" Target="../slideLayouts/slideLayout8.xml"/><Relationship Id="rId4" Type="http://schemas.openxmlformats.org/officeDocument/2006/relationships/slide" Target="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online-arbeiten-positive-junge-frau-mit-brille-die-froh-aussieht-und-lachelt-wahrend-sie-am-tisch-sitzt-und-den-laptop-benutzt-smxs9qOxCHc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reifer-gutaussehender-geschaftsmann-der-in-einem-hotelzimmer-an-einem-tablet-arbeitet-wmHREjfCw5k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slide" Target="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slide" Target="slide9.xml"/><Relationship Id="rId5" Type="http://schemas.openxmlformats.org/officeDocument/2006/relationships/hyperlink" Target="https://unsplash.com/de/fotos/frohe-buroangestellte-positive-junge-frau-die-sich-gut-fuhlt-und-lachelt-wahrend-sie-an-ihrem-arbeitsplatz-vor-dem-laptop-sitzt-und-ihr-gesicht-mit-einer-hand-beruhrt-8uyLsdE-aIM" TargetMode="External"/><Relationship Id="rId4" Type="http://schemas.openxmlformats.org/officeDocument/2006/relationships/hyperlink" Target="https://unsplash.com/de/fotos/ruhige-junge-dame-mit-brille-wahrend-sie-auf-den-bildschirm-eines-modernen-laptops-in-ihrem-buro-schaut-R-tpmIH4nYI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big-data-technologie-fur-business-finance-analysekonzept-moderne-grafische-benutzeroberflache-zeigt-massive-informationen-des-geschaftsverkaufsberichts-des-gewinndiagramms-und-der-analyse-von-borsentrends-auf-dem-bildschirm-nFM2jmMhh_0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reifer-gutaussehender-geschaftsmann-der-in-einem-hotelzimmer-an-einem-tablet-arbeitet-wmHREjfCw5k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nahaufnahme-eines-gutaussehenden-geschaftsmannes-im-blauen-anzug-im-buro-der-papierkram-erledigt-V8ty8gEM3Ls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-de/foto/hande-internet-display-bildschirm-5833272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geschaftsleute-die-wahrend-der-diskussion-in-der-besprechung-auf-das-geschaftsdokument-zeigen-8UjCX015lQs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nahaufnahme-eines-gutaussehenden-geschaftsmannes-im-blauen-anzug-im-buro-der-papierkram-erledigt-V8ty8gEM3Ls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nahaufnahme-fokussierte-ansicht-von-brille-notizblock-dokumenten-und-mann-im-hintergrund-ZyLLbwQGXRw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lack-and-white-chess-pieces-on-chess-board-6114992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lack-and-white-chess-pieces-on-chess-board-6114992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die-weibliche-sekretarin-die-notizbuch-halt-um-eine-notiz-im-besprechungsraum-zu-schreiben-um-die-wichtigsten-informationen-fur-ein-geschaftsanalyse-meeting-zusammenzufassen-3cNeHSgaEpE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slide" Target="slide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die-weibliche-sekretarin-die-notizbuch-halt-um-eine-notiz-im-besprechungsraum-zu-schreiben-um-die-wichtigsten-informationen-fur-ein-geschaftsanalyse-meeting-zusammenzufassen-3cNeHSgaEpE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4" Type="http://schemas.openxmlformats.org/officeDocument/2006/relationships/slide" Target="slide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datenanalyse-fur-business-and-finance-concept-grafische-benutzeroberflache-die-zukunftige-computertechnologie-der-gewinnanalyse-online-marketingforschung-und-informationsbericht-fur-die-digitale-geschaftsstrategie-zeigt-gxaXZfDDrGA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junge-spezialistin-sitzt-am-tisch-in-ihrem-buro-und-lachelt-wahrend-sie-einen-stift-halt-und-ihr-kinn-beruhrt-mbRH_1CAohY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slide" Target="slide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kaukasische-frau-die-eine-notiz-schreibt-rACxseexC2Q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slide" Target="slide26.xml"/><Relationship Id="rId18" Type="http://schemas.openxmlformats.org/officeDocument/2006/relationships/slide" Target="slide36.xml"/><Relationship Id="rId26" Type="http://schemas.openxmlformats.org/officeDocument/2006/relationships/slide" Target="slide50.xml"/><Relationship Id="rId39" Type="http://schemas.openxmlformats.org/officeDocument/2006/relationships/slide" Target="slide71.xml"/><Relationship Id="rId21" Type="http://schemas.openxmlformats.org/officeDocument/2006/relationships/slide" Target="slide44.xml"/><Relationship Id="rId34" Type="http://schemas.openxmlformats.org/officeDocument/2006/relationships/slide" Target="slide61.xml"/><Relationship Id="rId42" Type="http://schemas.openxmlformats.org/officeDocument/2006/relationships/slide" Target="slide75.xml"/><Relationship Id="rId47" Type="http://schemas.openxmlformats.org/officeDocument/2006/relationships/slide" Target="slide86.xml"/><Relationship Id="rId50" Type="http://schemas.openxmlformats.org/officeDocument/2006/relationships/slide" Target="slide89.xml"/><Relationship Id="rId55" Type="http://schemas.openxmlformats.org/officeDocument/2006/relationships/slide" Target="slide95.xml"/><Relationship Id="rId7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34.xml"/><Relationship Id="rId29" Type="http://schemas.openxmlformats.org/officeDocument/2006/relationships/slide" Target="slide55.xml"/><Relationship Id="rId11" Type="http://schemas.openxmlformats.org/officeDocument/2006/relationships/slide" Target="slide23.xml"/><Relationship Id="rId24" Type="http://schemas.openxmlformats.org/officeDocument/2006/relationships/slide" Target="slide48.xml"/><Relationship Id="rId32" Type="http://schemas.openxmlformats.org/officeDocument/2006/relationships/slide" Target="slide60.xml"/><Relationship Id="rId37" Type="http://schemas.openxmlformats.org/officeDocument/2006/relationships/slide" Target="slide67.xml"/><Relationship Id="rId40" Type="http://schemas.openxmlformats.org/officeDocument/2006/relationships/slide" Target="slide72.xml"/><Relationship Id="rId45" Type="http://schemas.openxmlformats.org/officeDocument/2006/relationships/slide" Target="slide80.xml"/><Relationship Id="rId53" Type="http://schemas.openxmlformats.org/officeDocument/2006/relationships/slide" Target="slide93.xml"/><Relationship Id="rId58" Type="http://schemas.openxmlformats.org/officeDocument/2006/relationships/slide" Target="slide99.xml"/><Relationship Id="rId5" Type="http://schemas.openxmlformats.org/officeDocument/2006/relationships/slide" Target="slide10.xml"/><Relationship Id="rId19" Type="http://schemas.openxmlformats.org/officeDocument/2006/relationships/slide" Target="slide41.xml"/><Relationship Id="rId4" Type="http://schemas.openxmlformats.org/officeDocument/2006/relationships/slide" Target="slide8.xml"/><Relationship Id="rId9" Type="http://schemas.openxmlformats.org/officeDocument/2006/relationships/slide" Target="slide19.xml"/><Relationship Id="rId14" Type="http://schemas.openxmlformats.org/officeDocument/2006/relationships/slide" Target="slide28.xml"/><Relationship Id="rId22" Type="http://schemas.openxmlformats.org/officeDocument/2006/relationships/slide" Target="slide46.xml"/><Relationship Id="rId27" Type="http://schemas.openxmlformats.org/officeDocument/2006/relationships/slide" Target="slide51.xml"/><Relationship Id="rId30" Type="http://schemas.openxmlformats.org/officeDocument/2006/relationships/slide" Target="slide57.xml"/><Relationship Id="rId35" Type="http://schemas.openxmlformats.org/officeDocument/2006/relationships/slide" Target="slide64.xml"/><Relationship Id="rId43" Type="http://schemas.openxmlformats.org/officeDocument/2006/relationships/slide" Target="slide76.xml"/><Relationship Id="rId48" Type="http://schemas.openxmlformats.org/officeDocument/2006/relationships/slide" Target="slide87.xml"/><Relationship Id="rId56" Type="http://schemas.openxmlformats.org/officeDocument/2006/relationships/slide" Target="slide97.xml"/><Relationship Id="rId8" Type="http://schemas.openxmlformats.org/officeDocument/2006/relationships/slide" Target="slide16.xml"/><Relationship Id="rId51" Type="http://schemas.openxmlformats.org/officeDocument/2006/relationships/slide" Target="slide96.xml"/><Relationship Id="rId3" Type="http://schemas.openxmlformats.org/officeDocument/2006/relationships/slide" Target="slide3.xml"/><Relationship Id="rId12" Type="http://schemas.openxmlformats.org/officeDocument/2006/relationships/slide" Target="slide24.xml"/><Relationship Id="rId17" Type="http://schemas.openxmlformats.org/officeDocument/2006/relationships/slide" Target="slide35.xml"/><Relationship Id="rId25" Type="http://schemas.openxmlformats.org/officeDocument/2006/relationships/slide" Target="slide49.xml"/><Relationship Id="rId33" Type="http://schemas.openxmlformats.org/officeDocument/2006/relationships/slide" Target="slide66.xml"/><Relationship Id="rId38" Type="http://schemas.openxmlformats.org/officeDocument/2006/relationships/slide" Target="slide69.xml"/><Relationship Id="rId46" Type="http://schemas.openxmlformats.org/officeDocument/2006/relationships/slide" Target="slide84.xml"/><Relationship Id="rId59" Type="http://schemas.openxmlformats.org/officeDocument/2006/relationships/slide" Target="slide100.xml"/><Relationship Id="rId20" Type="http://schemas.openxmlformats.org/officeDocument/2006/relationships/slide" Target="slide37.xml"/><Relationship Id="rId41" Type="http://schemas.openxmlformats.org/officeDocument/2006/relationships/slide" Target="slide73.xml"/><Relationship Id="rId54" Type="http://schemas.openxmlformats.org/officeDocument/2006/relationships/slide" Target="slide9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1.xml"/><Relationship Id="rId15" Type="http://schemas.openxmlformats.org/officeDocument/2006/relationships/slide" Target="slide31.xml"/><Relationship Id="rId23" Type="http://schemas.openxmlformats.org/officeDocument/2006/relationships/slide" Target="slide47.xml"/><Relationship Id="rId28" Type="http://schemas.openxmlformats.org/officeDocument/2006/relationships/slide" Target="slide53.xml"/><Relationship Id="rId36" Type="http://schemas.openxmlformats.org/officeDocument/2006/relationships/slide" Target="slide65.xml"/><Relationship Id="rId49" Type="http://schemas.openxmlformats.org/officeDocument/2006/relationships/slide" Target="slide88.xml"/><Relationship Id="rId57" Type="http://schemas.openxmlformats.org/officeDocument/2006/relationships/slide" Target="slide98.xml"/><Relationship Id="rId10" Type="http://schemas.openxmlformats.org/officeDocument/2006/relationships/slide" Target="slide20.xml"/><Relationship Id="rId31" Type="http://schemas.openxmlformats.org/officeDocument/2006/relationships/slide" Target="slide59.xml"/><Relationship Id="rId44" Type="http://schemas.openxmlformats.org/officeDocument/2006/relationships/slide" Target="slide78.xml"/><Relationship Id="rId52" Type="http://schemas.openxmlformats.org/officeDocument/2006/relationships/slide" Target="slide90.xml"/><Relationship Id="rId60" Type="http://schemas.openxmlformats.org/officeDocument/2006/relationships/slide" Target="slide10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de/fotos/luftaufnahmen-des-flusses-zwischen-den-bergen-M1YdS0g8SRA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slide" Target="slide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99725-61F8-9908-6E4E-8DA706626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orange, Farbigkeit, Weinrot, Coquelicot enthält.&#10;&#10;Automatisch generierte Beschreibung">
            <a:extLst>
              <a:ext uri="{FF2B5EF4-FFF2-40B4-BE49-F238E27FC236}">
                <a16:creationId xmlns:a16="http://schemas.microsoft.com/office/drawing/2014/main" id="{270FF41C-CB02-9FAB-D607-DB1DA43F2E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97" r="7797"/>
          <a:stretch/>
        </p:blipFill>
        <p:spPr>
          <a:xfrm rot="5400000">
            <a:off x="2578048" y="-2755954"/>
            <a:ext cx="7035910" cy="12192002"/>
          </a:xfrm>
          <a:prstGeom prst="rect">
            <a:avLst/>
          </a:prstGeom>
        </p:spPr>
      </p:pic>
      <p:pic>
        <p:nvPicPr>
          <p:cNvPr id="11" name="Grafik 10" descr="Ein Bild, das Text, Screenshot, Kreis, Schwarz enthält.&#10;&#10;KI-generierte Inhalte können fehlerhaft sein.">
            <a:extLst>
              <a:ext uri="{FF2B5EF4-FFF2-40B4-BE49-F238E27FC236}">
                <a16:creationId xmlns:a16="http://schemas.microsoft.com/office/drawing/2014/main" id="{060F3EF4-BC69-87F8-F418-F2F939ED25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732" t="25671" r="13874" b="40067"/>
          <a:stretch/>
        </p:blipFill>
        <p:spPr>
          <a:xfrm>
            <a:off x="4847096" y="2753300"/>
            <a:ext cx="2678024" cy="2586002"/>
          </a:xfrm>
          <a:prstGeom prst="rect">
            <a:avLst/>
          </a:prstGeom>
        </p:spPr>
      </p:pic>
      <p:pic>
        <p:nvPicPr>
          <p:cNvPr id="12" name="Grafik 11" descr="Ein Bild, das Text, Screenshot, Kreis, Schwarz enthält.&#10;&#10;KI-generierte Inhalte können fehlerhaft sein.">
            <a:extLst>
              <a:ext uri="{FF2B5EF4-FFF2-40B4-BE49-F238E27FC236}">
                <a16:creationId xmlns:a16="http://schemas.microsoft.com/office/drawing/2014/main" id="{41B09021-8AD4-3B31-9D88-1FF9CA0764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23" t="77208" r="16154" b="10055"/>
          <a:stretch/>
        </p:blipFill>
        <p:spPr>
          <a:xfrm>
            <a:off x="4691429" y="5339302"/>
            <a:ext cx="2989359" cy="1340791"/>
          </a:xfrm>
          <a:prstGeom prst="rect">
            <a:avLst/>
          </a:prstGeom>
        </p:spPr>
      </p:pic>
      <p:sp>
        <p:nvSpPr>
          <p:cNvPr id="2" name="Google Shape;131;g181502da3de_1_22">
            <a:extLst>
              <a:ext uri="{FF2B5EF4-FFF2-40B4-BE49-F238E27FC236}">
                <a16:creationId xmlns:a16="http://schemas.microsoft.com/office/drawing/2014/main" id="{00A14D4A-3383-6573-4B3D-4ADBA6030345}"/>
              </a:ext>
            </a:extLst>
          </p:cNvPr>
          <p:cNvSpPr txBox="1"/>
          <p:nvPr/>
        </p:nvSpPr>
        <p:spPr>
          <a:xfrm>
            <a:off x="8589196" y="81939"/>
            <a:ext cx="370253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b="1" u="none" strike="noStrike" cap="none" spc="300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UnternehmerEnergie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b="1" spc="300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- INSPIRATION -</a:t>
            </a:r>
            <a:endParaRPr lang="de-DE" b="1" u="none" strike="noStrike" cap="none" spc="300" dirty="0">
              <a:solidFill>
                <a:schemeClr val="bg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24CBF03C-1FB1-123D-AE28-4C6A9E946694}"/>
              </a:ext>
            </a:extLst>
          </p:cNvPr>
          <p:cNvSpPr txBox="1">
            <a:spLocks/>
          </p:cNvSpPr>
          <p:nvPr/>
        </p:nvSpPr>
        <p:spPr bwMode="gray">
          <a:xfrm>
            <a:off x="2678660" y="1208857"/>
            <a:ext cx="8283866" cy="2586002"/>
          </a:xfrm>
          <a:prstGeom prst="rect">
            <a:avLst/>
          </a:prstGeom>
        </p:spPr>
        <p:txBody>
          <a:bodyPr/>
          <a:lstStyle>
            <a:lvl1pPr algn="l" defTabSz="9144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000" dirty="0" err="1">
                <a:solidFill>
                  <a:schemeClr val="bg1"/>
                </a:solidFill>
              </a:rPr>
              <a:t>INNOVATIONSmodelle</a:t>
            </a:r>
            <a:endParaRPr lang="de-DE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1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 Roadmap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Vorgehensweise</a:t>
            </a:r>
          </a:p>
          <a:p>
            <a:endParaRPr lang="de-DE" dirty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D1F398C9-56AC-3F3C-233C-44EB276E85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8453636"/>
              </p:ext>
            </p:extLst>
          </p:nvPr>
        </p:nvGraphicFramePr>
        <p:xfrm>
          <a:off x="539750" y="1512000"/>
          <a:ext cx="11113200" cy="41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12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2737100224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25318113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de-DE" sz="1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108000" marT="0" marB="108000" anchor="b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Q1</a:t>
                      </a:r>
                    </a:p>
                  </a:txBody>
                  <a:tcPr marL="0" marR="108000" marT="0" marB="10800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Q2</a:t>
                      </a:r>
                    </a:p>
                  </a:txBody>
                  <a:tcPr marL="0" marR="10800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tx2"/>
                          </a:solidFill>
                          <a:latin typeface="+mj-lt"/>
                        </a:rPr>
                        <a:t>Q3</a:t>
                      </a:r>
                    </a:p>
                  </a:txBody>
                  <a:tcPr marL="0" marR="10800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tx2"/>
                          </a:solidFill>
                          <a:latin typeface="+mj-lt"/>
                        </a:rPr>
                        <a:t>Q4</a:t>
                      </a:r>
                    </a:p>
                  </a:txBody>
                  <a:tcPr marL="0" marR="10800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Marktanalyse</a:t>
                      </a:r>
                      <a:b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</a:b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Kundenbefragung </a:t>
                      </a:r>
                      <a:b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</a:br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Technologie-</a:t>
                      </a:r>
                      <a:b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</a:b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Treiber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Forschung &amp; </a:t>
                      </a:r>
                      <a:b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</a:b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Entwicklung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Produktentwicklung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70D562B-36B8-9D75-C88C-6AA8C8E9A9F5}"/>
              </a:ext>
            </a:extLst>
          </p:cNvPr>
          <p:cNvSpPr/>
          <p:nvPr/>
        </p:nvSpPr>
        <p:spPr bwMode="gray">
          <a:xfrm>
            <a:off x="3445200" y="2322000"/>
            <a:ext cx="1800000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M1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E3E29650-3AE7-CCE7-0837-484173ED6D73}"/>
              </a:ext>
            </a:extLst>
          </p:cNvPr>
          <p:cNvSpPr/>
          <p:nvPr/>
        </p:nvSpPr>
        <p:spPr bwMode="gray">
          <a:xfrm>
            <a:off x="5533116" y="2322000"/>
            <a:ext cx="1800000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M2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5BF77A1F-554F-5176-A768-69F38163BE21}"/>
              </a:ext>
            </a:extLst>
          </p:cNvPr>
          <p:cNvSpPr/>
          <p:nvPr/>
        </p:nvSpPr>
        <p:spPr bwMode="gray">
          <a:xfrm>
            <a:off x="7621032" y="2322000"/>
            <a:ext cx="1800000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M3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6E92AA4B-543E-1DB0-143A-C02567626EE3}"/>
              </a:ext>
            </a:extLst>
          </p:cNvPr>
          <p:cNvSpPr/>
          <p:nvPr/>
        </p:nvSpPr>
        <p:spPr bwMode="gray">
          <a:xfrm>
            <a:off x="9708948" y="2322000"/>
            <a:ext cx="1800000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M4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63A5A0A3-76DC-93F8-4F27-23CBC27A6DA9}"/>
              </a:ext>
            </a:extLst>
          </p:cNvPr>
          <p:cNvSpPr/>
          <p:nvPr/>
        </p:nvSpPr>
        <p:spPr bwMode="gray">
          <a:xfrm>
            <a:off x="3445200" y="3222000"/>
            <a:ext cx="720000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T1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DB9CF112-7AFD-E11B-6131-0E81BEB50994}"/>
              </a:ext>
            </a:extLst>
          </p:cNvPr>
          <p:cNvSpPr/>
          <p:nvPr/>
        </p:nvSpPr>
        <p:spPr bwMode="gray">
          <a:xfrm>
            <a:off x="5029158" y="3222000"/>
            <a:ext cx="720000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T2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366CDD0F-E6C8-B1FA-C805-57428793CBC2}"/>
              </a:ext>
            </a:extLst>
          </p:cNvPr>
          <p:cNvSpPr/>
          <p:nvPr/>
        </p:nvSpPr>
        <p:spPr bwMode="gray">
          <a:xfrm>
            <a:off x="6073116" y="3222000"/>
            <a:ext cx="720000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T3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7EE1A13B-BE15-59A5-9340-CD98BA586E1A}"/>
              </a:ext>
            </a:extLst>
          </p:cNvPr>
          <p:cNvSpPr/>
          <p:nvPr/>
        </p:nvSpPr>
        <p:spPr bwMode="gray">
          <a:xfrm>
            <a:off x="7621032" y="3222000"/>
            <a:ext cx="720000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T4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9768D9D1-9616-E792-77A2-51F9DA09DDCD}"/>
              </a:ext>
            </a:extLst>
          </p:cNvPr>
          <p:cNvSpPr/>
          <p:nvPr/>
        </p:nvSpPr>
        <p:spPr bwMode="gray">
          <a:xfrm>
            <a:off x="9708948" y="3222000"/>
            <a:ext cx="720000" cy="360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T5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F6901E3C-5692-1C87-1A64-64F2D71D49EA}"/>
              </a:ext>
            </a:extLst>
          </p:cNvPr>
          <p:cNvSpPr/>
          <p:nvPr/>
        </p:nvSpPr>
        <p:spPr bwMode="gray">
          <a:xfrm>
            <a:off x="9889200" y="4446000"/>
            <a:ext cx="1440000" cy="216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F&amp;E 3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62F6480-A60B-CF29-BB60-B43E8D4F5E77}"/>
              </a:ext>
            </a:extLst>
          </p:cNvPr>
          <p:cNvSpPr/>
          <p:nvPr/>
        </p:nvSpPr>
        <p:spPr bwMode="gray">
          <a:xfrm>
            <a:off x="4075200" y="4944600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P1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78047D4-A87C-C9CF-47E6-23BBC4ECAEB8}"/>
              </a:ext>
            </a:extLst>
          </p:cNvPr>
          <p:cNvSpPr/>
          <p:nvPr/>
        </p:nvSpPr>
        <p:spPr bwMode="gray">
          <a:xfrm>
            <a:off x="6163116" y="4944601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P2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25800C5-AC19-26F7-97B2-30755A2E0B38}"/>
              </a:ext>
            </a:extLst>
          </p:cNvPr>
          <p:cNvSpPr/>
          <p:nvPr/>
        </p:nvSpPr>
        <p:spPr bwMode="gray">
          <a:xfrm>
            <a:off x="7711032" y="4944600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P3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7B47CB2-754E-B47C-5B32-D89291AF09D6}"/>
              </a:ext>
            </a:extLst>
          </p:cNvPr>
          <p:cNvSpPr/>
          <p:nvPr/>
        </p:nvSpPr>
        <p:spPr bwMode="gray">
          <a:xfrm>
            <a:off x="8791032" y="4944601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P4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41173C1-397D-6DAB-A5BC-362F5E0D1687}"/>
              </a:ext>
            </a:extLst>
          </p:cNvPr>
          <p:cNvSpPr/>
          <p:nvPr/>
        </p:nvSpPr>
        <p:spPr bwMode="gray">
          <a:xfrm>
            <a:off x="10338948" y="4944600"/>
            <a:ext cx="540000" cy="5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P5</a:t>
            </a: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601FA7C7-1666-F602-332B-38A70225B418}"/>
              </a:ext>
            </a:extLst>
          </p:cNvPr>
          <p:cNvSpPr/>
          <p:nvPr/>
        </p:nvSpPr>
        <p:spPr bwMode="gray">
          <a:xfrm>
            <a:off x="5713200" y="4194000"/>
            <a:ext cx="3528000" cy="216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F&amp;E 2</a:t>
            </a:r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F7FD2B82-94F8-F708-DA84-E576892345F5}"/>
              </a:ext>
            </a:extLst>
          </p:cNvPr>
          <p:cNvSpPr/>
          <p:nvPr/>
        </p:nvSpPr>
        <p:spPr bwMode="gray">
          <a:xfrm>
            <a:off x="3625200" y="3942000"/>
            <a:ext cx="2448000" cy="216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F&amp;E 1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3C19CE41-3E5A-0FFB-2A74-BB54E5532604}"/>
              </a:ext>
            </a:extLst>
          </p:cNvPr>
          <p:cNvCxnSpPr>
            <a:cxnSpLocks/>
            <a:stCxn id="6" idx="2"/>
          </p:cNvCxnSpPr>
          <p:nvPr/>
        </p:nvCxnSpPr>
        <p:spPr bwMode="gray">
          <a:xfrm>
            <a:off x="4345200" y="2682000"/>
            <a:ext cx="0" cy="126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D5E61504-B536-7BB9-BBA9-00F4140F2797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5200" y="3582000"/>
            <a:ext cx="0" cy="36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46872AB2-E88E-6DB3-340E-FCF41A7142F4}"/>
              </a:ext>
            </a:extLst>
          </p:cNvPr>
          <p:cNvCxnSpPr>
            <a:cxnSpLocks/>
            <a:stCxn id="20" idx="2"/>
          </p:cNvCxnSpPr>
          <p:nvPr/>
        </p:nvCxnSpPr>
        <p:spPr bwMode="gray">
          <a:xfrm flipH="1">
            <a:off x="5353158" y="3582000"/>
            <a:ext cx="0" cy="36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3D1E9311-1C55-CCD0-A7D6-6A5FB3725F88}"/>
              </a:ext>
            </a:extLst>
          </p:cNvPr>
          <p:cNvCxnSpPr>
            <a:cxnSpLocks/>
            <a:stCxn id="6" idx="3"/>
          </p:cNvCxnSpPr>
          <p:nvPr/>
        </p:nvCxnSpPr>
        <p:spPr bwMode="gray">
          <a:xfrm>
            <a:off x="5245200" y="2502000"/>
            <a:ext cx="0" cy="72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22E52CD2-7435-0E79-9950-CBB553A8D627}"/>
              </a:ext>
            </a:extLst>
          </p:cNvPr>
          <p:cNvCxnSpPr>
            <a:cxnSpLocks/>
            <a:stCxn id="12" idx="1"/>
          </p:cNvCxnSpPr>
          <p:nvPr/>
        </p:nvCxnSpPr>
        <p:spPr bwMode="gray">
          <a:xfrm>
            <a:off x="5533116" y="2502000"/>
            <a:ext cx="0" cy="72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9E1D807C-6D19-66F9-9C8B-70C62A23D4FC}"/>
              </a:ext>
            </a:extLst>
          </p:cNvPr>
          <p:cNvCxnSpPr>
            <a:cxnSpLocks/>
            <a:stCxn id="12" idx="2"/>
          </p:cNvCxnSpPr>
          <p:nvPr/>
        </p:nvCxnSpPr>
        <p:spPr bwMode="gray">
          <a:xfrm>
            <a:off x="6433116" y="2682000"/>
            <a:ext cx="0" cy="54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1ABC13CD-C8B2-2DAB-C5F6-69505FC3D759}"/>
              </a:ext>
            </a:extLst>
          </p:cNvPr>
          <p:cNvCxnSpPr>
            <a:cxnSpLocks/>
          </p:cNvCxnSpPr>
          <p:nvPr/>
        </p:nvCxnSpPr>
        <p:spPr bwMode="gray">
          <a:xfrm>
            <a:off x="8521032" y="2682000"/>
            <a:ext cx="0" cy="1512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B67A7F55-EFA9-76BC-DD28-2C2D5F8C0230}"/>
              </a:ext>
            </a:extLst>
          </p:cNvPr>
          <p:cNvCxnSpPr>
            <a:cxnSpLocks/>
          </p:cNvCxnSpPr>
          <p:nvPr/>
        </p:nvCxnSpPr>
        <p:spPr bwMode="gray">
          <a:xfrm>
            <a:off x="7981031" y="3582000"/>
            <a:ext cx="0" cy="612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900AF9BF-99A4-A81E-3A23-B98036F7FBCF}"/>
              </a:ext>
            </a:extLst>
          </p:cNvPr>
          <p:cNvCxnSpPr>
            <a:cxnSpLocks/>
            <a:stCxn id="21" idx="2"/>
          </p:cNvCxnSpPr>
          <p:nvPr/>
        </p:nvCxnSpPr>
        <p:spPr bwMode="gray">
          <a:xfrm>
            <a:off x="6433116" y="3582000"/>
            <a:ext cx="0" cy="612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9F888FA8-6C5E-5975-6D9F-51D1EEA066E4}"/>
              </a:ext>
            </a:extLst>
          </p:cNvPr>
          <p:cNvCxnSpPr>
            <a:cxnSpLocks/>
          </p:cNvCxnSpPr>
          <p:nvPr/>
        </p:nvCxnSpPr>
        <p:spPr bwMode="gray">
          <a:xfrm>
            <a:off x="10608948" y="2682000"/>
            <a:ext cx="0" cy="1764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22646070-C6A0-549D-BA36-ED40684AC3B3}"/>
              </a:ext>
            </a:extLst>
          </p:cNvPr>
          <p:cNvCxnSpPr>
            <a:cxnSpLocks/>
          </p:cNvCxnSpPr>
          <p:nvPr/>
        </p:nvCxnSpPr>
        <p:spPr bwMode="gray">
          <a:xfrm>
            <a:off x="10068947" y="3582000"/>
            <a:ext cx="0" cy="864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C8CC41A7-0959-9197-B7C5-B71E7607C957}"/>
              </a:ext>
            </a:extLst>
          </p:cNvPr>
          <p:cNvCxnSpPr>
            <a:cxnSpLocks/>
            <a:endCxn id="27" idx="0"/>
          </p:cNvCxnSpPr>
          <p:nvPr/>
        </p:nvCxnSpPr>
        <p:spPr bwMode="gray">
          <a:xfrm>
            <a:off x="4345200" y="4158000"/>
            <a:ext cx="0" cy="7866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ECF49312-722F-3B3C-7509-8A8A56DA268E}"/>
              </a:ext>
            </a:extLst>
          </p:cNvPr>
          <p:cNvCxnSpPr>
            <a:cxnSpLocks/>
          </p:cNvCxnSpPr>
          <p:nvPr/>
        </p:nvCxnSpPr>
        <p:spPr bwMode="gray">
          <a:xfrm>
            <a:off x="6433116" y="4410000"/>
            <a:ext cx="0" cy="5346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80C4CB26-64E7-EE61-E79B-746B5EE8206D}"/>
              </a:ext>
            </a:extLst>
          </p:cNvPr>
          <p:cNvCxnSpPr>
            <a:cxnSpLocks/>
            <a:endCxn id="29" idx="0"/>
          </p:cNvCxnSpPr>
          <p:nvPr/>
        </p:nvCxnSpPr>
        <p:spPr bwMode="gray">
          <a:xfrm>
            <a:off x="7981032" y="4410000"/>
            <a:ext cx="0" cy="5346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DA828236-0340-2355-8B30-9528B23DA13B}"/>
              </a:ext>
            </a:extLst>
          </p:cNvPr>
          <p:cNvCxnSpPr>
            <a:cxnSpLocks/>
          </p:cNvCxnSpPr>
          <p:nvPr/>
        </p:nvCxnSpPr>
        <p:spPr bwMode="gray">
          <a:xfrm>
            <a:off x="9061031" y="4410000"/>
            <a:ext cx="0" cy="5346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DA2E6EE9-EFCE-6564-6955-C61B0D59EF4A}"/>
              </a:ext>
            </a:extLst>
          </p:cNvPr>
          <p:cNvCxnSpPr>
            <a:cxnSpLocks/>
            <a:stCxn id="26" idx="2"/>
            <a:endCxn id="31" idx="0"/>
          </p:cNvCxnSpPr>
          <p:nvPr/>
        </p:nvCxnSpPr>
        <p:spPr bwMode="gray">
          <a:xfrm flipH="1">
            <a:off x="10608948" y="4662000"/>
            <a:ext cx="252" cy="2826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37FA525D-DFFD-F613-D4DA-B8A27A40D95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53158" y="4158000"/>
            <a:ext cx="809958" cy="1056601"/>
            <a:chOff x="5353158" y="4158000"/>
            <a:chExt cx="809958" cy="1056601"/>
          </a:xfrm>
        </p:grpSpPr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97F49154-6B99-0BDE-DAA6-8750EA26FD4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353158" y="4158000"/>
              <a:ext cx="0" cy="10566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879D0061-F2F2-5E57-075A-C98A380C80E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353158" y="5214600"/>
              <a:ext cx="809958" cy="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D0993AB3-F4AD-43B4-60FB-3EA13D45E54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331032" y="4662000"/>
            <a:ext cx="737915" cy="552601"/>
            <a:chOff x="9331032" y="4662000"/>
            <a:chExt cx="737915" cy="552601"/>
          </a:xfrm>
        </p:grpSpPr>
        <p:cxnSp>
          <p:nvCxnSpPr>
            <p:cNvPr id="102" name="Gerader Verbinder 101">
              <a:extLst>
                <a:ext uri="{FF2B5EF4-FFF2-40B4-BE49-F238E27FC236}">
                  <a16:creationId xmlns:a16="http://schemas.microsoft.com/office/drawing/2014/main" id="{094EDA19-42B4-F740-94E3-8395C0EC6BD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068947" y="4662000"/>
              <a:ext cx="0" cy="5526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r Verbinder 102">
              <a:extLst>
                <a:ext uri="{FF2B5EF4-FFF2-40B4-BE49-F238E27FC236}">
                  <a16:creationId xmlns:a16="http://schemas.microsoft.com/office/drawing/2014/main" id="{38E17D55-244B-557C-81F6-1EA0F37CE2D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9331032" y="5214601"/>
              <a:ext cx="737915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C25ED85-EFAD-7F7D-0A60-9BAA103774D2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3" action="ppaction://hlinksldjump"/>
              <a:extLst>
                <a:ext uri="{FF2B5EF4-FFF2-40B4-BE49-F238E27FC236}">
                  <a16:creationId xmlns:a16="http://schemas.microsoft.com/office/drawing/2014/main" id="{45BEE99D-B729-DEEC-B776-C5B92FB948F0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3" action="ppaction://hlinksldjump"/>
              <a:extLst>
                <a:ext uri="{FF2B5EF4-FFF2-40B4-BE49-F238E27FC236}">
                  <a16:creationId xmlns:a16="http://schemas.microsoft.com/office/drawing/2014/main" id="{00162154-07CA-9283-D72E-FDF32CBDCC8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20DF3637-2836-840B-F83E-AF8D329668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Netzplan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Kritischer Pfad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C17FD21-55D9-298D-19B9-C855BD23E1D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124400" y="4550400"/>
            <a:ext cx="1080004" cy="1080000"/>
            <a:chOff x="7075896" y="2233365"/>
            <a:chExt cx="719172" cy="719170"/>
          </a:xfrm>
        </p:grpSpPr>
        <p:sp>
          <p:nvSpPr>
            <p:cNvPr id="17" name="Oval 2">
              <a:extLst>
                <a:ext uri="{FF2B5EF4-FFF2-40B4-BE49-F238E27FC236}">
                  <a16:creationId xmlns:a16="http://schemas.microsoft.com/office/drawing/2014/main" id="{F8B221C4-1033-9031-49CB-23C0F4675C3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075896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8" name="Oval 2">
              <a:extLst>
                <a:ext uri="{FF2B5EF4-FFF2-40B4-BE49-F238E27FC236}">
                  <a16:creationId xmlns:a16="http://schemas.microsoft.com/office/drawing/2014/main" id="{A2B7E0D7-7A8C-B28F-10DF-116589F85BB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147118" y="2304587"/>
              <a:ext cx="576728" cy="576726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AP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dirty="0">
                  <a:solidFill>
                    <a:schemeClr val="bg1"/>
                  </a:solidFill>
                </a:rPr>
                <a:t>4/12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5F0F5913-9C7E-520C-C179-5A9862934A3E}"/>
              </a:ext>
            </a:extLst>
          </p:cNvPr>
          <p:cNvCxnSpPr/>
          <p:nvPr/>
        </p:nvCxnSpPr>
        <p:spPr bwMode="gray">
          <a:xfrm>
            <a:off x="1800002" y="2232000"/>
            <a:ext cx="1965600" cy="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0BCA4843-A939-35E9-709E-D6EDC3D23571}"/>
              </a:ext>
            </a:extLst>
          </p:cNvPr>
          <p:cNvCxnSpPr>
            <a:cxnSpLocks/>
          </p:cNvCxnSpPr>
          <p:nvPr/>
        </p:nvCxnSpPr>
        <p:spPr bwMode="gray">
          <a:xfrm>
            <a:off x="1800002" y="2232000"/>
            <a:ext cx="0" cy="996156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14BC428D-510A-144C-01FF-ED9D20EA601A}"/>
              </a:ext>
            </a:extLst>
          </p:cNvPr>
          <p:cNvCxnSpPr/>
          <p:nvPr/>
        </p:nvCxnSpPr>
        <p:spPr bwMode="gray">
          <a:xfrm>
            <a:off x="1800002" y="3661200"/>
            <a:ext cx="1965600" cy="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32601C2-F3D6-B0A1-57B0-1E05B67F1065}"/>
              </a:ext>
            </a:extLst>
          </p:cNvPr>
          <p:cNvGrpSpPr>
            <a:grpSpLocks noChangeAspect="1"/>
          </p:cNvGrpSpPr>
          <p:nvPr/>
        </p:nvGrpSpPr>
        <p:grpSpPr>
          <a:xfrm>
            <a:off x="1800002" y="4201200"/>
            <a:ext cx="1965600" cy="889201"/>
            <a:chOff x="1800002" y="4201200"/>
            <a:chExt cx="1965600" cy="889201"/>
          </a:xfrm>
        </p:grpSpPr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CE4F346D-3282-CCD9-A2B3-48717615CE3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800002" y="5090400"/>
              <a:ext cx="1965600" cy="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7FA8C44D-C86B-63FF-0A07-468568E99E4A}"/>
                </a:ext>
              </a:extLst>
            </p:cNvPr>
            <p:cNvCxnSpPr>
              <a:cxnSpLocks/>
              <a:stCxn id="79" idx="1"/>
            </p:cNvCxnSpPr>
            <p:nvPr/>
          </p:nvCxnSpPr>
          <p:spPr bwMode="gray">
            <a:xfrm flipH="1">
              <a:off x="1800002" y="4201200"/>
              <a:ext cx="1" cy="889199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1783394-7105-56FB-FDAD-9F962934A874}"/>
              </a:ext>
            </a:extLst>
          </p:cNvPr>
          <p:cNvGrpSpPr>
            <a:grpSpLocks noChangeAspect="1"/>
          </p:cNvGrpSpPr>
          <p:nvPr/>
        </p:nvGrpSpPr>
        <p:grpSpPr>
          <a:xfrm>
            <a:off x="5097447" y="3848400"/>
            <a:ext cx="5295756" cy="1242001"/>
            <a:chOff x="5097447" y="3848400"/>
            <a:chExt cx="5295756" cy="1242001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90C27ECE-8FD9-7CC0-65E9-D2DF8D975B95}"/>
                </a:ext>
              </a:extLst>
            </p:cNvPr>
            <p:cNvCxnSpPr>
              <a:cxnSpLocks/>
              <a:stCxn id="18" idx="0"/>
            </p:cNvCxnSpPr>
            <p:nvPr/>
          </p:nvCxnSpPr>
          <p:spPr bwMode="gray">
            <a:xfrm>
              <a:off x="5097447" y="5090400"/>
              <a:ext cx="5295756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91F73D44-7792-36D5-472E-0D29B5B0637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393203" y="3848400"/>
              <a:ext cx="0" cy="124200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B1000435-E632-3A19-D32C-5AA9FD795F3C}"/>
              </a:ext>
            </a:extLst>
          </p:cNvPr>
          <p:cNvCxnSpPr>
            <a:cxnSpLocks/>
          </p:cNvCxnSpPr>
          <p:nvPr/>
        </p:nvCxnSpPr>
        <p:spPr bwMode="gray">
          <a:xfrm>
            <a:off x="7961847" y="2946600"/>
            <a:ext cx="1638000" cy="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0CE9ADF7-AC42-16E2-2D21-A9CAA8CAB6D7}"/>
              </a:ext>
            </a:extLst>
          </p:cNvPr>
          <p:cNvCxnSpPr>
            <a:cxnSpLocks noChangeAspect="1"/>
          </p:cNvCxnSpPr>
          <p:nvPr/>
        </p:nvCxnSpPr>
        <p:spPr bwMode="gray">
          <a:xfrm>
            <a:off x="5083969" y="2346064"/>
            <a:ext cx="1543669" cy="42654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>
            <a:extLst>
              <a:ext uri="{FF2B5EF4-FFF2-40B4-BE49-F238E27FC236}">
                <a16:creationId xmlns:a16="http://schemas.microsoft.com/office/drawing/2014/main" id="{9EB69FF7-02C9-3236-A7CF-AA5C97818004}"/>
              </a:ext>
            </a:extLst>
          </p:cNvPr>
          <p:cNvCxnSpPr>
            <a:cxnSpLocks noChangeAspect="1"/>
          </p:cNvCxnSpPr>
          <p:nvPr/>
        </p:nvCxnSpPr>
        <p:spPr bwMode="gray">
          <a:xfrm flipV="1">
            <a:off x="5083969" y="3120596"/>
            <a:ext cx="1543669" cy="42654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E0F4E2C5-E1BA-82A1-6906-442E86664AB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853200" y="2406600"/>
            <a:ext cx="1080004" cy="1080000"/>
            <a:chOff x="7075896" y="2233365"/>
            <a:chExt cx="719172" cy="719170"/>
          </a:xfrm>
        </p:grpSpPr>
        <p:sp>
          <p:nvSpPr>
            <p:cNvPr id="33" name="Oval 2">
              <a:extLst>
                <a:ext uri="{FF2B5EF4-FFF2-40B4-BE49-F238E27FC236}">
                  <a16:creationId xmlns:a16="http://schemas.microsoft.com/office/drawing/2014/main" id="{413B4005-BF5A-2826-72FF-819E88BD510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075896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lumMod val="75000"/>
                <a:alpha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34" name="Oval 2">
              <a:extLst>
                <a:ext uri="{FF2B5EF4-FFF2-40B4-BE49-F238E27FC236}">
                  <a16:creationId xmlns:a16="http://schemas.microsoft.com/office/drawing/2014/main" id="{EE26FF0E-57F7-821E-E4E3-D6E68681283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147118" y="2304587"/>
              <a:ext cx="576728" cy="576726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AP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dirty="0">
                  <a:solidFill>
                    <a:schemeClr val="bg1"/>
                  </a:solidFill>
                </a:rPr>
                <a:t>12/16</a:t>
              </a: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4" name="Oval 2">
            <a:extLst>
              <a:ext uri="{FF2B5EF4-FFF2-40B4-BE49-F238E27FC236}">
                <a16:creationId xmlns:a16="http://schemas.microsoft.com/office/drawing/2014/main" id="{012F7466-CFE4-B599-BF69-A270167C1A4E}"/>
              </a:ext>
            </a:extLst>
          </p:cNvPr>
          <p:cNvSpPr>
            <a:spLocks noChangeAspect="1"/>
          </p:cNvSpPr>
          <p:nvPr/>
        </p:nvSpPr>
        <p:spPr bwMode="gray">
          <a:xfrm>
            <a:off x="6988799" y="2406600"/>
            <a:ext cx="1080005" cy="1080000"/>
          </a:xfrm>
          <a:custGeom>
            <a:avLst/>
            <a:gdLst>
              <a:gd name="connsiteX0" fmla="*/ 856647 w 856647"/>
              <a:gd name="connsiteY0" fmla="*/ 428324 h 856647"/>
              <a:gd name="connsiteX1" fmla="*/ 428324 w 856647"/>
              <a:gd name="connsiteY1" fmla="*/ 856647 h 856647"/>
              <a:gd name="connsiteX2" fmla="*/ 0 w 856647"/>
              <a:gd name="connsiteY2" fmla="*/ 428324 h 856647"/>
              <a:gd name="connsiteX3" fmla="*/ 428324 w 856647"/>
              <a:gd name="connsiteY3" fmla="*/ 0 h 856647"/>
              <a:gd name="connsiteX4" fmla="*/ 856647 w 856647"/>
              <a:gd name="connsiteY4" fmla="*/ 428324 h 8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647" h="856647">
                <a:moveTo>
                  <a:pt x="856647" y="428324"/>
                </a:moveTo>
                <a:cubicBezTo>
                  <a:pt x="856647" y="664880"/>
                  <a:pt x="664880" y="856647"/>
                  <a:pt x="428324" y="856647"/>
                </a:cubicBezTo>
                <a:cubicBezTo>
                  <a:pt x="191767" y="856647"/>
                  <a:pt x="0" y="664880"/>
                  <a:pt x="0" y="428324"/>
                </a:cubicBezTo>
                <a:cubicBezTo>
                  <a:pt x="0" y="191767"/>
                  <a:pt x="191767" y="0"/>
                  <a:pt x="428324" y="0"/>
                </a:cubicBezTo>
                <a:cubicBezTo>
                  <a:pt x="664880" y="0"/>
                  <a:pt x="856647" y="191767"/>
                  <a:pt x="856647" y="428324"/>
                </a:cubicBezTo>
                <a:close/>
              </a:path>
            </a:pathLst>
          </a:custGeom>
          <a:solidFill>
            <a:schemeClr val="bg1"/>
          </a:solidFill>
          <a:ln w="19050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AP 5</a:t>
            </a:r>
          </a:p>
          <a:p>
            <a:pPr algn="ctr">
              <a:lnSpc>
                <a:spcPct val="110000"/>
              </a:lnSpc>
              <a:defRPr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6/10</a:t>
            </a:r>
          </a:p>
        </p:txBody>
      </p:sp>
      <p:sp>
        <p:nvSpPr>
          <p:cNvPr id="75" name="Oval 2">
            <a:extLst>
              <a:ext uri="{FF2B5EF4-FFF2-40B4-BE49-F238E27FC236}">
                <a16:creationId xmlns:a16="http://schemas.microsoft.com/office/drawing/2014/main" id="{20CBDEC0-3DB4-7A44-5A4C-30B422D44FCC}"/>
              </a:ext>
            </a:extLst>
          </p:cNvPr>
          <p:cNvSpPr>
            <a:spLocks noChangeAspect="1"/>
          </p:cNvSpPr>
          <p:nvPr/>
        </p:nvSpPr>
        <p:spPr bwMode="gray">
          <a:xfrm>
            <a:off x="4124399" y="1692000"/>
            <a:ext cx="1080005" cy="1080000"/>
          </a:xfrm>
          <a:custGeom>
            <a:avLst/>
            <a:gdLst>
              <a:gd name="connsiteX0" fmla="*/ 856647 w 856647"/>
              <a:gd name="connsiteY0" fmla="*/ 428324 h 856647"/>
              <a:gd name="connsiteX1" fmla="*/ 428324 w 856647"/>
              <a:gd name="connsiteY1" fmla="*/ 856647 h 856647"/>
              <a:gd name="connsiteX2" fmla="*/ 0 w 856647"/>
              <a:gd name="connsiteY2" fmla="*/ 428324 h 856647"/>
              <a:gd name="connsiteX3" fmla="*/ 428324 w 856647"/>
              <a:gd name="connsiteY3" fmla="*/ 0 h 856647"/>
              <a:gd name="connsiteX4" fmla="*/ 856647 w 856647"/>
              <a:gd name="connsiteY4" fmla="*/ 428324 h 8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647" h="856647">
                <a:moveTo>
                  <a:pt x="856647" y="428324"/>
                </a:moveTo>
                <a:cubicBezTo>
                  <a:pt x="856647" y="664880"/>
                  <a:pt x="664880" y="856647"/>
                  <a:pt x="428324" y="856647"/>
                </a:cubicBezTo>
                <a:cubicBezTo>
                  <a:pt x="191767" y="856647"/>
                  <a:pt x="0" y="664880"/>
                  <a:pt x="0" y="428324"/>
                </a:cubicBezTo>
                <a:cubicBezTo>
                  <a:pt x="0" y="191767"/>
                  <a:pt x="191767" y="0"/>
                  <a:pt x="428324" y="0"/>
                </a:cubicBezTo>
                <a:cubicBezTo>
                  <a:pt x="664880" y="0"/>
                  <a:pt x="856647" y="191767"/>
                  <a:pt x="856647" y="428324"/>
                </a:cubicBezTo>
                <a:close/>
              </a:path>
            </a:pathLst>
          </a:custGeom>
          <a:solidFill>
            <a:schemeClr val="bg1"/>
          </a:solidFill>
          <a:ln w="19050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AP 2</a:t>
            </a:r>
          </a:p>
          <a:p>
            <a:pPr algn="ctr">
              <a:lnSpc>
                <a:spcPct val="110000"/>
              </a:lnSpc>
              <a:defRPr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1/4</a:t>
            </a:r>
          </a:p>
        </p:txBody>
      </p:sp>
      <p:sp>
        <p:nvSpPr>
          <p:cNvPr id="78" name="Oval 2">
            <a:extLst>
              <a:ext uri="{FF2B5EF4-FFF2-40B4-BE49-F238E27FC236}">
                <a16:creationId xmlns:a16="http://schemas.microsoft.com/office/drawing/2014/main" id="{8744815B-7686-27C9-0A09-B3AE56B8ACF6}"/>
              </a:ext>
            </a:extLst>
          </p:cNvPr>
          <p:cNvSpPr>
            <a:spLocks noChangeAspect="1"/>
          </p:cNvSpPr>
          <p:nvPr/>
        </p:nvSpPr>
        <p:spPr bwMode="gray">
          <a:xfrm>
            <a:off x="4124399" y="3121200"/>
            <a:ext cx="1080005" cy="1080000"/>
          </a:xfrm>
          <a:custGeom>
            <a:avLst/>
            <a:gdLst>
              <a:gd name="connsiteX0" fmla="*/ 856647 w 856647"/>
              <a:gd name="connsiteY0" fmla="*/ 428324 h 856647"/>
              <a:gd name="connsiteX1" fmla="*/ 428324 w 856647"/>
              <a:gd name="connsiteY1" fmla="*/ 856647 h 856647"/>
              <a:gd name="connsiteX2" fmla="*/ 0 w 856647"/>
              <a:gd name="connsiteY2" fmla="*/ 428324 h 856647"/>
              <a:gd name="connsiteX3" fmla="*/ 428324 w 856647"/>
              <a:gd name="connsiteY3" fmla="*/ 0 h 856647"/>
              <a:gd name="connsiteX4" fmla="*/ 856647 w 856647"/>
              <a:gd name="connsiteY4" fmla="*/ 428324 h 8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647" h="856647">
                <a:moveTo>
                  <a:pt x="856647" y="428324"/>
                </a:moveTo>
                <a:cubicBezTo>
                  <a:pt x="856647" y="664880"/>
                  <a:pt x="664880" y="856647"/>
                  <a:pt x="428324" y="856647"/>
                </a:cubicBezTo>
                <a:cubicBezTo>
                  <a:pt x="191767" y="856647"/>
                  <a:pt x="0" y="664880"/>
                  <a:pt x="0" y="428324"/>
                </a:cubicBezTo>
                <a:cubicBezTo>
                  <a:pt x="0" y="191767"/>
                  <a:pt x="191767" y="0"/>
                  <a:pt x="428324" y="0"/>
                </a:cubicBezTo>
                <a:cubicBezTo>
                  <a:pt x="664880" y="0"/>
                  <a:pt x="856647" y="191767"/>
                  <a:pt x="856647" y="428324"/>
                </a:cubicBezTo>
                <a:close/>
              </a:path>
            </a:pathLst>
          </a:custGeom>
          <a:solidFill>
            <a:schemeClr val="bg1"/>
          </a:solidFill>
          <a:ln w="19050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AP 3</a:t>
            </a:r>
          </a:p>
          <a:p>
            <a:pPr algn="ctr">
              <a:lnSpc>
                <a:spcPct val="110000"/>
              </a:lnSpc>
              <a:defRPr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3/6</a:t>
            </a:r>
          </a:p>
        </p:txBody>
      </p:sp>
      <p:sp>
        <p:nvSpPr>
          <p:cNvPr id="79" name="Oval 2">
            <a:extLst>
              <a:ext uri="{FF2B5EF4-FFF2-40B4-BE49-F238E27FC236}">
                <a16:creationId xmlns:a16="http://schemas.microsoft.com/office/drawing/2014/main" id="{90A5ACF4-6989-69B8-F211-27C9D61DFE7D}"/>
              </a:ext>
            </a:extLst>
          </p:cNvPr>
          <p:cNvSpPr>
            <a:spLocks noChangeAspect="1"/>
          </p:cNvSpPr>
          <p:nvPr/>
        </p:nvSpPr>
        <p:spPr bwMode="gray">
          <a:xfrm>
            <a:off x="1260000" y="3121200"/>
            <a:ext cx="1080005" cy="1080000"/>
          </a:xfrm>
          <a:custGeom>
            <a:avLst/>
            <a:gdLst>
              <a:gd name="connsiteX0" fmla="*/ 856647 w 856647"/>
              <a:gd name="connsiteY0" fmla="*/ 428324 h 856647"/>
              <a:gd name="connsiteX1" fmla="*/ 428324 w 856647"/>
              <a:gd name="connsiteY1" fmla="*/ 856647 h 856647"/>
              <a:gd name="connsiteX2" fmla="*/ 0 w 856647"/>
              <a:gd name="connsiteY2" fmla="*/ 428324 h 856647"/>
              <a:gd name="connsiteX3" fmla="*/ 428324 w 856647"/>
              <a:gd name="connsiteY3" fmla="*/ 0 h 856647"/>
              <a:gd name="connsiteX4" fmla="*/ 856647 w 856647"/>
              <a:gd name="connsiteY4" fmla="*/ 428324 h 8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647" h="856647">
                <a:moveTo>
                  <a:pt x="856647" y="428324"/>
                </a:moveTo>
                <a:cubicBezTo>
                  <a:pt x="856647" y="664880"/>
                  <a:pt x="664880" y="856647"/>
                  <a:pt x="428324" y="856647"/>
                </a:cubicBezTo>
                <a:cubicBezTo>
                  <a:pt x="191767" y="856647"/>
                  <a:pt x="0" y="664880"/>
                  <a:pt x="0" y="428324"/>
                </a:cubicBezTo>
                <a:cubicBezTo>
                  <a:pt x="0" y="191767"/>
                  <a:pt x="191767" y="0"/>
                  <a:pt x="428324" y="0"/>
                </a:cubicBezTo>
                <a:cubicBezTo>
                  <a:pt x="664880" y="0"/>
                  <a:pt x="856647" y="191767"/>
                  <a:pt x="856647" y="428324"/>
                </a:cubicBezTo>
                <a:close/>
              </a:path>
            </a:pathLst>
          </a:custGeom>
          <a:solidFill>
            <a:schemeClr val="bg1"/>
          </a:solidFill>
          <a:ln w="19050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  <a:defRPr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AP 1</a:t>
            </a:r>
          </a:p>
          <a:p>
            <a:pPr algn="ctr">
              <a:lnSpc>
                <a:spcPct val="110000"/>
              </a:lnSpc>
              <a:defRPr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0/1</a:t>
            </a:r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9B2CCA3E-F779-3F2E-E5E9-349627BF178A}"/>
              </a:ext>
            </a:extLst>
          </p:cNvPr>
          <p:cNvSpPr txBox="1"/>
          <p:nvPr/>
        </p:nvSpPr>
        <p:spPr bwMode="gray">
          <a:xfrm>
            <a:off x="7242102" y="4896500"/>
            <a:ext cx="1113401" cy="38779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180000" tIns="0" rIns="180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Kritischer 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Pfad</a:t>
            </a:r>
          </a:p>
        </p:txBody>
      </p:sp>
      <p:grpSp>
        <p:nvGrpSpPr>
          <p:cNvPr id="82" name="ICON">
            <a:extLst>
              <a:ext uri="{FF2B5EF4-FFF2-40B4-BE49-F238E27FC236}">
                <a16:creationId xmlns:a16="http://schemas.microsoft.com/office/drawing/2014/main" id="{DE7C50C4-DF78-50DE-7276-44B9768C9BA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582803" y="4320000"/>
            <a:ext cx="432000" cy="390779"/>
            <a:chOff x="5824682" y="3186278"/>
            <a:chExt cx="538305" cy="486941"/>
          </a:xfrm>
        </p:grpSpPr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C29FAB9C-86E3-8083-AD80-8B13E64335F9}"/>
                </a:ext>
              </a:extLst>
            </p:cNvPr>
            <p:cNvSpPr/>
            <p:nvPr/>
          </p:nvSpPr>
          <p:spPr bwMode="gray">
            <a:xfrm>
              <a:off x="6073425" y="3556634"/>
              <a:ext cx="40576" cy="40576"/>
            </a:xfrm>
            <a:custGeom>
              <a:avLst/>
              <a:gdLst>
                <a:gd name="connsiteX0" fmla="*/ 40576 w 40576"/>
                <a:gd name="connsiteY0" fmla="*/ 20288 h 40576"/>
                <a:gd name="connsiteX1" fmla="*/ 20288 w 40576"/>
                <a:gd name="connsiteY1" fmla="*/ 40577 h 40576"/>
                <a:gd name="connsiteX2" fmla="*/ 0 w 40576"/>
                <a:gd name="connsiteY2" fmla="*/ 20288 h 40576"/>
                <a:gd name="connsiteX3" fmla="*/ 20288 w 40576"/>
                <a:gd name="connsiteY3" fmla="*/ 0 h 40576"/>
                <a:gd name="connsiteX4" fmla="*/ 40576 w 40576"/>
                <a:gd name="connsiteY4" fmla="*/ 20288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76" h="40576">
                  <a:moveTo>
                    <a:pt x="40576" y="20288"/>
                  </a:moveTo>
                  <a:cubicBezTo>
                    <a:pt x="40576" y="31493"/>
                    <a:pt x="31493" y="40577"/>
                    <a:pt x="20288" y="40577"/>
                  </a:cubicBezTo>
                  <a:cubicBezTo>
                    <a:pt x="9083" y="40577"/>
                    <a:pt x="0" y="31493"/>
                    <a:pt x="0" y="20288"/>
                  </a:cubicBezTo>
                  <a:cubicBezTo>
                    <a:pt x="0" y="9083"/>
                    <a:pt x="9083" y="0"/>
                    <a:pt x="20288" y="0"/>
                  </a:cubicBezTo>
                  <a:cubicBezTo>
                    <a:pt x="31493" y="0"/>
                    <a:pt x="40576" y="9083"/>
                    <a:pt x="40576" y="20288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dirty="0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B3E6B348-169F-2B05-5A27-37F2D580D3BE}"/>
                </a:ext>
              </a:extLst>
            </p:cNvPr>
            <p:cNvSpPr/>
            <p:nvPr/>
          </p:nvSpPr>
          <p:spPr bwMode="gray">
            <a:xfrm>
              <a:off x="6073520" y="3349846"/>
              <a:ext cx="40481" cy="161924"/>
            </a:xfrm>
            <a:custGeom>
              <a:avLst/>
              <a:gdLst>
                <a:gd name="connsiteX0" fmla="*/ 20193 w 40481"/>
                <a:gd name="connsiteY0" fmla="*/ 0 h 161924"/>
                <a:gd name="connsiteX1" fmla="*/ 40481 w 40481"/>
                <a:gd name="connsiteY1" fmla="*/ 0 h 161924"/>
                <a:gd name="connsiteX2" fmla="*/ 30385 w 40481"/>
                <a:gd name="connsiteY2" fmla="*/ 80963 h 161924"/>
                <a:gd name="connsiteX3" fmla="*/ 20193 w 40481"/>
                <a:gd name="connsiteY3" fmla="*/ 161925 h 161924"/>
                <a:gd name="connsiteX4" fmla="*/ 10097 w 40481"/>
                <a:gd name="connsiteY4" fmla="*/ 80963 h 161924"/>
                <a:gd name="connsiteX5" fmla="*/ 0 w 40481"/>
                <a:gd name="connsiteY5" fmla="*/ 0 h 161924"/>
                <a:gd name="connsiteX6" fmla="*/ 20193 w 40481"/>
                <a:gd name="connsiteY6" fmla="*/ 0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481" h="161924">
                  <a:moveTo>
                    <a:pt x="20193" y="0"/>
                  </a:moveTo>
                  <a:lnTo>
                    <a:pt x="40481" y="0"/>
                  </a:lnTo>
                  <a:lnTo>
                    <a:pt x="30385" y="80963"/>
                  </a:lnTo>
                  <a:lnTo>
                    <a:pt x="20193" y="161925"/>
                  </a:lnTo>
                  <a:lnTo>
                    <a:pt x="10097" y="80963"/>
                  </a:lnTo>
                  <a:lnTo>
                    <a:pt x="0" y="0"/>
                  </a:lnTo>
                  <a:lnTo>
                    <a:pt x="20193" y="0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dirty="0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B7A4FC66-0519-EB2C-4E71-8D8F6648E344}"/>
                </a:ext>
              </a:extLst>
            </p:cNvPr>
            <p:cNvSpPr/>
            <p:nvPr/>
          </p:nvSpPr>
          <p:spPr bwMode="gray">
            <a:xfrm>
              <a:off x="5824682" y="3186278"/>
              <a:ext cx="538305" cy="486941"/>
            </a:xfrm>
            <a:custGeom>
              <a:avLst/>
              <a:gdLst>
                <a:gd name="connsiteX0" fmla="*/ 134061 w 538305"/>
                <a:gd name="connsiteY0" fmla="*/ 486942 h 486941"/>
                <a:gd name="connsiteX1" fmla="*/ 454959 w 538305"/>
                <a:gd name="connsiteY1" fmla="*/ 486942 h 486941"/>
                <a:gd name="connsiteX2" fmla="*/ 522491 w 538305"/>
                <a:gd name="connsiteY2" fmla="*/ 370070 h 486941"/>
                <a:gd name="connsiteX3" fmla="*/ 497059 w 538305"/>
                <a:gd name="connsiteY3" fmla="*/ 326065 h 486941"/>
                <a:gd name="connsiteX4" fmla="*/ 362090 w 538305"/>
                <a:gd name="connsiteY4" fmla="*/ 92226 h 486941"/>
                <a:gd name="connsiteX5" fmla="*/ 336658 w 538305"/>
                <a:gd name="connsiteY5" fmla="*/ 48220 h 486941"/>
                <a:gd name="connsiteX6" fmla="*/ 201689 w 538305"/>
                <a:gd name="connsiteY6" fmla="*/ 48220 h 486941"/>
                <a:gd name="connsiteX7" fmla="*/ 176257 w 538305"/>
                <a:gd name="connsiteY7" fmla="*/ 92226 h 486941"/>
                <a:gd name="connsiteX8" fmla="*/ 41288 w 538305"/>
                <a:gd name="connsiteY8" fmla="*/ 326065 h 486941"/>
                <a:gd name="connsiteX9" fmla="*/ 15856 w 538305"/>
                <a:gd name="connsiteY9" fmla="*/ 370070 h 486941"/>
                <a:gd name="connsiteX10" fmla="*/ 83388 w 538305"/>
                <a:gd name="connsiteY10" fmla="*/ 486942 h 486941"/>
                <a:gd name="connsiteX11" fmla="*/ 134252 w 538305"/>
                <a:gd name="connsiteY11" fmla="*/ 486942 h 48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8305" h="486941">
                  <a:moveTo>
                    <a:pt x="134061" y="486942"/>
                  </a:moveTo>
                  <a:lnTo>
                    <a:pt x="454959" y="486942"/>
                  </a:lnTo>
                  <a:cubicBezTo>
                    <a:pt x="529254" y="486942"/>
                    <a:pt x="559543" y="434364"/>
                    <a:pt x="522491" y="370070"/>
                  </a:cubicBezTo>
                  <a:lnTo>
                    <a:pt x="497059" y="326065"/>
                  </a:lnTo>
                  <a:lnTo>
                    <a:pt x="362090" y="92226"/>
                  </a:lnTo>
                  <a:lnTo>
                    <a:pt x="336658" y="48220"/>
                  </a:lnTo>
                  <a:cubicBezTo>
                    <a:pt x="299511" y="-16073"/>
                    <a:pt x="238741" y="-16073"/>
                    <a:pt x="201689" y="48220"/>
                  </a:cubicBezTo>
                  <a:lnTo>
                    <a:pt x="176257" y="92226"/>
                  </a:lnTo>
                  <a:cubicBezTo>
                    <a:pt x="139110" y="156520"/>
                    <a:pt x="78340" y="261771"/>
                    <a:pt x="41288" y="326065"/>
                  </a:cubicBezTo>
                  <a:lnTo>
                    <a:pt x="15856" y="370070"/>
                  </a:lnTo>
                  <a:cubicBezTo>
                    <a:pt x="-21291" y="434364"/>
                    <a:pt x="9093" y="486942"/>
                    <a:pt x="83388" y="486942"/>
                  </a:cubicBezTo>
                  <a:lnTo>
                    <a:pt x="134252" y="486942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333B68A-49BE-CE37-F010-1D3BEC9B87E7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9" name="Rechteck 8">
              <a:hlinkClick r:id="rId2" action="ppaction://hlinksldjump"/>
              <a:extLst>
                <a:ext uri="{FF2B5EF4-FFF2-40B4-BE49-F238E27FC236}">
                  <a16:creationId xmlns:a16="http://schemas.microsoft.com/office/drawing/2014/main" id="{DFF4F978-4021-0194-8EEE-87BAF0AE48E7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33974B83-C6A8-6607-9FDA-177B9F65D9C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4C4CA55-DFD5-E02C-59C3-0A18FD140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Projektplan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3 Monate / 12 Wochen</a:t>
            </a:r>
          </a:p>
          <a:p>
            <a:endParaRPr lang="de-DE" dirty="0"/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B6685E86-0E11-D7C1-9DCC-B92B675CA2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141544"/>
              </p:ext>
            </p:extLst>
          </p:nvPr>
        </p:nvGraphicFramePr>
        <p:xfrm>
          <a:off x="539750" y="1692000"/>
          <a:ext cx="11113200" cy="39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132574996"/>
                    </a:ext>
                  </a:extLst>
                </a:gridCol>
                <a:gridCol w="3445200">
                  <a:extLst>
                    <a:ext uri="{9D8B030D-6E8A-4147-A177-3AD203B41FA5}">
                      <a16:colId xmlns:a16="http://schemas.microsoft.com/office/drawing/2014/main" val="195021732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50674439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927079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972189599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5403078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98698945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11303919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19889236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54068412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891728663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48817049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Januar bis März 2027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9565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Nr.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Arbeitspaket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Wochen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1.1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des Arbeitspakets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XX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1.2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des Arbeitspakets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XX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1.3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des Arbeitspakets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XX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840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2.1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des Arbeitspakets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XX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923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2.2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des Arbeitspakets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XX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1814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3.1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des Arbeitspakets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XX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40102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3.2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des Arbeitspakets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XX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1253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3.3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des Arbeitspakets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XX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92684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X.X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…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XX</a:t>
                      </a:r>
                    </a:p>
                  </a:txBody>
                  <a:tcPr marL="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0AB6C72D-BFF2-3F9A-2C1C-39510386B7C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70950" y="2502000"/>
            <a:ext cx="684000" cy="180000"/>
            <a:chOff x="6270950" y="2682000"/>
            <a:chExt cx="684000" cy="180000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52800014-D406-4050-A50C-374262B3A7E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270950" y="2682000"/>
              <a:ext cx="180000" cy="180000"/>
              <a:chOff x="2170157" y="2088000"/>
              <a:chExt cx="288000" cy="288000"/>
            </a:xfrm>
          </p:grpSpPr>
          <p:sp>
            <p:nvSpPr>
              <p:cNvPr id="25" name="Oval 2">
                <a:extLst>
                  <a:ext uri="{FF2B5EF4-FFF2-40B4-BE49-F238E27FC236}">
                    <a16:creationId xmlns:a16="http://schemas.microsoft.com/office/drawing/2014/main" id="{511A1046-486E-253C-6E70-F965EDE397D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170157" y="2088000"/>
                <a:ext cx="288000" cy="288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6" name="Oval 2">
                <a:extLst>
                  <a:ext uri="{FF2B5EF4-FFF2-40B4-BE49-F238E27FC236}">
                    <a16:creationId xmlns:a16="http://schemas.microsoft.com/office/drawing/2014/main" id="{7DDA1DA0-9D12-3098-2F55-B19E669938E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224157" y="2142000"/>
                <a:ext cx="180000" cy="180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66B28300-9068-DB4E-5BC6-FA27E6670C3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774950" y="2682000"/>
              <a:ext cx="180000" cy="180000"/>
              <a:chOff x="2170157" y="2088000"/>
              <a:chExt cx="288000" cy="288000"/>
            </a:xfrm>
          </p:grpSpPr>
          <p:sp>
            <p:nvSpPr>
              <p:cNvPr id="37" name="Oval 2">
                <a:extLst>
                  <a:ext uri="{FF2B5EF4-FFF2-40B4-BE49-F238E27FC236}">
                    <a16:creationId xmlns:a16="http://schemas.microsoft.com/office/drawing/2014/main" id="{B7BDD8FD-53A8-41BA-6E36-FAB334B1387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170157" y="2088000"/>
                <a:ext cx="288000" cy="288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2">
                <a:extLst>
                  <a:ext uri="{FF2B5EF4-FFF2-40B4-BE49-F238E27FC236}">
                    <a16:creationId xmlns:a16="http://schemas.microsoft.com/office/drawing/2014/main" id="{FBB1A7AC-7B17-97EF-D919-2EF04200C34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224157" y="2142000"/>
                <a:ext cx="180000" cy="180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11DA85EC-EDC2-3D04-10D5-BFDF11A1BB19}"/>
                </a:ext>
              </a:extLst>
            </p:cNvPr>
            <p:cNvCxnSpPr>
              <a:stCxn id="26" idx="0"/>
              <a:endCxn id="38" idx="2"/>
            </p:cNvCxnSpPr>
            <p:nvPr/>
          </p:nvCxnSpPr>
          <p:spPr bwMode="gray">
            <a:xfrm>
              <a:off x="6417200" y="2772000"/>
              <a:ext cx="3915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73FC0521-2043-B4E0-F8EA-C76DEA3CAF7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74950" y="2862000"/>
            <a:ext cx="1692000" cy="180000"/>
            <a:chOff x="6774950" y="3042000"/>
            <a:chExt cx="1692000" cy="180000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5858E7EF-03B8-53A8-7F46-C4BEC7999BD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774950" y="3042000"/>
              <a:ext cx="180000" cy="180000"/>
              <a:chOff x="2170157" y="2088000"/>
              <a:chExt cx="288000" cy="288000"/>
            </a:xfrm>
          </p:grpSpPr>
          <p:sp>
            <p:nvSpPr>
              <p:cNvPr id="40" name="Oval 2">
                <a:extLst>
                  <a:ext uri="{FF2B5EF4-FFF2-40B4-BE49-F238E27FC236}">
                    <a16:creationId xmlns:a16="http://schemas.microsoft.com/office/drawing/2014/main" id="{F0114D06-8AF8-2FEF-9C0B-27CCD1E30D6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170157" y="2088000"/>
                <a:ext cx="288000" cy="288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2">
                <a:extLst>
                  <a:ext uri="{FF2B5EF4-FFF2-40B4-BE49-F238E27FC236}">
                    <a16:creationId xmlns:a16="http://schemas.microsoft.com/office/drawing/2014/main" id="{4FBEDF2D-CB74-8BD0-0853-1A78DE8B95C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224157" y="2142000"/>
                <a:ext cx="180000" cy="180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9B135217-9AA0-CE25-6634-5D4A4992F21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286950" y="3042000"/>
              <a:ext cx="180000" cy="180000"/>
              <a:chOff x="2170157" y="2088000"/>
              <a:chExt cx="288000" cy="288000"/>
            </a:xfrm>
          </p:grpSpPr>
          <p:sp>
            <p:nvSpPr>
              <p:cNvPr id="43" name="Oval 2">
                <a:extLst>
                  <a:ext uri="{FF2B5EF4-FFF2-40B4-BE49-F238E27FC236}">
                    <a16:creationId xmlns:a16="http://schemas.microsoft.com/office/drawing/2014/main" id="{875997B4-80AA-EBBE-2ACC-D2F7EC652C3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170157" y="2088000"/>
                <a:ext cx="288000" cy="288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4" name="Oval 2">
                <a:extLst>
                  <a:ext uri="{FF2B5EF4-FFF2-40B4-BE49-F238E27FC236}">
                    <a16:creationId xmlns:a16="http://schemas.microsoft.com/office/drawing/2014/main" id="{14D0C4A4-6DC9-B900-B07A-9F2594635AC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224157" y="2142000"/>
                <a:ext cx="180000" cy="180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94CE666C-BA22-9F9B-B8A7-B2FD05B9351D}"/>
                </a:ext>
              </a:extLst>
            </p:cNvPr>
            <p:cNvCxnSpPr>
              <a:cxnSpLocks/>
              <a:stCxn id="41" idx="0"/>
              <a:endCxn id="44" idx="2"/>
            </p:cNvCxnSpPr>
            <p:nvPr/>
          </p:nvCxnSpPr>
          <p:spPr bwMode="gray">
            <a:xfrm>
              <a:off x="6921200" y="3132000"/>
              <a:ext cx="13995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556CDA4B-51B2-9590-61C5-75CC72E8CC0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74950" y="3222000"/>
            <a:ext cx="1692000" cy="180000"/>
            <a:chOff x="6774950" y="3402000"/>
            <a:chExt cx="1692000" cy="180000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80614BE7-F402-6A0F-9084-9EE87D17183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286950" y="3402000"/>
              <a:ext cx="180000" cy="180000"/>
              <a:chOff x="2170157" y="2088000"/>
              <a:chExt cx="288000" cy="288000"/>
            </a:xfrm>
          </p:grpSpPr>
          <p:sp>
            <p:nvSpPr>
              <p:cNvPr id="46" name="Oval 2">
                <a:extLst>
                  <a:ext uri="{FF2B5EF4-FFF2-40B4-BE49-F238E27FC236}">
                    <a16:creationId xmlns:a16="http://schemas.microsoft.com/office/drawing/2014/main" id="{70710789-2C9B-BF26-DB38-A320A876172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170157" y="2088000"/>
                <a:ext cx="288000" cy="288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7" name="Oval 2">
                <a:extLst>
                  <a:ext uri="{FF2B5EF4-FFF2-40B4-BE49-F238E27FC236}">
                    <a16:creationId xmlns:a16="http://schemas.microsoft.com/office/drawing/2014/main" id="{CB43010E-4D95-F9FB-DD9B-4EE938243EC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224157" y="2142000"/>
                <a:ext cx="180000" cy="180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0C04817D-2DE7-36FD-6187-77C419A2460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774950" y="3402000"/>
              <a:ext cx="180000" cy="180000"/>
              <a:chOff x="2170157" y="2088000"/>
              <a:chExt cx="288000" cy="288000"/>
            </a:xfrm>
          </p:grpSpPr>
          <p:sp>
            <p:nvSpPr>
              <p:cNvPr id="49" name="Oval 2">
                <a:extLst>
                  <a:ext uri="{FF2B5EF4-FFF2-40B4-BE49-F238E27FC236}">
                    <a16:creationId xmlns:a16="http://schemas.microsoft.com/office/drawing/2014/main" id="{22E3E3F2-9A07-E148-F536-58EF0477102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170157" y="2088000"/>
                <a:ext cx="288000" cy="288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0" name="Oval 2">
                <a:extLst>
                  <a:ext uri="{FF2B5EF4-FFF2-40B4-BE49-F238E27FC236}">
                    <a16:creationId xmlns:a16="http://schemas.microsoft.com/office/drawing/2014/main" id="{F27F4076-C725-F123-07FD-6968152B1F2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224157" y="2142000"/>
                <a:ext cx="180000" cy="180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AD272FCF-521D-8E06-AA62-248522B4A9F5}"/>
                </a:ext>
              </a:extLst>
            </p:cNvPr>
            <p:cNvCxnSpPr>
              <a:cxnSpLocks/>
              <a:stCxn id="50" idx="0"/>
              <a:endCxn id="47" idx="2"/>
            </p:cNvCxnSpPr>
            <p:nvPr/>
          </p:nvCxnSpPr>
          <p:spPr bwMode="gray">
            <a:xfrm>
              <a:off x="6921200" y="3492000"/>
              <a:ext cx="13995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509039D2-D5A5-F805-53C0-2E68B446EB9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782951" y="3582000"/>
            <a:ext cx="1187999" cy="180000"/>
            <a:chOff x="7782951" y="3762000"/>
            <a:chExt cx="1187999" cy="180000"/>
          </a:xfrm>
        </p:grpSpPr>
        <p:grpSp>
          <p:nvGrpSpPr>
            <p:cNvPr id="18" name="Gruppieren 33">
              <a:extLst>
                <a:ext uri="{FF2B5EF4-FFF2-40B4-BE49-F238E27FC236}">
                  <a16:creationId xmlns:a16="http://schemas.microsoft.com/office/drawing/2014/main" id="{BFB3A606-8B82-DFBF-EAC8-6DDF73477EA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790950" y="3762000"/>
              <a:ext cx="180000" cy="180000"/>
              <a:chOff x="4066056" y="3682855"/>
              <a:chExt cx="719172" cy="719170"/>
            </a:xfrm>
          </p:grpSpPr>
          <p:sp>
            <p:nvSpPr>
              <p:cNvPr id="19" name="Oval 6">
                <a:extLst>
                  <a:ext uri="{FF2B5EF4-FFF2-40B4-BE49-F238E27FC236}">
                    <a16:creationId xmlns:a16="http://schemas.microsoft.com/office/drawing/2014/main" id="{157D105C-30D5-6FC4-DC34-3750E8CD427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0469644E-7DAC-5B4D-88EC-C43A900559B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00901" y="381769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uppieren 33">
              <a:extLst>
                <a:ext uri="{FF2B5EF4-FFF2-40B4-BE49-F238E27FC236}">
                  <a16:creationId xmlns:a16="http://schemas.microsoft.com/office/drawing/2014/main" id="{69F5442D-5B82-9167-EC09-376D4FCEE21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782951" y="3762000"/>
              <a:ext cx="180000" cy="180000"/>
              <a:chOff x="4066056" y="3682855"/>
              <a:chExt cx="719172" cy="719170"/>
            </a:xfrm>
          </p:grpSpPr>
          <p:sp>
            <p:nvSpPr>
              <p:cNvPr id="61" name="Oval 6">
                <a:extLst>
                  <a:ext uri="{FF2B5EF4-FFF2-40B4-BE49-F238E27FC236}">
                    <a16:creationId xmlns:a16="http://schemas.microsoft.com/office/drawing/2014/main" id="{59FC1B7C-18AD-031D-9236-58CDE3714AE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2" name="Oval 6">
                <a:extLst>
                  <a:ext uri="{FF2B5EF4-FFF2-40B4-BE49-F238E27FC236}">
                    <a16:creationId xmlns:a16="http://schemas.microsoft.com/office/drawing/2014/main" id="{8EC38594-35F3-23AF-7130-C3C73B28D56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00901" y="381769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F0E928F4-4793-0DF3-FF31-8FF80868E0FE}"/>
                </a:ext>
              </a:extLst>
            </p:cNvPr>
            <p:cNvCxnSpPr>
              <a:cxnSpLocks/>
              <a:stCxn id="62" idx="0"/>
              <a:endCxn id="20" idx="2"/>
            </p:cNvCxnSpPr>
            <p:nvPr/>
          </p:nvCxnSpPr>
          <p:spPr bwMode="gray">
            <a:xfrm>
              <a:off x="7929201" y="3852000"/>
              <a:ext cx="895499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C2D26195-010D-2ECD-4C51-E0836CFF133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86950" y="3942000"/>
            <a:ext cx="1692000" cy="180000"/>
            <a:chOff x="8286950" y="4122000"/>
            <a:chExt cx="1692000" cy="180000"/>
          </a:xfrm>
        </p:grpSpPr>
        <p:grpSp>
          <p:nvGrpSpPr>
            <p:cNvPr id="63" name="Gruppieren 33">
              <a:extLst>
                <a:ext uri="{FF2B5EF4-FFF2-40B4-BE49-F238E27FC236}">
                  <a16:creationId xmlns:a16="http://schemas.microsoft.com/office/drawing/2014/main" id="{20A0491D-B402-4D0F-C1B4-C32E3A71BD9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286950" y="4122000"/>
              <a:ext cx="180000" cy="180000"/>
              <a:chOff x="4066056" y="3682855"/>
              <a:chExt cx="719172" cy="719170"/>
            </a:xfrm>
          </p:grpSpPr>
          <p:sp>
            <p:nvSpPr>
              <p:cNvPr id="64" name="Oval 6">
                <a:extLst>
                  <a:ext uri="{FF2B5EF4-FFF2-40B4-BE49-F238E27FC236}">
                    <a16:creationId xmlns:a16="http://schemas.microsoft.com/office/drawing/2014/main" id="{35552EE0-1431-7901-F887-68FBC72B1D5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5" name="Oval 6">
                <a:extLst>
                  <a:ext uri="{FF2B5EF4-FFF2-40B4-BE49-F238E27FC236}">
                    <a16:creationId xmlns:a16="http://schemas.microsoft.com/office/drawing/2014/main" id="{71CBF574-1F83-A551-1E0D-406DDBD1314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00901" y="381769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FECEC0FC-4266-0D7D-3A6B-E6AFD1A3EFB5}"/>
                </a:ext>
              </a:extLst>
            </p:cNvPr>
            <p:cNvCxnSpPr>
              <a:cxnSpLocks/>
              <a:stCxn id="65" idx="0"/>
              <a:endCxn id="80" idx="2"/>
            </p:cNvCxnSpPr>
            <p:nvPr/>
          </p:nvCxnSpPr>
          <p:spPr bwMode="gray">
            <a:xfrm>
              <a:off x="8433200" y="4212000"/>
              <a:ext cx="13995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uppieren 33">
              <a:extLst>
                <a:ext uri="{FF2B5EF4-FFF2-40B4-BE49-F238E27FC236}">
                  <a16:creationId xmlns:a16="http://schemas.microsoft.com/office/drawing/2014/main" id="{D2839516-9B23-D403-45A0-8B66B586E07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798950" y="4122000"/>
              <a:ext cx="180000" cy="180000"/>
              <a:chOff x="4066056" y="3682855"/>
              <a:chExt cx="719172" cy="719170"/>
            </a:xfrm>
          </p:grpSpPr>
          <p:sp>
            <p:nvSpPr>
              <p:cNvPr id="79" name="Oval 6">
                <a:extLst>
                  <a:ext uri="{FF2B5EF4-FFF2-40B4-BE49-F238E27FC236}">
                    <a16:creationId xmlns:a16="http://schemas.microsoft.com/office/drawing/2014/main" id="{030E2588-3B63-C81B-9EF2-37BE919D77C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0" name="Oval 6">
                <a:extLst>
                  <a:ext uri="{FF2B5EF4-FFF2-40B4-BE49-F238E27FC236}">
                    <a16:creationId xmlns:a16="http://schemas.microsoft.com/office/drawing/2014/main" id="{DB0B525B-0834-567E-E38C-F67CA2B71FB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00901" y="381769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208D06FF-0F12-D1C4-388E-E904EC4F74B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86950" y="4302000"/>
            <a:ext cx="2700000" cy="180000"/>
            <a:chOff x="8286950" y="4482000"/>
            <a:chExt cx="2700000" cy="180000"/>
          </a:xfrm>
        </p:grpSpPr>
        <p:grpSp>
          <p:nvGrpSpPr>
            <p:cNvPr id="83" name="Gruppieren 33">
              <a:extLst>
                <a:ext uri="{FF2B5EF4-FFF2-40B4-BE49-F238E27FC236}">
                  <a16:creationId xmlns:a16="http://schemas.microsoft.com/office/drawing/2014/main" id="{2C1436C2-B767-AE2F-7B25-D4BDF495D91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286950" y="4482000"/>
              <a:ext cx="180000" cy="180000"/>
              <a:chOff x="4066056" y="3682855"/>
              <a:chExt cx="719172" cy="719170"/>
            </a:xfrm>
          </p:grpSpPr>
          <p:sp>
            <p:nvSpPr>
              <p:cNvPr id="84" name="Oval 6">
                <a:extLst>
                  <a:ext uri="{FF2B5EF4-FFF2-40B4-BE49-F238E27FC236}">
                    <a16:creationId xmlns:a16="http://schemas.microsoft.com/office/drawing/2014/main" id="{B5AF2A19-7CCD-EC30-69A0-51882B9736C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5" name="Oval 6">
                <a:extLst>
                  <a:ext uri="{FF2B5EF4-FFF2-40B4-BE49-F238E27FC236}">
                    <a16:creationId xmlns:a16="http://schemas.microsoft.com/office/drawing/2014/main" id="{E5F0172F-ADCE-5DC2-4B10-A18CE8FF423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00901" y="381769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AECD2546-9C86-1E3E-E209-057628F807D6}"/>
                </a:ext>
              </a:extLst>
            </p:cNvPr>
            <p:cNvCxnSpPr>
              <a:cxnSpLocks/>
              <a:stCxn id="85" idx="0"/>
              <a:endCxn id="89" idx="2"/>
            </p:cNvCxnSpPr>
            <p:nvPr/>
          </p:nvCxnSpPr>
          <p:spPr bwMode="gray">
            <a:xfrm>
              <a:off x="8433200" y="4572000"/>
              <a:ext cx="24075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uppieren 33">
              <a:extLst>
                <a:ext uri="{FF2B5EF4-FFF2-40B4-BE49-F238E27FC236}">
                  <a16:creationId xmlns:a16="http://schemas.microsoft.com/office/drawing/2014/main" id="{ECD89FFF-54EE-7001-7B99-00E4C5C1B72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806950" y="4482000"/>
              <a:ext cx="180000" cy="180000"/>
              <a:chOff x="4066056" y="3682855"/>
              <a:chExt cx="719172" cy="719170"/>
            </a:xfrm>
          </p:grpSpPr>
          <p:sp>
            <p:nvSpPr>
              <p:cNvPr id="88" name="Oval 6">
                <a:extLst>
                  <a:ext uri="{FF2B5EF4-FFF2-40B4-BE49-F238E27FC236}">
                    <a16:creationId xmlns:a16="http://schemas.microsoft.com/office/drawing/2014/main" id="{8135E5C2-D6C0-B19F-6E4B-0CD4C0EB254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9" name="Oval 6">
                <a:extLst>
                  <a:ext uri="{FF2B5EF4-FFF2-40B4-BE49-F238E27FC236}">
                    <a16:creationId xmlns:a16="http://schemas.microsoft.com/office/drawing/2014/main" id="{96C88E98-05CB-AE24-6609-6F25C7E1656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00901" y="381769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19B73E0E-CEE6-8102-45FC-557ACC2A80E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294950" y="4662000"/>
            <a:ext cx="2196000" cy="180000"/>
            <a:chOff x="9294950" y="4842000"/>
            <a:chExt cx="2196000" cy="180000"/>
          </a:xfrm>
        </p:grpSpPr>
        <p:grpSp>
          <p:nvGrpSpPr>
            <p:cNvPr id="21" name="Gruppieren 47">
              <a:extLst>
                <a:ext uri="{FF2B5EF4-FFF2-40B4-BE49-F238E27FC236}">
                  <a16:creationId xmlns:a16="http://schemas.microsoft.com/office/drawing/2014/main" id="{0D66065C-03D5-D9B7-D9DD-BA4DC15D1B8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294950" y="4842000"/>
              <a:ext cx="180000" cy="180000"/>
              <a:chOff x="4396880" y="2233365"/>
              <a:chExt cx="719172" cy="719170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230D55E2-C9BC-FEF5-13D0-8A07976EE1E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id="{D1BB6D21-1E0F-01F0-0627-3382BB64EA4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531725" y="236820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uppieren 47">
              <a:extLst>
                <a:ext uri="{FF2B5EF4-FFF2-40B4-BE49-F238E27FC236}">
                  <a16:creationId xmlns:a16="http://schemas.microsoft.com/office/drawing/2014/main" id="{3E40004A-48EB-A68A-CCD7-D1D02222A51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1310950" y="4842000"/>
              <a:ext cx="180000" cy="180000"/>
              <a:chOff x="4396880" y="2233365"/>
              <a:chExt cx="719172" cy="719170"/>
            </a:xfrm>
          </p:grpSpPr>
          <p:sp>
            <p:nvSpPr>
              <p:cNvPr id="93" name="Oval 7">
                <a:extLst>
                  <a:ext uri="{FF2B5EF4-FFF2-40B4-BE49-F238E27FC236}">
                    <a16:creationId xmlns:a16="http://schemas.microsoft.com/office/drawing/2014/main" id="{A11C7FC1-9249-0F5D-AEDE-EE35A689CE2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94" name="Oval 7">
                <a:extLst>
                  <a:ext uri="{FF2B5EF4-FFF2-40B4-BE49-F238E27FC236}">
                    <a16:creationId xmlns:a16="http://schemas.microsoft.com/office/drawing/2014/main" id="{92344793-7A8F-ABB1-75B0-505FFB8E376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531725" y="236820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C66376D6-ADDE-24F0-9112-377A8FB9902E}"/>
                </a:ext>
              </a:extLst>
            </p:cNvPr>
            <p:cNvCxnSpPr>
              <a:cxnSpLocks/>
              <a:stCxn id="23" idx="0"/>
              <a:endCxn id="94" idx="2"/>
            </p:cNvCxnSpPr>
            <p:nvPr/>
          </p:nvCxnSpPr>
          <p:spPr bwMode="gray">
            <a:xfrm>
              <a:off x="9441200" y="4932000"/>
              <a:ext cx="19035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240D5EC7-5295-D66B-408E-F382E5B98D1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294950" y="5022000"/>
            <a:ext cx="2196000" cy="180000"/>
            <a:chOff x="9294950" y="4842000"/>
            <a:chExt cx="2196000" cy="180000"/>
          </a:xfrm>
        </p:grpSpPr>
        <p:grpSp>
          <p:nvGrpSpPr>
            <p:cNvPr id="100" name="Gruppieren 47">
              <a:extLst>
                <a:ext uri="{FF2B5EF4-FFF2-40B4-BE49-F238E27FC236}">
                  <a16:creationId xmlns:a16="http://schemas.microsoft.com/office/drawing/2014/main" id="{FA8DDCDC-1F54-DB21-882A-678C2E09720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294950" y="4842000"/>
              <a:ext cx="180000" cy="180000"/>
              <a:chOff x="4396880" y="2233365"/>
              <a:chExt cx="719172" cy="719170"/>
            </a:xfrm>
          </p:grpSpPr>
          <p:sp>
            <p:nvSpPr>
              <p:cNvPr id="105" name="Oval 7">
                <a:extLst>
                  <a:ext uri="{FF2B5EF4-FFF2-40B4-BE49-F238E27FC236}">
                    <a16:creationId xmlns:a16="http://schemas.microsoft.com/office/drawing/2014/main" id="{E13DFB54-34B9-0FD3-291B-16A2FBD2AF6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06" name="Oval 7">
                <a:extLst>
                  <a:ext uri="{FF2B5EF4-FFF2-40B4-BE49-F238E27FC236}">
                    <a16:creationId xmlns:a16="http://schemas.microsoft.com/office/drawing/2014/main" id="{66D11579-5764-E7A7-4816-C2A8D25EDF0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531725" y="236820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ruppieren 47">
              <a:extLst>
                <a:ext uri="{FF2B5EF4-FFF2-40B4-BE49-F238E27FC236}">
                  <a16:creationId xmlns:a16="http://schemas.microsoft.com/office/drawing/2014/main" id="{ACF57137-5138-18AF-E8C0-146C1DE1C19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1310950" y="4842000"/>
              <a:ext cx="180000" cy="180000"/>
              <a:chOff x="4396880" y="2233365"/>
              <a:chExt cx="719172" cy="719170"/>
            </a:xfrm>
          </p:grpSpPr>
          <p:sp>
            <p:nvSpPr>
              <p:cNvPr id="103" name="Oval 7">
                <a:extLst>
                  <a:ext uri="{FF2B5EF4-FFF2-40B4-BE49-F238E27FC236}">
                    <a16:creationId xmlns:a16="http://schemas.microsoft.com/office/drawing/2014/main" id="{0AD2A856-DF3B-AAA0-1FEB-38F68634D38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04" name="Oval 7">
                <a:extLst>
                  <a:ext uri="{FF2B5EF4-FFF2-40B4-BE49-F238E27FC236}">
                    <a16:creationId xmlns:a16="http://schemas.microsoft.com/office/drawing/2014/main" id="{3CF7E39C-101F-D452-B340-6A4007F63EC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531725" y="236820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102" name="Gerader Verbinder 101">
              <a:extLst>
                <a:ext uri="{FF2B5EF4-FFF2-40B4-BE49-F238E27FC236}">
                  <a16:creationId xmlns:a16="http://schemas.microsoft.com/office/drawing/2014/main" id="{E7C8BCBA-A7E1-FD77-A2FD-0263B7540A8C}"/>
                </a:ext>
              </a:extLst>
            </p:cNvPr>
            <p:cNvCxnSpPr>
              <a:cxnSpLocks/>
              <a:stCxn id="106" idx="0"/>
              <a:endCxn id="104" idx="2"/>
            </p:cNvCxnSpPr>
            <p:nvPr/>
          </p:nvCxnSpPr>
          <p:spPr bwMode="gray">
            <a:xfrm>
              <a:off x="9441200" y="4932000"/>
              <a:ext cx="19035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1DB5B73D-9B99-AEE0-AD3B-5F3E69ADBE9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294950" y="5382000"/>
            <a:ext cx="2196000" cy="180000"/>
            <a:chOff x="9294950" y="4842000"/>
            <a:chExt cx="2196000" cy="180000"/>
          </a:xfrm>
        </p:grpSpPr>
        <p:grpSp>
          <p:nvGrpSpPr>
            <p:cNvPr id="108" name="Gruppieren 47">
              <a:extLst>
                <a:ext uri="{FF2B5EF4-FFF2-40B4-BE49-F238E27FC236}">
                  <a16:creationId xmlns:a16="http://schemas.microsoft.com/office/drawing/2014/main" id="{1DFB4FAE-C418-E617-C5E6-66CC9F3E45A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294950" y="4842000"/>
              <a:ext cx="180000" cy="180000"/>
              <a:chOff x="4396880" y="2233365"/>
              <a:chExt cx="719172" cy="719170"/>
            </a:xfrm>
          </p:grpSpPr>
          <p:sp>
            <p:nvSpPr>
              <p:cNvPr id="113" name="Oval 7">
                <a:extLst>
                  <a:ext uri="{FF2B5EF4-FFF2-40B4-BE49-F238E27FC236}">
                    <a16:creationId xmlns:a16="http://schemas.microsoft.com/office/drawing/2014/main" id="{26FF9878-ECD0-864C-89D1-F4AD55A19DC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14" name="Oval 7">
                <a:extLst>
                  <a:ext uri="{FF2B5EF4-FFF2-40B4-BE49-F238E27FC236}">
                    <a16:creationId xmlns:a16="http://schemas.microsoft.com/office/drawing/2014/main" id="{69F1B8D2-C20D-4772-C88B-23A45B7F9F1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531725" y="236820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uppieren 47">
              <a:extLst>
                <a:ext uri="{FF2B5EF4-FFF2-40B4-BE49-F238E27FC236}">
                  <a16:creationId xmlns:a16="http://schemas.microsoft.com/office/drawing/2014/main" id="{215631FA-E692-1C6F-F840-51A89F4F024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1310950" y="4842000"/>
              <a:ext cx="180000" cy="180000"/>
              <a:chOff x="4396880" y="2233365"/>
              <a:chExt cx="719172" cy="719170"/>
            </a:xfrm>
          </p:grpSpPr>
          <p:sp>
            <p:nvSpPr>
              <p:cNvPr id="111" name="Oval 7">
                <a:extLst>
                  <a:ext uri="{FF2B5EF4-FFF2-40B4-BE49-F238E27FC236}">
                    <a16:creationId xmlns:a16="http://schemas.microsoft.com/office/drawing/2014/main" id="{EEE243DB-08EE-22A9-5A48-6A184C7427B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12" name="Oval 7">
                <a:extLst>
                  <a:ext uri="{FF2B5EF4-FFF2-40B4-BE49-F238E27FC236}">
                    <a16:creationId xmlns:a16="http://schemas.microsoft.com/office/drawing/2014/main" id="{C5E2522B-624F-AA10-2C34-9D29EBD290D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531725" y="236820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BB00AEC4-17CB-4312-52D1-DB56236EBD87}"/>
                </a:ext>
              </a:extLst>
            </p:cNvPr>
            <p:cNvCxnSpPr>
              <a:cxnSpLocks/>
              <a:stCxn id="114" idx="0"/>
              <a:endCxn id="112" idx="2"/>
            </p:cNvCxnSpPr>
            <p:nvPr/>
          </p:nvCxnSpPr>
          <p:spPr bwMode="gray">
            <a:xfrm>
              <a:off x="9441200" y="4932000"/>
              <a:ext cx="19035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BEA38A1-0EC8-5113-328A-367261485D0D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4E8DE013-45BB-AED1-1C41-E8C221AFC02C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ED5FB108-BC9E-F1AD-297A-2E8A90118AB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8CE3083-8C15-A7CB-FCDF-9BC3484C8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68747-1A60-050B-E7BF-2AC243E0C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orange, Farbigkeit, Weinrot, Coquelicot enthält.&#10;&#10;Automatisch generierte Beschreibung">
            <a:extLst>
              <a:ext uri="{FF2B5EF4-FFF2-40B4-BE49-F238E27FC236}">
                <a16:creationId xmlns:a16="http://schemas.microsoft.com/office/drawing/2014/main" id="{A637F170-CCEA-A88A-D1BB-51C143A379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97" r="7797"/>
          <a:stretch/>
        </p:blipFill>
        <p:spPr>
          <a:xfrm rot="5400000">
            <a:off x="2578048" y="-2755954"/>
            <a:ext cx="7035910" cy="12192002"/>
          </a:xfrm>
          <a:prstGeom prst="rect">
            <a:avLst/>
          </a:prstGeom>
        </p:spPr>
      </p:pic>
      <p:pic>
        <p:nvPicPr>
          <p:cNvPr id="11" name="Grafik 10" descr="Ein Bild, das Text, Screenshot, Kreis, Schwarz enthält.&#10;&#10;KI-generierte Inhalte können fehlerhaft sein.">
            <a:extLst>
              <a:ext uri="{FF2B5EF4-FFF2-40B4-BE49-F238E27FC236}">
                <a16:creationId xmlns:a16="http://schemas.microsoft.com/office/drawing/2014/main" id="{9CD20156-9098-C7BC-8F0C-EEC8817D7C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732" t="25671" r="13874" b="40067"/>
          <a:stretch/>
        </p:blipFill>
        <p:spPr>
          <a:xfrm>
            <a:off x="4847096" y="2753300"/>
            <a:ext cx="2678024" cy="2586002"/>
          </a:xfrm>
          <a:prstGeom prst="rect">
            <a:avLst/>
          </a:prstGeom>
        </p:spPr>
      </p:pic>
      <p:pic>
        <p:nvPicPr>
          <p:cNvPr id="12" name="Grafik 11" descr="Ein Bild, das Text, Screenshot, Kreis, Schwarz enthält.&#10;&#10;KI-generierte Inhalte können fehlerhaft sein.">
            <a:extLst>
              <a:ext uri="{FF2B5EF4-FFF2-40B4-BE49-F238E27FC236}">
                <a16:creationId xmlns:a16="http://schemas.microsoft.com/office/drawing/2014/main" id="{D4633DD2-C29E-ECAA-FF7E-9A6ACDC591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23" t="77208" r="16154" b="10055"/>
          <a:stretch/>
        </p:blipFill>
        <p:spPr>
          <a:xfrm>
            <a:off x="4691429" y="5339302"/>
            <a:ext cx="2989359" cy="1340791"/>
          </a:xfrm>
          <a:prstGeom prst="rect">
            <a:avLst/>
          </a:prstGeom>
        </p:spPr>
      </p:pic>
      <p:sp>
        <p:nvSpPr>
          <p:cNvPr id="2" name="Google Shape;131;g181502da3de_1_22">
            <a:extLst>
              <a:ext uri="{FF2B5EF4-FFF2-40B4-BE49-F238E27FC236}">
                <a16:creationId xmlns:a16="http://schemas.microsoft.com/office/drawing/2014/main" id="{D1767B15-8BA7-1339-F813-2B4F3341AE11}"/>
              </a:ext>
            </a:extLst>
          </p:cNvPr>
          <p:cNvSpPr txBox="1"/>
          <p:nvPr/>
        </p:nvSpPr>
        <p:spPr>
          <a:xfrm>
            <a:off x="8589196" y="81939"/>
            <a:ext cx="370253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b="1" u="none" strike="noStrike" cap="none" spc="300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UnternehmerEnergie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b="1" spc="300" dirty="0">
                <a:solidFill>
                  <a:schemeClr val="bg1"/>
                </a:solidFill>
                <a:latin typeface="Aptos" panose="020B0004020202020204" pitchFamily="34" charset="0"/>
                <a:ea typeface="Calibri"/>
                <a:cs typeface="Calibri"/>
                <a:sym typeface="Calibri"/>
              </a:rPr>
              <a:t>- INSPIRATION -</a:t>
            </a:r>
            <a:endParaRPr lang="de-DE" b="1" u="none" strike="noStrike" cap="none" spc="300" dirty="0">
              <a:solidFill>
                <a:schemeClr val="bg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itel">
            <a:extLst>
              <a:ext uri="{FF2B5EF4-FFF2-40B4-BE49-F238E27FC236}">
                <a16:creationId xmlns:a16="http://schemas.microsoft.com/office/drawing/2014/main" id="{AA683569-CB8D-53F2-D276-477B8FB7DF6A}"/>
              </a:ext>
            </a:extLst>
          </p:cNvPr>
          <p:cNvSpPr txBox="1">
            <a:spLocks/>
          </p:cNvSpPr>
          <p:nvPr/>
        </p:nvSpPr>
        <p:spPr bwMode="gray">
          <a:xfrm>
            <a:off x="2356338" y="962636"/>
            <a:ext cx="8360003" cy="2586002"/>
          </a:xfrm>
          <a:prstGeom prst="rect">
            <a:avLst/>
          </a:prstGeom>
        </p:spPr>
        <p:txBody>
          <a:bodyPr/>
          <a:lstStyle>
            <a:lvl1pPr algn="l" defTabSz="9144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6000" dirty="0" err="1">
                <a:solidFill>
                  <a:schemeClr val="bg1"/>
                </a:solidFill>
              </a:rPr>
              <a:t>INNOVATIONSmodelle,WERKZEUGE,UMSETZUNG</a:t>
            </a:r>
            <a:endParaRPr lang="de-DE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15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">
            <a:extLst>
              <a:ext uri="{FF2B5EF4-FFF2-40B4-BE49-F238E27FC236}">
                <a16:creationId xmlns:a16="http://schemas.microsoft.com/office/drawing/2014/main" id="{5C983BC1-C923-C3D3-7E94-A5B11A4F0D79}"/>
              </a:ext>
            </a:extLst>
          </p:cNvPr>
          <p:cNvSpPr>
            <a:spLocks noChangeAspect="1"/>
          </p:cNvSpPr>
          <p:nvPr/>
        </p:nvSpPr>
        <p:spPr bwMode="gray">
          <a:xfrm>
            <a:off x="4741200" y="2307600"/>
            <a:ext cx="2707200" cy="2707200"/>
          </a:xfrm>
          <a:custGeom>
            <a:avLst/>
            <a:gdLst>
              <a:gd name="connsiteX0" fmla="*/ 3426589 w 3426589"/>
              <a:gd name="connsiteY0" fmla="*/ 1713294 h 3426589"/>
              <a:gd name="connsiteX1" fmla="*/ 1713294 w 3426589"/>
              <a:gd name="connsiteY1" fmla="*/ 3426589 h 3426589"/>
              <a:gd name="connsiteX2" fmla="*/ 0 w 3426589"/>
              <a:gd name="connsiteY2" fmla="*/ 1713294 h 3426589"/>
              <a:gd name="connsiteX3" fmla="*/ 1713294 w 3426589"/>
              <a:gd name="connsiteY3" fmla="*/ 0 h 3426589"/>
              <a:gd name="connsiteX4" fmla="*/ 3426589 w 3426589"/>
              <a:gd name="connsiteY4" fmla="*/ 1713294 h 342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89" h="3426589">
                <a:moveTo>
                  <a:pt x="3426589" y="1713294"/>
                </a:moveTo>
                <a:cubicBezTo>
                  <a:pt x="3426589" y="2659521"/>
                  <a:pt x="2659521" y="3426589"/>
                  <a:pt x="1713294" y="3426589"/>
                </a:cubicBezTo>
                <a:cubicBezTo>
                  <a:pt x="767068" y="3426589"/>
                  <a:pt x="0" y="2659521"/>
                  <a:pt x="0" y="1713294"/>
                </a:cubicBezTo>
                <a:cubicBezTo>
                  <a:pt x="0" y="767068"/>
                  <a:pt x="767068" y="0"/>
                  <a:pt x="1713294" y="0"/>
                </a:cubicBezTo>
                <a:cubicBezTo>
                  <a:pt x="2659521" y="0"/>
                  <a:pt x="3426589" y="767068"/>
                  <a:pt x="3426589" y="1713294"/>
                </a:cubicBezTo>
                <a:close/>
              </a:path>
            </a:pathLst>
          </a:custGeom>
          <a:solidFill>
            <a:schemeClr val="tx2"/>
          </a:solidFill>
          <a:ln w="19050" cap="rnd">
            <a:noFill/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sz="2400" b="1" dirty="0">
                <a:solidFill>
                  <a:schemeClr val="bg1"/>
                </a:solidFill>
                <a:latin typeface="+mj-lt"/>
              </a:rPr>
              <a:t>Business </a:t>
            </a:r>
            <a:br>
              <a:rPr lang="de-DE" sz="2400" b="1" dirty="0">
                <a:solidFill>
                  <a:schemeClr val="bg1"/>
                </a:solidFill>
                <a:latin typeface="+mj-lt"/>
              </a:rPr>
            </a:br>
            <a:r>
              <a:rPr lang="de-DE" sz="2400" b="1" dirty="0">
                <a:solidFill>
                  <a:schemeClr val="bg1"/>
                </a:solidFill>
                <a:latin typeface="+mj-lt"/>
              </a:rPr>
              <a:t>Innovation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Vier Dimensionen des Innovationsmanagements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Innovationsprozess</a:t>
            </a:r>
          </a:p>
          <a:p>
            <a:endParaRPr lang="de-DE" dirty="0"/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73C011A3-623E-B5FD-9014-0F33062443F8}"/>
              </a:ext>
            </a:extLst>
          </p:cNvPr>
          <p:cNvSpPr txBox="1">
            <a:spLocks/>
          </p:cNvSpPr>
          <p:nvPr/>
        </p:nvSpPr>
        <p:spPr bwMode="gray">
          <a:xfrm>
            <a:off x="8031600" y="1926000"/>
            <a:ext cx="288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Personelle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Dimension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Personen und Bereiche,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in das Innovationsprojekt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 einbezogen werden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9AA27F71-E139-0325-4360-BD400972776C}"/>
              </a:ext>
            </a:extLst>
          </p:cNvPr>
          <p:cNvSpPr txBox="1">
            <a:spLocks/>
          </p:cNvSpPr>
          <p:nvPr/>
        </p:nvSpPr>
        <p:spPr bwMode="gray">
          <a:xfrm>
            <a:off x="8658596" y="4266374"/>
            <a:ext cx="288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Instrumentelle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Dimension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Einsatz von Planungs-, Steuerungs-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Kontrolltechniken</a:t>
            </a:r>
          </a:p>
        </p:txBody>
      </p:sp>
      <p:sp>
        <p:nvSpPr>
          <p:cNvPr id="20" name="Inhaltsplatzhalter 3">
            <a:extLst>
              <a:ext uri="{FF2B5EF4-FFF2-40B4-BE49-F238E27FC236}">
                <a16:creationId xmlns:a16="http://schemas.microsoft.com/office/drawing/2014/main" id="{16E647FC-5A07-88B6-709A-C790BE6CB109}"/>
              </a:ext>
            </a:extLst>
          </p:cNvPr>
          <p:cNvSpPr txBox="1">
            <a:spLocks/>
          </p:cNvSpPr>
          <p:nvPr/>
        </p:nvSpPr>
        <p:spPr bwMode="gray">
          <a:xfrm>
            <a:off x="651600" y="2552400"/>
            <a:ext cx="288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Prozessuale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Dimension</a:t>
            </a:r>
          </a:p>
          <a:p>
            <a:pPr marL="0" indent="0" algn="r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Zeitliche Abfolge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einzelnen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Innovationsschritte</a:t>
            </a:r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8E4FA85C-3A27-399D-351C-DAE35CE7358F}"/>
              </a:ext>
            </a:extLst>
          </p:cNvPr>
          <p:cNvSpPr txBox="1">
            <a:spLocks/>
          </p:cNvSpPr>
          <p:nvPr/>
        </p:nvSpPr>
        <p:spPr bwMode="gray">
          <a:xfrm>
            <a:off x="1278596" y="4892774"/>
            <a:ext cx="288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Strukturelle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Dimension</a:t>
            </a:r>
          </a:p>
          <a:p>
            <a:pPr marL="0" indent="0" algn="r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Interaktion und Kommunikation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 den übrigen Abteilungen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Unternehmens 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23184F49-9F3E-1EB6-6C01-F5D167AF700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382679" y="1947876"/>
            <a:ext cx="3426615" cy="3426589"/>
            <a:chOff x="4382679" y="1947876"/>
            <a:chExt cx="3426615" cy="3426589"/>
          </a:xfrm>
        </p:grpSpPr>
        <p:sp>
          <p:nvSpPr>
            <p:cNvPr id="4" name="Oval">
              <a:extLst>
                <a:ext uri="{FF2B5EF4-FFF2-40B4-BE49-F238E27FC236}">
                  <a16:creationId xmlns:a16="http://schemas.microsoft.com/office/drawing/2014/main" id="{AA5C7DE7-AE2F-8929-47D0-68C5BC22619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82679" y="1947876"/>
              <a:ext cx="3426589" cy="3426589"/>
            </a:xfrm>
            <a:prstGeom prst="arc">
              <a:avLst>
                <a:gd name="adj1" fmla="val 4856015"/>
                <a:gd name="adj2" fmla="val 9545797"/>
              </a:avLst>
            </a:pr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  <a:headEnd type="oval" w="sm" len="sm"/>
              <a:tailEnd type="oval" w="sm" len="sm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9" name="Oval">
              <a:extLst>
                <a:ext uri="{FF2B5EF4-FFF2-40B4-BE49-F238E27FC236}">
                  <a16:creationId xmlns:a16="http://schemas.microsoft.com/office/drawing/2014/main" id="{6292B55D-F880-DA18-9072-C7098FC56B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82679" y="1947876"/>
              <a:ext cx="3426589" cy="3426589"/>
            </a:xfrm>
            <a:prstGeom prst="arc">
              <a:avLst>
                <a:gd name="adj1" fmla="val 21052443"/>
                <a:gd name="adj2" fmla="val 4144405"/>
              </a:avLst>
            </a:pr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  <a:headEnd type="oval" w="sm" len="sm"/>
              <a:tailEnd type="oval" w="sm" len="sm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Oval">
              <a:extLst>
                <a:ext uri="{FF2B5EF4-FFF2-40B4-BE49-F238E27FC236}">
                  <a16:creationId xmlns:a16="http://schemas.microsoft.com/office/drawing/2014/main" id="{0A345F1A-EB96-986B-747D-76E8A0AD0C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82705" y="1947876"/>
              <a:ext cx="3426589" cy="3426589"/>
            </a:xfrm>
            <a:prstGeom prst="arc">
              <a:avLst>
                <a:gd name="adj1" fmla="val 15666582"/>
                <a:gd name="adj2" fmla="val 20341913"/>
              </a:avLst>
            </a:pr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  <a:headEnd type="oval" w="sm" len="sm"/>
              <a:tailEnd type="oval" w="sm" len="sm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Oval">
              <a:extLst>
                <a:ext uri="{FF2B5EF4-FFF2-40B4-BE49-F238E27FC236}">
                  <a16:creationId xmlns:a16="http://schemas.microsoft.com/office/drawing/2014/main" id="{4E87778B-3E48-D4D0-B374-7E383BAC45E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82705" y="1947876"/>
              <a:ext cx="3426589" cy="3426589"/>
            </a:xfrm>
            <a:prstGeom prst="arc">
              <a:avLst>
                <a:gd name="adj1" fmla="val 10259731"/>
                <a:gd name="adj2" fmla="val 14943170"/>
              </a:avLst>
            </a:pr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  <a:headEnd type="oval" w="sm" len="sm"/>
              <a:tailEnd type="oval" w="sm" len="sm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endParaRPr lang="de-DE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" name="Gruppieren 20">
            <a:extLst>
              <a:ext uri="{FF2B5EF4-FFF2-40B4-BE49-F238E27FC236}">
                <a16:creationId xmlns:a16="http://schemas.microsoft.com/office/drawing/2014/main" id="{3F773ACF-04D7-C37A-74EF-2564618BCA1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808724" y="2033447"/>
            <a:ext cx="288000" cy="288000"/>
            <a:chOff x="7075896" y="2233365"/>
            <a:chExt cx="719172" cy="719170"/>
          </a:xfrm>
        </p:grpSpPr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727DED46-C3B2-7176-2E58-256DBBB223B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075896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DFE6A1FA-CA12-3765-0EFA-F9A9576DCBD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10741" y="236820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8" name="Gruppieren 33">
            <a:extLst>
              <a:ext uri="{FF2B5EF4-FFF2-40B4-BE49-F238E27FC236}">
                <a16:creationId xmlns:a16="http://schemas.microsoft.com/office/drawing/2014/main" id="{11BAB3CE-8201-CFB7-58B5-670F1227F95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095582" y="5001528"/>
            <a:ext cx="288000" cy="288000"/>
            <a:chOff x="4066056" y="3682855"/>
            <a:chExt cx="719172" cy="719170"/>
          </a:xfrm>
        </p:grpSpPr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18DA9EF7-BB06-FED9-4E7B-8737959DA97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066056" y="368285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470E8735-F082-5040-35FE-4898D87CC5B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00901" y="381769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1" name="Gruppieren 47">
            <a:extLst>
              <a:ext uri="{FF2B5EF4-FFF2-40B4-BE49-F238E27FC236}">
                <a16:creationId xmlns:a16="http://schemas.microsoft.com/office/drawing/2014/main" id="{018490AA-8104-280B-637C-38820D1F7AB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468217" y="2660526"/>
            <a:ext cx="288000" cy="288000"/>
            <a:chOff x="4396880" y="2233365"/>
            <a:chExt cx="719172" cy="719170"/>
          </a:xfrm>
        </p:grpSpPr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F0309858-44B7-0B0F-7B34-0CADFFD727D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96880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3D73B3DE-17B8-C5F0-9E81-07DD729FDFB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531725" y="236820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4" name="Gruppieren 27">
            <a:extLst>
              <a:ext uri="{FF2B5EF4-FFF2-40B4-BE49-F238E27FC236}">
                <a16:creationId xmlns:a16="http://schemas.microsoft.com/office/drawing/2014/main" id="{ABD4CAE4-4A76-DE2F-A0C7-0067C333D4B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435720" y="4373821"/>
            <a:ext cx="288000" cy="288000"/>
            <a:chOff x="6479804" y="4845180"/>
            <a:chExt cx="719172" cy="719170"/>
          </a:xfrm>
        </p:grpSpPr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ACCEF223-972B-A391-4746-492B0DA538A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479804" y="4845180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642B5A48-46C9-A0A2-043A-65A6E1878D8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614649" y="4980024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817903E-E413-A96F-356D-843C36A41568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22" name="Rechteck 21">
              <a:hlinkClick r:id="rId3" action="ppaction://hlinksldjump"/>
              <a:extLst>
                <a:ext uri="{FF2B5EF4-FFF2-40B4-BE49-F238E27FC236}">
                  <a16:creationId xmlns:a16="http://schemas.microsoft.com/office/drawing/2014/main" id="{F9F009C9-52CE-565B-CD33-3C4F9700ADCF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3" name="ICON">
              <a:hlinkClick r:id="rId3" action="ppaction://hlinksldjump"/>
              <a:extLst>
                <a:ext uri="{FF2B5EF4-FFF2-40B4-BE49-F238E27FC236}">
                  <a16:creationId xmlns:a16="http://schemas.microsoft.com/office/drawing/2014/main" id="{AD95CFCE-3E1B-BB41-3EC7-15B588DF8EB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5E689D6-97EF-9643-7821-B63792336F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2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Innovationsprozess-Phasen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Phasen des Innovationsprozesses von der Idee zur Vermarktung</a:t>
            </a:r>
          </a:p>
          <a:p>
            <a:endParaRPr lang="de-DE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3DAD92A0-2F67-11B3-8821-E3C47F0FA837}"/>
              </a:ext>
            </a:extLst>
          </p:cNvPr>
          <p:cNvSpPr txBox="1">
            <a:spLocks/>
          </p:cNvSpPr>
          <p:nvPr/>
        </p:nvSpPr>
        <p:spPr bwMode="gray">
          <a:xfrm>
            <a:off x="2849419" y="3115200"/>
            <a:ext cx="1800000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Bedarfsanalyse und Ideenfindung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Analyse der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Kundenbedürfnisse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Workshops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Ideenbewertung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Projektplanung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6A441338-DCEC-C81C-AAC4-9A954D85CB26}"/>
              </a:ext>
            </a:extLst>
          </p:cNvPr>
          <p:cNvSpPr txBox="1">
            <a:spLocks/>
          </p:cNvSpPr>
          <p:nvPr/>
        </p:nvSpPr>
        <p:spPr bwMode="gray">
          <a:xfrm>
            <a:off x="5158118" y="3115200"/>
            <a:ext cx="1800000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indent="0" defTabSz="91449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0072" indent="-270027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/>
            </a:lvl2pPr>
            <a:lvl3pPr marL="1080108" indent="-270027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</a:lvl3pPr>
            <a:lvl4pPr marL="1440144" indent="-270027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/>
            </a:lvl4pPr>
            <a:lvl5pPr marL="1800180" indent="-270027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/>
            </a:lvl5pPr>
            <a:lvl6pPr marL="2514851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</a:lvl6pPr>
            <a:lvl7pPr marL="2972097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</a:lvl7pPr>
            <a:lvl8pPr marL="3429343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</a:lvl8pPr>
            <a:lvl9pPr marL="3886589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</a:lvl9pPr>
          </a:lstStyle>
          <a:p>
            <a:pPr>
              <a:spcAft>
                <a:spcPts val="1000"/>
              </a:spcAft>
            </a:pPr>
            <a:r>
              <a:rPr lang="de-DE" sz="1200" dirty="0"/>
              <a:t>Business-Plan</a:t>
            </a:r>
          </a:p>
          <a:p>
            <a:pPr>
              <a:spcAft>
                <a:spcPts val="1000"/>
              </a:spcAft>
            </a:pPr>
            <a:r>
              <a:rPr lang="de-DE" sz="1200" dirty="0"/>
              <a:t>Entwicklung und Konstruktion</a:t>
            </a:r>
          </a:p>
          <a:p>
            <a:pPr>
              <a:spcAft>
                <a:spcPts val="1000"/>
              </a:spcAft>
            </a:pPr>
            <a:r>
              <a:rPr lang="de-DE" sz="1200" dirty="0"/>
              <a:t>Prototypen, Pilot- </a:t>
            </a:r>
            <a:br>
              <a:rPr lang="de-DE" sz="1200" dirty="0"/>
            </a:br>
            <a:r>
              <a:rPr lang="de-DE" sz="1200" dirty="0"/>
              <a:t>und Testphase</a:t>
            </a:r>
          </a:p>
          <a:p>
            <a:pPr>
              <a:spcAft>
                <a:spcPts val="1000"/>
              </a:spcAft>
            </a:pPr>
            <a:r>
              <a:rPr lang="de-DE" sz="1200" dirty="0"/>
              <a:t>Projektmanagement</a:t>
            </a:r>
          </a:p>
          <a:p>
            <a:pPr>
              <a:spcAft>
                <a:spcPts val="1000"/>
              </a:spcAft>
            </a:pPr>
            <a:r>
              <a:rPr lang="de-DE" sz="1200" dirty="0"/>
              <a:t>Finanzierung &amp; Controlling</a:t>
            </a:r>
          </a:p>
        </p:txBody>
      </p:sp>
      <p:sp>
        <p:nvSpPr>
          <p:cNvPr id="17" name="Inhaltsplatzhalter 3">
            <a:extLst>
              <a:ext uri="{FF2B5EF4-FFF2-40B4-BE49-F238E27FC236}">
                <a16:creationId xmlns:a16="http://schemas.microsoft.com/office/drawing/2014/main" id="{65F6933E-FC87-DAFA-7357-087BD871104B}"/>
              </a:ext>
            </a:extLst>
          </p:cNvPr>
          <p:cNvSpPr txBox="1">
            <a:spLocks/>
          </p:cNvSpPr>
          <p:nvPr/>
        </p:nvSpPr>
        <p:spPr bwMode="gray">
          <a:xfrm>
            <a:off x="7466817" y="3115200"/>
            <a:ext cx="1800000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indent="0" defTabSz="91449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0072" indent="-270027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/>
            </a:lvl2pPr>
            <a:lvl3pPr marL="1080108" indent="-270027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</a:lvl3pPr>
            <a:lvl4pPr marL="1440144" indent="-270027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/>
            </a:lvl4pPr>
            <a:lvl5pPr marL="1800180" indent="-270027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/>
            </a:lvl5pPr>
            <a:lvl6pPr marL="2514851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</a:lvl6pPr>
            <a:lvl7pPr marL="2972097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</a:lvl7pPr>
            <a:lvl8pPr marL="3429343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</a:lvl8pPr>
            <a:lvl9pPr marL="3886589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</a:lvl9pPr>
          </a:lstStyle>
          <a:p>
            <a:pPr>
              <a:spcAft>
                <a:spcPts val="1000"/>
              </a:spcAft>
            </a:pPr>
            <a:r>
              <a:rPr lang="de-DE" sz="1200" dirty="0"/>
              <a:t>Fertigung und Produktion</a:t>
            </a:r>
          </a:p>
          <a:p>
            <a:pPr>
              <a:spcAft>
                <a:spcPts val="1000"/>
              </a:spcAft>
            </a:pPr>
            <a:r>
              <a:rPr lang="de-DE" sz="1200" dirty="0"/>
              <a:t>Marktsegmentierung</a:t>
            </a:r>
          </a:p>
          <a:p>
            <a:pPr>
              <a:spcAft>
                <a:spcPts val="1000"/>
              </a:spcAft>
            </a:pPr>
            <a:r>
              <a:rPr lang="de-DE" sz="1200" dirty="0"/>
              <a:t>Vertrieb</a:t>
            </a:r>
          </a:p>
          <a:p>
            <a:pPr>
              <a:spcAft>
                <a:spcPts val="1000"/>
              </a:spcAft>
            </a:pPr>
            <a:r>
              <a:rPr lang="de-DE" sz="1200" dirty="0"/>
              <a:t>Kooperationen</a:t>
            </a:r>
          </a:p>
          <a:p>
            <a:pPr>
              <a:spcAft>
                <a:spcPts val="1000"/>
              </a:spcAft>
            </a:pPr>
            <a:r>
              <a:rPr lang="de-DE" sz="1200" dirty="0"/>
              <a:t>Schlüsselkunden</a:t>
            </a:r>
          </a:p>
          <a:p>
            <a:pPr>
              <a:spcAft>
                <a:spcPts val="1000"/>
              </a:spcAft>
            </a:pPr>
            <a:r>
              <a:rPr lang="de-DE" sz="1200" dirty="0"/>
              <a:t>After-Sales-Service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7D36B87F-A454-3326-2FA0-9E12BC47149E}"/>
              </a:ext>
            </a:extLst>
          </p:cNvPr>
          <p:cNvSpPr txBox="1">
            <a:spLocks/>
          </p:cNvSpPr>
          <p:nvPr/>
        </p:nvSpPr>
        <p:spPr bwMode="gray">
          <a:xfrm>
            <a:off x="2849419" y="2232000"/>
            <a:ext cx="180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Konzeption</a:t>
            </a:r>
          </a:p>
          <a:p>
            <a:pPr marL="0" indent="0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de-DE" sz="1600" dirty="0">
                <a:solidFill>
                  <a:schemeClr val="tx2"/>
                </a:solidFill>
              </a:rPr>
              <a:t>(Intension)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EAECC608-74A9-65EF-6FB7-7B8BF4F13029}"/>
              </a:ext>
            </a:extLst>
          </p:cNvPr>
          <p:cNvSpPr txBox="1">
            <a:spLocks/>
          </p:cNvSpPr>
          <p:nvPr/>
        </p:nvSpPr>
        <p:spPr bwMode="gray">
          <a:xfrm>
            <a:off x="5158118" y="2232000"/>
            <a:ext cx="180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Umsetzung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600" dirty="0">
                <a:solidFill>
                  <a:schemeClr val="tx2"/>
                </a:solidFill>
              </a:rPr>
              <a:t>(Implementierung)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624C8B2C-2406-DBCE-3882-2433D44D5136}"/>
              </a:ext>
            </a:extLst>
          </p:cNvPr>
          <p:cNvSpPr txBox="1">
            <a:spLocks/>
          </p:cNvSpPr>
          <p:nvPr/>
        </p:nvSpPr>
        <p:spPr bwMode="gray">
          <a:xfrm>
            <a:off x="7466817" y="2232000"/>
            <a:ext cx="180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Vermarktung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600" dirty="0">
                <a:solidFill>
                  <a:schemeClr val="tx2"/>
                </a:solidFill>
              </a:rPr>
              <a:t>(Markteinführung)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51C5C663-1421-D47E-A6D9-B4327C808212}"/>
              </a:ext>
            </a:extLst>
          </p:cNvPr>
          <p:cNvCxnSpPr/>
          <p:nvPr/>
        </p:nvCxnSpPr>
        <p:spPr bwMode="gray">
          <a:xfrm>
            <a:off x="4280535" y="2362950"/>
            <a:ext cx="540000" cy="0"/>
          </a:xfrm>
          <a:prstGeom prst="line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DF6148D-5903-70E1-2866-F56FDA8867B6}"/>
              </a:ext>
            </a:extLst>
          </p:cNvPr>
          <p:cNvCxnSpPr/>
          <p:nvPr/>
        </p:nvCxnSpPr>
        <p:spPr bwMode="gray">
          <a:xfrm>
            <a:off x="6604635" y="2362950"/>
            <a:ext cx="540000" cy="0"/>
          </a:xfrm>
          <a:prstGeom prst="line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Ellipse 60">
            <a:extLst>
              <a:ext uri="{FF2B5EF4-FFF2-40B4-BE49-F238E27FC236}">
                <a16:creationId xmlns:a16="http://schemas.microsoft.com/office/drawing/2014/main" id="{0F40CF02-A324-8F60-2E66-E48ADFDF0864}"/>
              </a:ext>
            </a:extLst>
          </p:cNvPr>
          <p:cNvSpPr>
            <a:spLocks noChangeAspect="1"/>
          </p:cNvSpPr>
          <p:nvPr/>
        </p:nvSpPr>
        <p:spPr bwMode="gray">
          <a:xfrm>
            <a:off x="1478196" y="2362950"/>
            <a:ext cx="900000" cy="900000"/>
          </a:xfrm>
          <a:custGeom>
            <a:avLst/>
            <a:gdLst>
              <a:gd name="connsiteX0" fmla="*/ 0 w 914400"/>
              <a:gd name="connsiteY0" fmla="*/ 457200 h 914400"/>
              <a:gd name="connsiteX1" fmla="*/ 457200 w 914400"/>
              <a:gd name="connsiteY1" fmla="*/ 0 h 914400"/>
              <a:gd name="connsiteX2" fmla="*/ 914400 w 914400"/>
              <a:gd name="connsiteY2" fmla="*/ 457200 h 914400"/>
              <a:gd name="connsiteX3" fmla="*/ 457200 w 914400"/>
              <a:gd name="connsiteY3" fmla="*/ 914400 h 914400"/>
              <a:gd name="connsiteX4" fmla="*/ 0 w 914400"/>
              <a:gd name="connsiteY4" fmla="*/ 457200 h 914400"/>
              <a:gd name="connsiteX0" fmla="*/ 914400 w 1005840"/>
              <a:gd name="connsiteY0" fmla="*/ 457200 h 914400"/>
              <a:gd name="connsiteX1" fmla="*/ 457200 w 1005840"/>
              <a:gd name="connsiteY1" fmla="*/ 914400 h 914400"/>
              <a:gd name="connsiteX2" fmla="*/ 0 w 1005840"/>
              <a:gd name="connsiteY2" fmla="*/ 457200 h 914400"/>
              <a:gd name="connsiteX3" fmla="*/ 457200 w 1005840"/>
              <a:gd name="connsiteY3" fmla="*/ 0 h 914400"/>
              <a:gd name="connsiteX4" fmla="*/ 1005840 w 1005840"/>
              <a:gd name="connsiteY4" fmla="*/ 548640 h 914400"/>
              <a:gd name="connsiteX0" fmla="*/ 914400 w 914400"/>
              <a:gd name="connsiteY0" fmla="*/ 457200 h 914400"/>
              <a:gd name="connsiteX1" fmla="*/ 457200 w 914400"/>
              <a:gd name="connsiteY1" fmla="*/ 914400 h 914400"/>
              <a:gd name="connsiteX2" fmla="*/ 0 w 914400"/>
              <a:gd name="connsiteY2" fmla="*/ 457200 h 914400"/>
              <a:gd name="connsiteX3" fmla="*/ 457200 w 914400"/>
              <a:gd name="connsiteY3" fmla="*/ 0 h 914400"/>
              <a:gd name="connsiteX0" fmla="*/ 457200 w 457200"/>
              <a:gd name="connsiteY0" fmla="*/ 914400 h 914400"/>
              <a:gd name="connsiteX1" fmla="*/ 0 w 457200"/>
              <a:gd name="connsiteY1" fmla="*/ 457200 h 914400"/>
              <a:gd name="connsiteX2" fmla="*/ 457200 w 457200"/>
              <a:gd name="connsiteY2" fmla="*/ 0 h 914400"/>
              <a:gd name="connsiteX0" fmla="*/ 0 w 457200"/>
              <a:gd name="connsiteY0" fmla="*/ 457200 h 457200"/>
              <a:gd name="connsiteX1" fmla="*/ 457200 w 457200"/>
              <a:gd name="connsiteY1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0" h="4572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</a:path>
            </a:pathLst>
          </a:cu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1BD6253-8FC8-52AF-39F3-0872AD4089D2}"/>
              </a:ext>
            </a:extLst>
          </p:cNvPr>
          <p:cNvGrpSpPr>
            <a:grpSpLocks noChangeAspect="1"/>
          </p:cNvGrpSpPr>
          <p:nvPr/>
        </p:nvGrpSpPr>
        <p:grpSpPr>
          <a:xfrm>
            <a:off x="9273316" y="2362950"/>
            <a:ext cx="1440000" cy="900000"/>
            <a:chOff x="9273316" y="2362950"/>
            <a:chExt cx="1440000" cy="900000"/>
          </a:xfrm>
        </p:grpSpPr>
        <p:sp>
          <p:nvSpPr>
            <p:cNvPr id="65" name="Ellipse 60">
              <a:extLst>
                <a:ext uri="{FF2B5EF4-FFF2-40B4-BE49-F238E27FC236}">
                  <a16:creationId xmlns:a16="http://schemas.microsoft.com/office/drawing/2014/main" id="{D382111C-34CC-3832-C367-DF79E7A1929C}"/>
                </a:ext>
              </a:extLst>
            </p:cNvPr>
            <p:cNvSpPr>
              <a:spLocks noChangeAspect="1"/>
            </p:cNvSpPr>
            <p:nvPr/>
          </p:nvSpPr>
          <p:spPr bwMode="gray">
            <a:xfrm rot="5400000">
              <a:off x="9813316" y="2362950"/>
              <a:ext cx="900000" cy="900000"/>
            </a:xfrm>
            <a:custGeom>
              <a:avLst/>
              <a:gdLst>
                <a:gd name="connsiteX0" fmla="*/ 0 w 914400"/>
                <a:gd name="connsiteY0" fmla="*/ 457200 h 914400"/>
                <a:gd name="connsiteX1" fmla="*/ 457200 w 914400"/>
                <a:gd name="connsiteY1" fmla="*/ 0 h 914400"/>
                <a:gd name="connsiteX2" fmla="*/ 914400 w 914400"/>
                <a:gd name="connsiteY2" fmla="*/ 457200 h 914400"/>
                <a:gd name="connsiteX3" fmla="*/ 457200 w 914400"/>
                <a:gd name="connsiteY3" fmla="*/ 914400 h 914400"/>
                <a:gd name="connsiteX4" fmla="*/ 0 w 914400"/>
                <a:gd name="connsiteY4" fmla="*/ 457200 h 914400"/>
                <a:gd name="connsiteX0" fmla="*/ 914400 w 1005840"/>
                <a:gd name="connsiteY0" fmla="*/ 457200 h 914400"/>
                <a:gd name="connsiteX1" fmla="*/ 457200 w 1005840"/>
                <a:gd name="connsiteY1" fmla="*/ 914400 h 914400"/>
                <a:gd name="connsiteX2" fmla="*/ 0 w 1005840"/>
                <a:gd name="connsiteY2" fmla="*/ 457200 h 914400"/>
                <a:gd name="connsiteX3" fmla="*/ 457200 w 1005840"/>
                <a:gd name="connsiteY3" fmla="*/ 0 h 914400"/>
                <a:gd name="connsiteX4" fmla="*/ 1005840 w 1005840"/>
                <a:gd name="connsiteY4" fmla="*/ 548640 h 914400"/>
                <a:gd name="connsiteX0" fmla="*/ 914400 w 914400"/>
                <a:gd name="connsiteY0" fmla="*/ 457200 h 914400"/>
                <a:gd name="connsiteX1" fmla="*/ 457200 w 914400"/>
                <a:gd name="connsiteY1" fmla="*/ 914400 h 914400"/>
                <a:gd name="connsiteX2" fmla="*/ 0 w 914400"/>
                <a:gd name="connsiteY2" fmla="*/ 457200 h 914400"/>
                <a:gd name="connsiteX3" fmla="*/ 457200 w 914400"/>
                <a:gd name="connsiteY3" fmla="*/ 0 h 914400"/>
                <a:gd name="connsiteX0" fmla="*/ 457200 w 457200"/>
                <a:gd name="connsiteY0" fmla="*/ 914400 h 914400"/>
                <a:gd name="connsiteX1" fmla="*/ 0 w 457200"/>
                <a:gd name="connsiteY1" fmla="*/ 457200 h 914400"/>
                <a:gd name="connsiteX2" fmla="*/ 457200 w 457200"/>
                <a:gd name="connsiteY2" fmla="*/ 0 h 914400"/>
                <a:gd name="connsiteX0" fmla="*/ 0 w 457200"/>
                <a:gd name="connsiteY0" fmla="*/ 457200 h 457200"/>
                <a:gd name="connsiteX1" fmla="*/ 457200 w 457200"/>
                <a:gd name="connsiteY1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0" h="457200">
                  <a:moveTo>
                    <a:pt x="0" y="457200"/>
                  </a:moveTo>
                  <a:cubicBezTo>
                    <a:pt x="0" y="204695"/>
                    <a:pt x="204695" y="0"/>
                    <a:pt x="457200" y="0"/>
                  </a:cubicBezTo>
                </a:path>
              </a:pathLst>
            </a:custGeom>
            <a:ln w="127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BE6110D9-43F9-264F-8DC6-DB573852E443}"/>
                </a:ext>
              </a:extLst>
            </p:cNvPr>
            <p:cNvCxnSpPr>
              <a:cxnSpLocks/>
              <a:endCxn id="65" idx="0"/>
            </p:cNvCxnSpPr>
            <p:nvPr/>
          </p:nvCxnSpPr>
          <p:spPr bwMode="gray">
            <a:xfrm>
              <a:off x="9273316" y="2362950"/>
              <a:ext cx="540000" cy="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Inhaltsplatzhalter 3">
            <a:extLst>
              <a:ext uri="{FF2B5EF4-FFF2-40B4-BE49-F238E27FC236}">
                <a16:creationId xmlns:a16="http://schemas.microsoft.com/office/drawing/2014/main" id="{4A405F9F-9603-57A1-B723-39D31777512C}"/>
              </a:ext>
            </a:extLst>
          </p:cNvPr>
          <p:cNvSpPr txBox="1">
            <a:spLocks/>
          </p:cNvSpPr>
          <p:nvPr/>
        </p:nvSpPr>
        <p:spPr bwMode="gray">
          <a:xfrm>
            <a:off x="758195" y="4752000"/>
            <a:ext cx="1440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Idee</a:t>
            </a:r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70" name="Inhaltsplatzhalter 3">
            <a:extLst>
              <a:ext uri="{FF2B5EF4-FFF2-40B4-BE49-F238E27FC236}">
                <a16:creationId xmlns:a16="http://schemas.microsoft.com/office/drawing/2014/main" id="{18C3E57C-90A0-CCC5-532C-E8FFD6FBD9CE}"/>
              </a:ext>
            </a:extLst>
          </p:cNvPr>
          <p:cNvSpPr txBox="1">
            <a:spLocks/>
          </p:cNvSpPr>
          <p:nvPr/>
        </p:nvSpPr>
        <p:spPr bwMode="gray">
          <a:xfrm>
            <a:off x="9993315" y="4752000"/>
            <a:ext cx="1440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Kunde</a:t>
            </a:r>
            <a:endParaRPr lang="de-DE" sz="1600" dirty="0">
              <a:solidFill>
                <a:schemeClr val="tx2"/>
              </a:solidFill>
            </a:endParaRPr>
          </a:p>
        </p:txBody>
      </p: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F67580CF-9CB0-F187-4B55-288243C5DC4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38195" y="3492000"/>
            <a:ext cx="1080001" cy="1080000"/>
            <a:chOff x="938195" y="3492000"/>
            <a:chExt cx="1080001" cy="1080000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78B36719-C5CD-4F14-56EE-4F910C6872F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38195" y="3492000"/>
              <a:ext cx="1080001" cy="1080000"/>
              <a:chOff x="1764185" y="1602000"/>
              <a:chExt cx="847424" cy="847422"/>
            </a:xfrm>
          </p:grpSpPr>
          <p:sp>
            <p:nvSpPr>
              <p:cNvPr id="30" name="Oval 7">
                <a:extLst>
                  <a:ext uri="{FF2B5EF4-FFF2-40B4-BE49-F238E27FC236}">
                    <a16:creationId xmlns:a16="http://schemas.microsoft.com/office/drawing/2014/main" id="{2D94AD8C-4CA0-BEA5-B7BC-B01AFA5BB5B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" name="Oval 4">
                <a:extLst>
                  <a:ext uri="{FF2B5EF4-FFF2-40B4-BE49-F238E27FC236}">
                    <a16:creationId xmlns:a16="http://schemas.microsoft.com/office/drawing/2014/main" id="{AB9D01DC-E9EF-A1D4-CA94-F6F919CA403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6" y="1662532"/>
                <a:ext cx="726363" cy="726358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72" name="ICON">
              <a:extLst>
                <a:ext uri="{FF2B5EF4-FFF2-40B4-BE49-F238E27FC236}">
                  <a16:creationId xmlns:a16="http://schemas.microsoft.com/office/drawing/2014/main" id="{8C30D262-6788-46FB-663B-67C405C8BC9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251427" y="3744000"/>
              <a:ext cx="453536" cy="576000"/>
              <a:chOff x="7311483" y="4271894"/>
              <a:chExt cx="531659" cy="675218"/>
            </a:xfrm>
            <a:noFill/>
          </p:grpSpPr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AABE6764-CD83-A239-5EF4-498B5EF9F601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6F745237-707D-BEC4-73F6-A87A891E0BAF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C3A3198C-69F3-984F-7DE6-F05C3B0BDF10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6" name="Freihandform: Form 75">
                <a:extLst>
                  <a:ext uri="{FF2B5EF4-FFF2-40B4-BE49-F238E27FC236}">
                    <a16:creationId xmlns:a16="http://schemas.microsoft.com/office/drawing/2014/main" id="{FDC7B0BB-F779-DAC3-2BA1-3900050EA2FF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7" name="Freihandform: Form 76">
                <a:extLst>
                  <a:ext uri="{FF2B5EF4-FFF2-40B4-BE49-F238E27FC236}">
                    <a16:creationId xmlns:a16="http://schemas.microsoft.com/office/drawing/2014/main" id="{AE588624-106C-9F19-8570-6F7349D209B9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8" name="Freihandform: Form 77">
                <a:extLst>
                  <a:ext uri="{FF2B5EF4-FFF2-40B4-BE49-F238E27FC236}">
                    <a16:creationId xmlns:a16="http://schemas.microsoft.com/office/drawing/2014/main" id="{2979CE30-A988-A127-0470-17308DBACA88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895BFC04-E88A-14A1-3595-AAE5194420B7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09BDAD54-12ED-D1AC-996D-46E6B78206DE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5D851413-495A-2F71-F684-30BD3A2BF328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AA166846-4B44-3B97-15CB-EE6F1B31CDD7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2BFDA294-3B77-4960-C2AA-38CF5F3BD73A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25D8024F-EE5B-8B16-EC8B-5164CCECD835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81919FB9-E698-5CF3-20F8-6155821C2519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8C176AE8-E384-6834-5DE4-593C16D4B552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7E7CACAC-AA8B-9B60-65BA-00579601DF49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60622619-483B-3A76-7332-8AEACEFC71C0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1547E3E6-D6AB-3415-DEC7-24D4303A5A7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173315" y="3492000"/>
            <a:ext cx="1080001" cy="1080000"/>
            <a:chOff x="10173315" y="3492000"/>
            <a:chExt cx="1080001" cy="1080000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000D640F-5F32-52BD-E47D-3CF8CAD184F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173315" y="3492000"/>
              <a:ext cx="1080001" cy="1080000"/>
              <a:chOff x="1764185" y="1602000"/>
              <a:chExt cx="847424" cy="847422"/>
            </a:xfrm>
          </p:grpSpPr>
          <p:sp>
            <p:nvSpPr>
              <p:cNvPr id="59" name="Oval 7">
                <a:extLst>
                  <a:ext uri="{FF2B5EF4-FFF2-40B4-BE49-F238E27FC236}">
                    <a16:creationId xmlns:a16="http://schemas.microsoft.com/office/drawing/2014/main" id="{6F6F8152-B33D-301A-FBD4-E84715110F5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0" name="Oval 4">
                <a:extLst>
                  <a:ext uri="{FF2B5EF4-FFF2-40B4-BE49-F238E27FC236}">
                    <a16:creationId xmlns:a16="http://schemas.microsoft.com/office/drawing/2014/main" id="{56C53C8B-9388-0491-CEFE-E0C7FDECA14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89" name="ICON">
              <a:extLst>
                <a:ext uri="{FF2B5EF4-FFF2-40B4-BE49-F238E27FC236}">
                  <a16:creationId xmlns:a16="http://schemas.microsoft.com/office/drawing/2014/main" id="{3CA61D1B-EDBF-A32A-A1D1-908F22D6C35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529339" y="3744000"/>
              <a:ext cx="367952" cy="576000"/>
              <a:chOff x="3059263" y="1836000"/>
              <a:chExt cx="459930" cy="720000"/>
            </a:xfrm>
          </p:grpSpPr>
          <p:grpSp>
            <p:nvGrpSpPr>
              <p:cNvPr id="90" name="Gruppieren 89">
                <a:extLst>
                  <a:ext uri="{FF2B5EF4-FFF2-40B4-BE49-F238E27FC236}">
                    <a16:creationId xmlns:a16="http://schemas.microsoft.com/office/drawing/2014/main" id="{7BEEC215-649C-F304-49B1-63D50FAAE7D1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221151" y="2268000"/>
                <a:ext cx="136155" cy="288000"/>
                <a:chOff x="2051802" y="2256582"/>
                <a:chExt cx="141553" cy="299418"/>
              </a:xfrm>
            </p:grpSpPr>
            <p:sp>
              <p:nvSpPr>
                <p:cNvPr id="97" name="Freihandform: Form 96">
                  <a:extLst>
                    <a:ext uri="{FF2B5EF4-FFF2-40B4-BE49-F238E27FC236}">
                      <a16:creationId xmlns:a16="http://schemas.microsoft.com/office/drawing/2014/main" id="{7E1D40A8-1631-E1A8-7FB2-0C2BF377B9CD}"/>
                    </a:ext>
                  </a:extLst>
                </p:cNvPr>
                <p:cNvSpPr/>
                <p:nvPr/>
              </p:nvSpPr>
              <p:spPr bwMode="gray">
                <a:xfrm>
                  <a:off x="2071607" y="2256582"/>
                  <a:ext cx="99029" cy="58253"/>
                </a:xfrm>
                <a:custGeom>
                  <a:avLst/>
                  <a:gdLst>
                    <a:gd name="connsiteX0" fmla="*/ 128486 w 138463"/>
                    <a:gd name="connsiteY0" fmla="*/ 15272 h 81448"/>
                    <a:gd name="connsiteX1" fmla="*/ 71471 w 138463"/>
                    <a:gd name="connsiteY1" fmla="*/ 70657 h 81448"/>
                    <a:gd name="connsiteX2" fmla="*/ 15272 w 138463"/>
                    <a:gd name="connsiteY2" fmla="*/ 15272 h 81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63" h="81448">
                      <a:moveTo>
                        <a:pt x="128486" y="15272"/>
                      </a:moveTo>
                      <a:lnTo>
                        <a:pt x="71471" y="70657"/>
                      </a:lnTo>
                      <a:lnTo>
                        <a:pt x="15272" y="1527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8" name="Freihandform: Form 97">
                  <a:extLst>
                    <a:ext uri="{FF2B5EF4-FFF2-40B4-BE49-F238E27FC236}">
                      <a16:creationId xmlns:a16="http://schemas.microsoft.com/office/drawing/2014/main" id="{ED7C3ECB-AF22-AF9B-5AA5-9261FA77A687}"/>
                    </a:ext>
                  </a:extLst>
                </p:cNvPr>
                <p:cNvSpPr/>
                <p:nvPr/>
              </p:nvSpPr>
              <p:spPr bwMode="gray">
                <a:xfrm>
                  <a:off x="2051802" y="2276388"/>
                  <a:ext cx="81553" cy="279612"/>
                </a:xfrm>
                <a:custGeom>
                  <a:avLst/>
                  <a:gdLst>
                    <a:gd name="connsiteX0" fmla="*/ 71471 w 114028"/>
                    <a:gd name="connsiteY0" fmla="*/ 15272 h 390954"/>
                    <a:gd name="connsiteX1" fmla="*/ 15272 w 114028"/>
                    <a:gd name="connsiteY1" fmla="*/ 293012 h 390954"/>
                    <a:gd name="connsiteX2" fmla="*/ 99164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71471" y="15272"/>
                      </a:moveTo>
                      <a:lnTo>
                        <a:pt x="15272" y="293012"/>
                      </a:lnTo>
                      <a:lnTo>
                        <a:pt x="99164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9" name="Freihandform: Form 98">
                  <a:extLst>
                    <a:ext uri="{FF2B5EF4-FFF2-40B4-BE49-F238E27FC236}">
                      <a16:creationId xmlns:a16="http://schemas.microsoft.com/office/drawing/2014/main" id="{C6E2FE3B-FCC6-2266-8E04-C8D384252C77}"/>
                    </a:ext>
                  </a:extLst>
                </p:cNvPr>
                <p:cNvSpPr/>
                <p:nvPr/>
              </p:nvSpPr>
              <p:spPr bwMode="gray">
                <a:xfrm>
                  <a:off x="2111802" y="2276388"/>
                  <a:ext cx="81553" cy="279612"/>
                </a:xfrm>
                <a:custGeom>
                  <a:avLst/>
                  <a:gdLst>
                    <a:gd name="connsiteX0" fmla="*/ 43779 w 114028"/>
                    <a:gd name="connsiteY0" fmla="*/ 15272 h 390954"/>
                    <a:gd name="connsiteX1" fmla="*/ 99164 w 114028"/>
                    <a:gd name="connsiteY1" fmla="*/ 293012 h 390954"/>
                    <a:gd name="connsiteX2" fmla="*/ 15272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43779" y="15272"/>
                      </a:moveTo>
                      <a:lnTo>
                        <a:pt x="99164" y="293012"/>
                      </a:lnTo>
                      <a:lnTo>
                        <a:pt x="15272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91" name="Gruppieren 90">
                <a:extLst>
                  <a:ext uri="{FF2B5EF4-FFF2-40B4-BE49-F238E27FC236}">
                    <a16:creationId xmlns:a16="http://schemas.microsoft.com/office/drawing/2014/main" id="{DCD3A17E-6AE3-87DC-FB7C-159691693656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59263" y="1836000"/>
                <a:ext cx="459930" cy="504000"/>
                <a:chOff x="10589090" y="964325"/>
                <a:chExt cx="405515" cy="444371"/>
              </a:xfrm>
            </p:grpSpPr>
            <p:sp>
              <p:nvSpPr>
                <p:cNvPr id="92" name="Freihandform: Form 91">
                  <a:extLst>
                    <a:ext uri="{FF2B5EF4-FFF2-40B4-BE49-F238E27FC236}">
                      <a16:creationId xmlns:a16="http://schemas.microsoft.com/office/drawing/2014/main" id="{66EB9928-479C-C4C9-43CD-20B193649283}"/>
                    </a:ext>
                  </a:extLst>
                </p:cNvPr>
                <p:cNvSpPr/>
                <p:nvPr/>
              </p:nvSpPr>
              <p:spPr bwMode="gray">
                <a:xfrm>
                  <a:off x="10846564" y="1113253"/>
                  <a:ext cx="148041" cy="295443"/>
                </a:xfrm>
                <a:custGeom>
                  <a:avLst/>
                  <a:gdLst>
                    <a:gd name="connsiteX0" fmla="*/ 110300 w 110299"/>
                    <a:gd name="connsiteY0" fmla="*/ 220123 h 220122"/>
                    <a:gd name="connsiteX1" fmla="*/ 104489 w 110299"/>
                    <a:gd name="connsiteY1" fmla="*/ 189548 h 220122"/>
                    <a:gd name="connsiteX2" fmla="*/ 83725 w 110299"/>
                    <a:gd name="connsiteY2" fmla="*/ 154591 h 220122"/>
                    <a:gd name="connsiteX3" fmla="*/ 63246 w 110299"/>
                    <a:gd name="connsiteY3" fmla="*/ 143637 h 220122"/>
                    <a:gd name="connsiteX4" fmla="*/ 10573 w 110299"/>
                    <a:gd name="connsiteY4" fmla="*/ 128302 h 220122"/>
                    <a:gd name="connsiteX5" fmla="*/ 7430 w 110299"/>
                    <a:gd name="connsiteY5" fmla="*/ 126778 h 220122"/>
                    <a:gd name="connsiteX6" fmla="*/ 2477 w 110299"/>
                    <a:gd name="connsiteY6" fmla="*/ 118682 h 220122"/>
                    <a:gd name="connsiteX7" fmla="*/ 0 w 110299"/>
                    <a:gd name="connsiteY7" fmla="*/ 97727 h 220122"/>
                    <a:gd name="connsiteX8" fmla="*/ 30956 w 110299"/>
                    <a:gd name="connsiteY8" fmla="*/ 49054 h 220122"/>
                    <a:gd name="connsiteX9" fmla="*/ 47720 w 110299"/>
                    <a:gd name="connsiteY9" fmla="*/ 24384 h 220122"/>
                    <a:gd name="connsiteX10" fmla="*/ 33147 w 110299"/>
                    <a:gd name="connsiteY10" fmla="*/ 0 h 220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299" h="220122">
                      <a:moveTo>
                        <a:pt x="110300" y="220123"/>
                      </a:moveTo>
                      <a:lnTo>
                        <a:pt x="104489" y="189548"/>
                      </a:lnTo>
                      <a:cubicBezTo>
                        <a:pt x="101727" y="175832"/>
                        <a:pt x="94298" y="163354"/>
                        <a:pt x="83725" y="154591"/>
                      </a:cubicBezTo>
                      <a:cubicBezTo>
                        <a:pt x="76867" y="148971"/>
                        <a:pt x="70104" y="145256"/>
                        <a:pt x="63246" y="143637"/>
                      </a:cubicBezTo>
                      <a:lnTo>
                        <a:pt x="10573" y="128302"/>
                      </a:lnTo>
                      <a:cubicBezTo>
                        <a:pt x="9335" y="128016"/>
                        <a:pt x="8382" y="127349"/>
                        <a:pt x="7430" y="126778"/>
                      </a:cubicBezTo>
                      <a:cubicBezTo>
                        <a:pt x="4667" y="124873"/>
                        <a:pt x="2762" y="121825"/>
                        <a:pt x="2477" y="118682"/>
                      </a:cubicBezTo>
                      <a:lnTo>
                        <a:pt x="0" y="97727"/>
                      </a:lnTo>
                      <a:cubicBezTo>
                        <a:pt x="14859" y="86201"/>
                        <a:pt x="25718" y="68961"/>
                        <a:pt x="30956" y="49054"/>
                      </a:cubicBezTo>
                      <a:cubicBezTo>
                        <a:pt x="40291" y="48101"/>
                        <a:pt x="47720" y="37814"/>
                        <a:pt x="47720" y="24384"/>
                      </a:cubicBezTo>
                      <a:cubicBezTo>
                        <a:pt x="47720" y="12192"/>
                        <a:pt x="41529" y="2191"/>
                        <a:pt x="3314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3" name="Freihandform: Form 92">
                  <a:extLst>
                    <a:ext uri="{FF2B5EF4-FFF2-40B4-BE49-F238E27FC236}">
                      <a16:creationId xmlns:a16="http://schemas.microsoft.com/office/drawing/2014/main" id="{91579A9B-92FA-FC8F-C9FB-AD5A692A5364}"/>
                    </a:ext>
                  </a:extLst>
                </p:cNvPr>
                <p:cNvSpPr/>
                <p:nvPr/>
              </p:nvSpPr>
              <p:spPr bwMode="gray">
                <a:xfrm>
                  <a:off x="10589090" y="1113253"/>
                  <a:ext cx="146762" cy="295188"/>
                </a:xfrm>
                <a:custGeom>
                  <a:avLst/>
                  <a:gdLst>
                    <a:gd name="connsiteX0" fmla="*/ 75819 w 109346"/>
                    <a:gd name="connsiteY0" fmla="*/ 0 h 219932"/>
                    <a:gd name="connsiteX1" fmla="*/ 61817 w 109346"/>
                    <a:gd name="connsiteY1" fmla="*/ 24003 h 219932"/>
                    <a:gd name="connsiteX2" fmla="*/ 78296 w 109346"/>
                    <a:gd name="connsiteY2" fmla="*/ 48578 h 219932"/>
                    <a:gd name="connsiteX3" fmla="*/ 109347 w 109346"/>
                    <a:gd name="connsiteY3" fmla="*/ 97155 h 219932"/>
                    <a:gd name="connsiteX4" fmla="*/ 106870 w 109346"/>
                    <a:gd name="connsiteY4" fmla="*/ 118015 h 219932"/>
                    <a:gd name="connsiteX5" fmla="*/ 101918 w 109346"/>
                    <a:gd name="connsiteY5" fmla="*/ 126111 h 219932"/>
                    <a:gd name="connsiteX6" fmla="*/ 98774 w 109346"/>
                    <a:gd name="connsiteY6" fmla="*/ 127635 h 219932"/>
                    <a:gd name="connsiteX7" fmla="*/ 46196 w 109346"/>
                    <a:gd name="connsiteY7" fmla="*/ 142875 h 219932"/>
                    <a:gd name="connsiteX8" fmla="*/ 25717 w 109346"/>
                    <a:gd name="connsiteY8" fmla="*/ 153829 h 219932"/>
                    <a:gd name="connsiteX9" fmla="*/ 4858 w 109346"/>
                    <a:gd name="connsiteY9" fmla="*/ 188690 h 219932"/>
                    <a:gd name="connsiteX10" fmla="*/ 0 w 109346"/>
                    <a:gd name="connsiteY10" fmla="*/ 219932 h 21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46" h="219932">
                      <a:moveTo>
                        <a:pt x="75819" y="0"/>
                      </a:moveTo>
                      <a:cubicBezTo>
                        <a:pt x="67723" y="2477"/>
                        <a:pt x="61817" y="12192"/>
                        <a:pt x="61817" y="24003"/>
                      </a:cubicBezTo>
                      <a:cubicBezTo>
                        <a:pt x="61817" y="37052"/>
                        <a:pt x="68961" y="47720"/>
                        <a:pt x="78296" y="48578"/>
                      </a:cubicBezTo>
                      <a:cubicBezTo>
                        <a:pt x="83534" y="68485"/>
                        <a:pt x="94488" y="86011"/>
                        <a:pt x="109347" y="97155"/>
                      </a:cubicBezTo>
                      <a:lnTo>
                        <a:pt x="106870" y="118015"/>
                      </a:lnTo>
                      <a:cubicBezTo>
                        <a:pt x="106585" y="121444"/>
                        <a:pt x="104680" y="124206"/>
                        <a:pt x="101918" y="126111"/>
                      </a:cubicBezTo>
                      <a:cubicBezTo>
                        <a:pt x="100965" y="126778"/>
                        <a:pt x="99727" y="127349"/>
                        <a:pt x="98774" y="127635"/>
                      </a:cubicBezTo>
                      <a:lnTo>
                        <a:pt x="46196" y="142875"/>
                      </a:lnTo>
                      <a:cubicBezTo>
                        <a:pt x="39338" y="144399"/>
                        <a:pt x="32480" y="148209"/>
                        <a:pt x="25717" y="153829"/>
                      </a:cubicBezTo>
                      <a:cubicBezTo>
                        <a:pt x="14859" y="162878"/>
                        <a:pt x="7334" y="175355"/>
                        <a:pt x="4858" y="188690"/>
                      </a:cubicBezTo>
                      <a:lnTo>
                        <a:pt x="0" y="21993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4" name="Freihandform: Form 93">
                  <a:extLst>
                    <a:ext uri="{FF2B5EF4-FFF2-40B4-BE49-F238E27FC236}">
                      <a16:creationId xmlns:a16="http://schemas.microsoft.com/office/drawing/2014/main" id="{77736499-66DC-06DB-49CE-23BB60BE50B0}"/>
                    </a:ext>
                  </a:extLst>
                </p:cNvPr>
                <p:cNvSpPr/>
                <p:nvPr/>
              </p:nvSpPr>
              <p:spPr bwMode="gray">
                <a:xfrm>
                  <a:off x="10689703" y="1046136"/>
                  <a:ext cx="201351" cy="68140"/>
                </a:xfrm>
                <a:custGeom>
                  <a:avLst/>
                  <a:gdLst>
                    <a:gd name="connsiteX0" fmla="*/ 150019 w 150018"/>
                    <a:gd name="connsiteY0" fmla="*/ 50006 h 50768"/>
                    <a:gd name="connsiteX1" fmla="*/ 130112 w 150018"/>
                    <a:gd name="connsiteY1" fmla="*/ 49720 h 50768"/>
                    <a:gd name="connsiteX2" fmla="*/ 111919 w 150018"/>
                    <a:gd name="connsiteY2" fmla="*/ 0 h 50768"/>
                    <a:gd name="connsiteX3" fmla="*/ 22289 w 150018"/>
                    <a:gd name="connsiteY3" fmla="*/ 27813 h 50768"/>
                    <a:gd name="connsiteX4" fmla="*/ 22289 w 150018"/>
                    <a:gd name="connsiteY4" fmla="*/ 50768 h 50768"/>
                    <a:gd name="connsiteX5" fmla="*/ 0 w 150018"/>
                    <a:gd name="connsiteY5" fmla="*/ 50768 h 50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018" h="50768">
                      <a:moveTo>
                        <a:pt x="150019" y="50006"/>
                      </a:moveTo>
                      <a:lnTo>
                        <a:pt x="130112" y="49720"/>
                      </a:lnTo>
                      <a:cubicBezTo>
                        <a:pt x="128873" y="34004"/>
                        <a:pt x="124015" y="13049"/>
                        <a:pt x="111919" y="0"/>
                      </a:cubicBezTo>
                      <a:cubicBezTo>
                        <a:pt x="89154" y="17431"/>
                        <a:pt x="57340" y="30194"/>
                        <a:pt x="22289" y="27813"/>
                      </a:cubicBezTo>
                      <a:lnTo>
                        <a:pt x="22289" y="50768"/>
                      </a:lnTo>
                      <a:lnTo>
                        <a:pt x="0" y="5076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5" name="Freihandform: Form 94">
                  <a:extLst>
                    <a:ext uri="{FF2B5EF4-FFF2-40B4-BE49-F238E27FC236}">
                      <a16:creationId xmlns:a16="http://schemas.microsoft.com/office/drawing/2014/main" id="{77DD1826-93ED-412C-28F2-25A8D257C41A}"/>
                    </a:ext>
                  </a:extLst>
                </p:cNvPr>
                <p:cNvSpPr/>
                <p:nvPr/>
              </p:nvSpPr>
              <p:spPr bwMode="gray">
                <a:xfrm>
                  <a:off x="10727799" y="1287886"/>
                  <a:ext cx="128736" cy="57656"/>
                </a:xfrm>
                <a:custGeom>
                  <a:avLst/>
                  <a:gdLst>
                    <a:gd name="connsiteX0" fmla="*/ 95917 w 95916"/>
                    <a:gd name="connsiteY0" fmla="*/ 0 h 42957"/>
                    <a:gd name="connsiteX1" fmla="*/ 48196 w 95916"/>
                    <a:gd name="connsiteY1" fmla="*/ 42958 h 42957"/>
                    <a:gd name="connsiteX2" fmla="*/ 0 w 95916"/>
                    <a:gd name="connsiteY2" fmla="*/ 0 h 42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16" h="42957">
                      <a:moveTo>
                        <a:pt x="95917" y="0"/>
                      </a:moveTo>
                      <a:lnTo>
                        <a:pt x="48196" y="429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6" name="Freihandform: Form 95">
                  <a:extLst>
                    <a:ext uri="{FF2B5EF4-FFF2-40B4-BE49-F238E27FC236}">
                      <a16:creationId xmlns:a16="http://schemas.microsoft.com/office/drawing/2014/main" id="{F78D0B82-4122-A365-CC0B-FB9EC4A626ED}"/>
                    </a:ext>
                  </a:extLst>
                </p:cNvPr>
                <p:cNvSpPr/>
                <p:nvPr/>
              </p:nvSpPr>
              <p:spPr bwMode="gray">
                <a:xfrm>
                  <a:off x="10678681" y="964325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97CFE6E-3A18-D02A-31C9-5E1730B2C9B0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531D2647-0905-0D5F-3CDD-19CB6CEC369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C4C76DC4-0039-00D9-7831-C50EE22851A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F5FEF9C2-3039-ED98-A2CE-AD85242850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hteck 128">
            <a:extLst>
              <a:ext uri="{FF2B5EF4-FFF2-40B4-BE49-F238E27FC236}">
                <a16:creationId xmlns:a16="http://schemas.microsoft.com/office/drawing/2014/main" id="{4DFE3A3C-D6E9-82BE-BE5D-6FE83763428F}"/>
              </a:ext>
            </a:extLst>
          </p:cNvPr>
          <p:cNvSpPr>
            <a:spLocks noChangeAspect="1"/>
          </p:cNvSpPr>
          <p:nvPr/>
        </p:nvSpPr>
        <p:spPr bwMode="gray">
          <a:xfrm>
            <a:off x="-1" y="3942000"/>
            <a:ext cx="12193200" cy="29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Innovationsprozess-Phasen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Innovationsprozess-Modell mit 5 Phasen</a:t>
            </a:r>
          </a:p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F394381-9CF0-4A27-E466-7A9FA85C8753}"/>
              </a:ext>
            </a:extLst>
          </p:cNvPr>
          <p:cNvSpPr/>
          <p:nvPr/>
        </p:nvSpPr>
        <p:spPr bwMode="gray">
          <a:xfrm>
            <a:off x="540069" y="1512000"/>
            <a:ext cx="3508718" cy="36036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Innovations-</a:t>
            </a:r>
            <a:b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prozess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BC7A65D-BD22-F4DC-0BD5-7853CB9047EC}"/>
              </a:ext>
            </a:extLst>
          </p:cNvPr>
          <p:cNvSpPr txBox="1"/>
          <p:nvPr/>
        </p:nvSpPr>
        <p:spPr bwMode="gray">
          <a:xfrm>
            <a:off x="1047600" y="4860000"/>
            <a:ext cx="1440000" cy="97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Initiierung &amp; Innovationsanstoß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Ideenbewertung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7922EAE-45E5-0411-286D-CBD24B2A2034}"/>
              </a:ext>
            </a:extLst>
          </p:cNvPr>
          <p:cNvSpPr txBox="1"/>
          <p:nvPr/>
        </p:nvSpPr>
        <p:spPr bwMode="gray">
          <a:xfrm>
            <a:off x="2847600" y="4860000"/>
            <a:ext cx="1440000" cy="97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Marktanalyse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Produktkonzept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Produktplanung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CC7C141-FBD1-7C70-7B38-0A6742AFE988}"/>
              </a:ext>
            </a:extLst>
          </p:cNvPr>
          <p:cNvSpPr txBox="1"/>
          <p:nvPr/>
        </p:nvSpPr>
        <p:spPr bwMode="gray">
          <a:xfrm>
            <a:off x="5306400" y="4860000"/>
            <a:ext cx="1440000" cy="97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Konstruktion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 Entwicklung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Projektteams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FB94E2-9B5B-7FE5-EFB5-63A2C9F3B40C}"/>
              </a:ext>
            </a:extLst>
          </p:cNvPr>
          <p:cNvSpPr txBox="1"/>
          <p:nvPr/>
        </p:nvSpPr>
        <p:spPr bwMode="gray">
          <a:xfrm>
            <a:off x="7102800" y="4860000"/>
            <a:ext cx="1440000" cy="97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Prototypenbau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Pilot- und Testphase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Serienfertigung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D9A927A-BCEE-516E-0EDD-3953EB790540}"/>
              </a:ext>
            </a:extLst>
          </p:cNvPr>
          <p:cNvSpPr txBox="1"/>
          <p:nvPr/>
        </p:nvSpPr>
        <p:spPr bwMode="gray">
          <a:xfrm>
            <a:off x="9324695" y="4860000"/>
            <a:ext cx="1440000" cy="97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Produktionslauf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Markteinführung</a:t>
            </a:r>
          </a:p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Produktsupport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4A682219-3358-B0AF-6214-D3E2AE9C5DD1}"/>
              </a:ext>
            </a:extLst>
          </p:cNvPr>
          <p:cNvCxnSpPr>
            <a:cxnSpLocks/>
          </p:cNvCxnSpPr>
          <p:nvPr/>
        </p:nvCxnSpPr>
        <p:spPr bwMode="gray">
          <a:xfrm>
            <a:off x="540000" y="2808000"/>
            <a:ext cx="11113269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C434528-DD63-79BB-DE56-CD5ECB4013D8}"/>
              </a:ext>
            </a:extLst>
          </p:cNvPr>
          <p:cNvGrpSpPr>
            <a:grpSpLocks noChangeAspect="1"/>
          </p:cNvGrpSpPr>
          <p:nvPr/>
        </p:nvGrpSpPr>
        <p:grpSpPr>
          <a:xfrm>
            <a:off x="540000" y="3132000"/>
            <a:ext cx="10495393" cy="2700000"/>
            <a:chOff x="540000" y="2952000"/>
            <a:chExt cx="10495393" cy="2880000"/>
          </a:xfrm>
        </p:grpSpPr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4EAAAA77-A79F-0D72-32A2-6C13516282E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797756" y="2952000"/>
              <a:ext cx="0" cy="2880000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5D25D058-24B3-71DD-01BA-88912419206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9054000" y="2952000"/>
              <a:ext cx="0" cy="2880000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Gerader Verbinder 125">
              <a:extLst>
                <a:ext uri="{FF2B5EF4-FFF2-40B4-BE49-F238E27FC236}">
                  <a16:creationId xmlns:a16="http://schemas.microsoft.com/office/drawing/2014/main" id="{C70BFDAC-7A43-6133-DE8E-3C26CF6C3AD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0000" y="2952000"/>
              <a:ext cx="0" cy="2880000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F77B16D9-E9A2-6831-3ED1-44247BD2756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1035393" y="2952000"/>
              <a:ext cx="0" cy="2880000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uppieren 20">
            <a:extLst>
              <a:ext uri="{FF2B5EF4-FFF2-40B4-BE49-F238E27FC236}">
                <a16:creationId xmlns:a16="http://schemas.microsoft.com/office/drawing/2014/main" id="{F8C22433-FCC3-4EAA-FBA0-AFDF243EC9D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038875" y="3312000"/>
            <a:ext cx="1260006" cy="1260000"/>
            <a:chOff x="7075896" y="2233365"/>
            <a:chExt cx="719172" cy="719170"/>
          </a:xfrm>
        </p:grpSpPr>
        <p:sp>
          <p:nvSpPr>
            <p:cNvPr id="133" name="Oval 2">
              <a:extLst>
                <a:ext uri="{FF2B5EF4-FFF2-40B4-BE49-F238E27FC236}">
                  <a16:creationId xmlns:a16="http://schemas.microsoft.com/office/drawing/2014/main" id="{0F497008-8E1E-2535-7CD7-5AFF600E9DA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075896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4" name="Oval 2">
              <a:extLst>
                <a:ext uri="{FF2B5EF4-FFF2-40B4-BE49-F238E27FC236}">
                  <a16:creationId xmlns:a16="http://schemas.microsoft.com/office/drawing/2014/main" id="{A726D3E8-ED52-EF8B-FCA2-A3DD363F3C5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147118" y="2304587"/>
              <a:ext cx="576728" cy="576726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Idee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(Input)</a:t>
              </a:r>
            </a:p>
          </p:txBody>
        </p:sp>
      </p:grpSp>
      <p:grpSp>
        <p:nvGrpSpPr>
          <p:cNvPr id="135" name="Gruppieren 33">
            <a:extLst>
              <a:ext uri="{FF2B5EF4-FFF2-40B4-BE49-F238E27FC236}">
                <a16:creationId xmlns:a16="http://schemas.microsoft.com/office/drawing/2014/main" id="{6608E2B8-7DA0-39EA-4D41-D93107BC420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95875" y="3312000"/>
            <a:ext cx="1260006" cy="1260000"/>
            <a:chOff x="4066056" y="3682855"/>
            <a:chExt cx="719172" cy="719170"/>
          </a:xfrm>
        </p:grpSpPr>
        <p:sp>
          <p:nvSpPr>
            <p:cNvPr id="136" name="Oval 6">
              <a:extLst>
                <a:ext uri="{FF2B5EF4-FFF2-40B4-BE49-F238E27FC236}">
                  <a16:creationId xmlns:a16="http://schemas.microsoft.com/office/drawing/2014/main" id="{48146F55-EF7B-E8A8-EBD8-5258B199EBD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066056" y="368285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7" name="Oval 6">
              <a:extLst>
                <a:ext uri="{FF2B5EF4-FFF2-40B4-BE49-F238E27FC236}">
                  <a16:creationId xmlns:a16="http://schemas.microsoft.com/office/drawing/2014/main" id="{18604DFF-0B06-43B6-9D2F-924C5577A1C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137278" y="3754077"/>
              <a:ext cx="576728" cy="576726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de-DE" sz="1400" b="1" dirty="0">
                  <a:solidFill>
                    <a:schemeClr val="bg1"/>
                  </a:solidFill>
                  <a:latin typeface="+mj-lt"/>
                </a:rPr>
                <a:t>Umset-</a:t>
              </a:r>
              <a:br>
                <a:rPr lang="de-DE" sz="14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400" b="1" dirty="0">
                  <a:solidFill>
                    <a:schemeClr val="bg1"/>
                  </a:solidFill>
                  <a:latin typeface="+mj-lt"/>
                </a:rPr>
                <a:t>zung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de-DE" sz="1000" dirty="0">
                  <a:solidFill>
                    <a:schemeClr val="bg1"/>
                  </a:solidFill>
                </a:rPr>
                <a:t>(Throughput)</a:t>
              </a:r>
            </a:p>
          </p:txBody>
        </p:sp>
      </p:grpSp>
      <p:grpSp>
        <p:nvGrpSpPr>
          <p:cNvPr id="138" name="Gruppieren 47">
            <a:extLst>
              <a:ext uri="{FF2B5EF4-FFF2-40B4-BE49-F238E27FC236}">
                <a16:creationId xmlns:a16="http://schemas.microsoft.com/office/drawing/2014/main" id="{A5794BD1-BD16-8654-9F5E-4A1CAA1726A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414692" y="3312000"/>
            <a:ext cx="1260006" cy="1260000"/>
            <a:chOff x="4396880" y="2233365"/>
            <a:chExt cx="719172" cy="719170"/>
          </a:xfrm>
        </p:grpSpPr>
        <p:sp>
          <p:nvSpPr>
            <p:cNvPr id="139" name="Oval 7">
              <a:extLst>
                <a:ext uri="{FF2B5EF4-FFF2-40B4-BE49-F238E27FC236}">
                  <a16:creationId xmlns:a16="http://schemas.microsoft.com/office/drawing/2014/main" id="{F2565750-0442-E0F7-6B79-9E20BE85DE7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96880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  <p:sp>
          <p:nvSpPr>
            <p:cNvPr id="140" name="Oval 7">
              <a:extLst>
                <a:ext uri="{FF2B5EF4-FFF2-40B4-BE49-F238E27FC236}">
                  <a16:creationId xmlns:a16="http://schemas.microsoft.com/office/drawing/2014/main" id="{AF0A8B35-9AE8-4B09-DE50-CB963BCC8CA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468102" y="2304587"/>
              <a:ext cx="576728" cy="576726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b="1" dirty="0">
                  <a:solidFill>
                    <a:schemeClr val="bg1"/>
                  </a:solidFill>
                  <a:latin typeface="+mj-lt"/>
                </a:rPr>
                <a:t>Inno-</a:t>
              </a:r>
              <a:br>
                <a:rPr lang="de-DE" sz="14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400" b="1" dirty="0">
                  <a:solidFill>
                    <a:schemeClr val="bg1"/>
                  </a:solidFill>
                  <a:latin typeface="+mj-lt"/>
                </a:rPr>
                <a:t>vation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de-DE" sz="1000" dirty="0">
                  <a:solidFill>
                    <a:schemeClr val="bg1"/>
                  </a:solidFill>
                </a:rPr>
                <a:t>(Output)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C155A70-6CDA-FEDC-ADC8-0D88DDD760A0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7" name="Rechteck 16">
              <a:hlinkClick r:id="rId2" action="ppaction://hlinksldjump"/>
              <a:extLst>
                <a:ext uri="{FF2B5EF4-FFF2-40B4-BE49-F238E27FC236}">
                  <a16:creationId xmlns:a16="http://schemas.microsoft.com/office/drawing/2014/main" id="{4D972D18-5092-5C72-5D81-9A0F0EFB4712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A945C541-47F9-51BB-8473-3D5129EBDDE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F1B44BB9-5E51-85B9-E012-38E242C66D2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2232000"/>
            <a:ext cx="1548000" cy="576000"/>
            <a:chOff x="540000" y="2232000"/>
            <a:chExt cx="1548000" cy="50400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2512D00-B3CE-87C0-036C-133F3C5927C1}"/>
                </a:ext>
              </a:extLst>
            </p:cNvPr>
            <p:cNvSpPr>
              <a:spLocks/>
            </p:cNvSpPr>
            <p:nvPr/>
          </p:nvSpPr>
          <p:spPr bwMode="gray">
            <a:xfrm>
              <a:off x="648000" y="2232000"/>
              <a:ext cx="1440000" cy="504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2400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b="1" kern="1200" dirty="0">
                  <a:solidFill>
                    <a:schemeClr val="tx2"/>
                  </a:solidFill>
                  <a:latin typeface="+mj-lt"/>
                </a:rPr>
                <a:t>Ideensammlung</a:t>
              </a:r>
            </a:p>
            <a:p>
              <a:pPr marL="0" lvl="0" indent="0" defTabSz="2400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Bewertung</a:t>
              </a:r>
              <a:r>
                <a:rPr lang="de-DE" sz="1600" b="1" kern="1200" dirty="0">
                  <a:solidFill>
                    <a:schemeClr val="tx2"/>
                  </a:solidFill>
                  <a:latin typeface="+mj-lt"/>
                </a:rPr>
                <a:t> </a:t>
              </a: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6D51FFF8-1518-99A9-55A1-C64D36F17733}"/>
                </a:ext>
              </a:extLst>
            </p:cNvPr>
            <p:cNvCxnSpPr/>
            <p:nvPr/>
          </p:nvCxnSpPr>
          <p:spPr bwMode="gray">
            <a:xfrm>
              <a:off x="540000" y="2232000"/>
              <a:ext cx="0" cy="504000"/>
            </a:xfrm>
            <a:prstGeom prst="line">
              <a:avLst/>
            </a:prstGeom>
            <a:ln w="12700">
              <a:solidFill>
                <a:schemeClr val="tx2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F2EE81A-7239-C0E2-83D1-CA8AF94B462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669094" y="2232000"/>
            <a:ext cx="1547568" cy="576000"/>
            <a:chOff x="2848932" y="2232000"/>
            <a:chExt cx="1547568" cy="504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C33951CF-97BB-9184-FDA3-0058F08DD4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956500" y="2232000"/>
              <a:ext cx="1440000" cy="504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2400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b="1" kern="1200" dirty="0">
                  <a:solidFill>
                    <a:schemeClr val="tx2"/>
                  </a:solidFill>
                  <a:latin typeface="+mj-lt"/>
                </a:rPr>
                <a:t>Konzept </a:t>
              </a:r>
            </a:p>
            <a:p>
              <a:pPr marL="0" lvl="0" indent="0" defTabSz="2400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Planung</a:t>
              </a:r>
              <a:r>
                <a:rPr lang="de-DE" sz="1600" b="1" kern="1200" dirty="0">
                  <a:solidFill>
                    <a:schemeClr val="tx2"/>
                  </a:solidFill>
                  <a:latin typeface="+mj-lt"/>
                </a:rPr>
                <a:t> </a:t>
              </a:r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C51458D5-8FF0-0CAE-9369-2DDBC3529409}"/>
                </a:ext>
              </a:extLst>
            </p:cNvPr>
            <p:cNvCxnSpPr/>
            <p:nvPr/>
          </p:nvCxnSpPr>
          <p:spPr bwMode="gray">
            <a:xfrm>
              <a:off x="2848932" y="2232000"/>
              <a:ext cx="0" cy="504000"/>
            </a:xfrm>
            <a:prstGeom prst="line">
              <a:avLst/>
            </a:prstGeom>
            <a:ln w="12700">
              <a:solidFill>
                <a:schemeClr val="tx2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20F79F1C-2A32-FBD2-79A5-F8F0F379CCC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797756" y="2232000"/>
            <a:ext cx="1547207" cy="576000"/>
            <a:chOff x="5157793" y="2232000"/>
            <a:chExt cx="1547207" cy="50400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25699F93-1F4D-E794-753B-E12C843B7E43}"/>
                </a:ext>
              </a:extLst>
            </p:cNvPr>
            <p:cNvSpPr>
              <a:spLocks/>
            </p:cNvSpPr>
            <p:nvPr/>
          </p:nvSpPr>
          <p:spPr bwMode="gray">
            <a:xfrm>
              <a:off x="5265000" y="2232000"/>
              <a:ext cx="1440000" cy="504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2400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b="1" kern="1200" dirty="0">
                  <a:solidFill>
                    <a:schemeClr val="tx2"/>
                  </a:solidFill>
                  <a:latin typeface="+mj-lt"/>
                </a:rPr>
                <a:t>Entwicklung</a:t>
              </a:r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BFD8A22C-48CA-6632-D324-FDB1FA77F493}"/>
                </a:ext>
              </a:extLst>
            </p:cNvPr>
            <p:cNvCxnSpPr/>
            <p:nvPr/>
          </p:nvCxnSpPr>
          <p:spPr bwMode="gray">
            <a:xfrm>
              <a:off x="5157793" y="2232000"/>
              <a:ext cx="0" cy="504000"/>
            </a:xfrm>
            <a:prstGeom prst="line">
              <a:avLst/>
            </a:prstGeom>
            <a:ln w="12700">
              <a:solidFill>
                <a:schemeClr val="tx2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B3171976-537E-1E56-5FC9-C0D9DFB8CFC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054000" y="2232000"/>
            <a:ext cx="1546484" cy="576000"/>
            <a:chOff x="9775516" y="2232000"/>
            <a:chExt cx="1546484" cy="504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5C00A188-132B-F0A2-84F3-AE98C45F8C39}"/>
                </a:ext>
              </a:extLst>
            </p:cNvPr>
            <p:cNvSpPr>
              <a:spLocks/>
            </p:cNvSpPr>
            <p:nvPr/>
          </p:nvSpPr>
          <p:spPr bwMode="gray">
            <a:xfrm>
              <a:off x="9882000" y="2232000"/>
              <a:ext cx="1440000" cy="504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2400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b="1" kern="1200" dirty="0">
                  <a:solidFill>
                    <a:schemeClr val="tx2"/>
                  </a:solidFill>
                  <a:latin typeface="+mj-lt"/>
                </a:rPr>
                <a:t>Produktion</a:t>
              </a:r>
            </a:p>
            <a:p>
              <a:pPr marL="0" lvl="0" indent="0" defTabSz="2400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Vertrieb</a:t>
              </a:r>
              <a:endParaRPr lang="de-DE" sz="1600" b="1" kern="1200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BA9E6C5C-F8FF-39A0-4357-EA191FA7DF71}"/>
                </a:ext>
              </a:extLst>
            </p:cNvPr>
            <p:cNvCxnSpPr/>
            <p:nvPr/>
          </p:nvCxnSpPr>
          <p:spPr bwMode="gray">
            <a:xfrm>
              <a:off x="9775516" y="2232000"/>
              <a:ext cx="0" cy="504000"/>
            </a:xfrm>
            <a:prstGeom prst="line">
              <a:avLst/>
            </a:prstGeom>
            <a:ln w="12700">
              <a:solidFill>
                <a:schemeClr val="tx2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17C0F059-D974-B815-EB52-9653CDCF519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926057" y="2232000"/>
            <a:ext cx="1546846" cy="576000"/>
            <a:chOff x="7466654" y="2232000"/>
            <a:chExt cx="1546846" cy="504000"/>
          </a:xfrm>
        </p:grpSpPr>
        <p:sp>
          <p:nvSpPr>
            <p:cNvPr id="142" name="Rechteck 141">
              <a:extLst>
                <a:ext uri="{FF2B5EF4-FFF2-40B4-BE49-F238E27FC236}">
                  <a16:creationId xmlns:a16="http://schemas.microsoft.com/office/drawing/2014/main" id="{6EFB9D4F-5267-E559-FAF4-96AD43190B3D}"/>
                </a:ext>
              </a:extLst>
            </p:cNvPr>
            <p:cNvSpPr>
              <a:spLocks/>
            </p:cNvSpPr>
            <p:nvPr/>
          </p:nvSpPr>
          <p:spPr bwMode="gray">
            <a:xfrm>
              <a:off x="7573500" y="2232000"/>
              <a:ext cx="1440000" cy="50400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defTabSz="2400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b="1" kern="1200" dirty="0">
                  <a:solidFill>
                    <a:schemeClr val="tx2"/>
                  </a:solidFill>
                  <a:latin typeface="+mj-lt"/>
                </a:rPr>
                <a:t>Prototyp</a:t>
              </a:r>
            </a:p>
            <a:p>
              <a:pPr marL="0" lvl="0" indent="0" defTabSz="240030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Tests</a:t>
              </a:r>
              <a:endParaRPr lang="de-DE" sz="1600" b="1" kern="1200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143" name="Gerader Verbinder 142">
              <a:extLst>
                <a:ext uri="{FF2B5EF4-FFF2-40B4-BE49-F238E27FC236}">
                  <a16:creationId xmlns:a16="http://schemas.microsoft.com/office/drawing/2014/main" id="{1F2B1070-F397-8E0F-8FB7-F91315FEBBFF}"/>
                </a:ext>
              </a:extLst>
            </p:cNvPr>
            <p:cNvCxnSpPr/>
            <p:nvPr/>
          </p:nvCxnSpPr>
          <p:spPr bwMode="gray">
            <a:xfrm>
              <a:off x="7466654" y="2232000"/>
              <a:ext cx="0" cy="504000"/>
            </a:xfrm>
            <a:prstGeom prst="line">
              <a:avLst/>
            </a:prstGeom>
            <a:ln w="12700">
              <a:solidFill>
                <a:schemeClr val="tx2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D878BBB-495C-5666-325F-50012C610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3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Innovationsprozess-Phasen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Vier Phasen des Innovationsprozesses</a:t>
            </a:r>
          </a:p>
          <a:p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B9EA771-30E4-3FFC-17E7-19A1E2E558B4}"/>
              </a:ext>
            </a:extLst>
          </p:cNvPr>
          <p:cNvSpPr txBox="1">
            <a:spLocks/>
          </p:cNvSpPr>
          <p:nvPr/>
        </p:nvSpPr>
        <p:spPr bwMode="gray">
          <a:xfrm>
            <a:off x="540070" y="3724210"/>
            <a:ext cx="1980000" cy="54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Ideengewinnung 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und -konkretisierung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B3A57E1D-E626-9EEA-B52E-F0691339AE10}"/>
              </a:ext>
            </a:extLst>
          </p:cNvPr>
          <p:cNvSpPr txBox="1"/>
          <p:nvPr/>
        </p:nvSpPr>
        <p:spPr bwMode="gray">
          <a:xfrm>
            <a:off x="540070" y="2201196"/>
            <a:ext cx="720000" cy="10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8000" b="1" dirty="0">
                <a:ln w="12700">
                  <a:noFill/>
                </a:ln>
                <a:solidFill>
                  <a:schemeClr val="accent6"/>
                </a:solidFill>
                <a:latin typeface="+mj-lt"/>
              </a:rPr>
              <a:t>1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44F2BBC-7D73-A1D0-0410-100B3AFC8331}"/>
              </a:ext>
            </a:extLst>
          </p:cNvPr>
          <p:cNvSpPr txBox="1">
            <a:spLocks/>
          </p:cNvSpPr>
          <p:nvPr/>
        </p:nvSpPr>
        <p:spPr bwMode="gray">
          <a:xfrm>
            <a:off x="540070" y="4571999"/>
            <a:ext cx="1980000" cy="90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sit amet, consetetur sadipscing elitr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38AD8FB-A054-9BE2-F077-9085E00A1EB9}"/>
              </a:ext>
            </a:extLst>
          </p:cNvPr>
          <p:cNvSpPr txBox="1">
            <a:spLocks/>
          </p:cNvSpPr>
          <p:nvPr/>
        </p:nvSpPr>
        <p:spPr bwMode="gray">
          <a:xfrm>
            <a:off x="3551989" y="3724210"/>
            <a:ext cx="1980000" cy="54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Konzept-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definition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3B9F9E1-6E68-0550-F1B8-D70F21E91910}"/>
              </a:ext>
            </a:extLst>
          </p:cNvPr>
          <p:cNvSpPr txBox="1"/>
          <p:nvPr/>
        </p:nvSpPr>
        <p:spPr bwMode="gray">
          <a:xfrm>
            <a:off x="3551989" y="2201196"/>
            <a:ext cx="720000" cy="10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8000" b="1" dirty="0">
                <a:ln w="12700">
                  <a:noFill/>
                </a:ln>
                <a:solidFill>
                  <a:schemeClr val="accent6"/>
                </a:solidFill>
                <a:latin typeface="+mj-lt"/>
              </a:rPr>
              <a:t>2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52D5A6A-BCDA-DF8D-987E-DBFDAA0D0C6A}"/>
              </a:ext>
            </a:extLst>
          </p:cNvPr>
          <p:cNvSpPr txBox="1">
            <a:spLocks/>
          </p:cNvSpPr>
          <p:nvPr/>
        </p:nvSpPr>
        <p:spPr bwMode="gray">
          <a:xfrm>
            <a:off x="3551989" y="4572000"/>
            <a:ext cx="1980000" cy="90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sit amet, consetetur sadipscing elitr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F82F53C-A3EA-80CD-5A77-6C637EC00F69}"/>
              </a:ext>
            </a:extLst>
          </p:cNvPr>
          <p:cNvSpPr txBox="1">
            <a:spLocks/>
          </p:cNvSpPr>
          <p:nvPr/>
        </p:nvSpPr>
        <p:spPr bwMode="gray">
          <a:xfrm>
            <a:off x="6567630" y="3724210"/>
            <a:ext cx="1980000" cy="54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Konzeptbewertung/ 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Selektion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E900E27-2271-BEBC-37C4-B3F68E1A4E2C}"/>
              </a:ext>
            </a:extLst>
          </p:cNvPr>
          <p:cNvSpPr txBox="1"/>
          <p:nvPr/>
        </p:nvSpPr>
        <p:spPr bwMode="gray">
          <a:xfrm>
            <a:off x="6567630" y="2201196"/>
            <a:ext cx="720000" cy="10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8000" b="1" dirty="0">
                <a:ln w="12700">
                  <a:noFill/>
                </a:ln>
                <a:solidFill>
                  <a:schemeClr val="accent6"/>
                </a:solidFill>
                <a:latin typeface="+mj-lt"/>
              </a:rPr>
              <a:t>3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38E2623-6F34-47FE-5870-17074E7A92DC}"/>
              </a:ext>
            </a:extLst>
          </p:cNvPr>
          <p:cNvSpPr txBox="1">
            <a:spLocks/>
          </p:cNvSpPr>
          <p:nvPr/>
        </p:nvSpPr>
        <p:spPr bwMode="gray">
          <a:xfrm>
            <a:off x="6567630" y="4572000"/>
            <a:ext cx="1980000" cy="90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sit amet, consetetur sadipscing elitr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020AC56-88D8-24E0-2C8A-EF6BAB9E803B}"/>
              </a:ext>
            </a:extLst>
          </p:cNvPr>
          <p:cNvSpPr txBox="1">
            <a:spLocks/>
          </p:cNvSpPr>
          <p:nvPr/>
        </p:nvSpPr>
        <p:spPr bwMode="gray">
          <a:xfrm>
            <a:off x="9583269" y="3724210"/>
            <a:ext cx="1980000" cy="54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Markt-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einführung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53FFBA1-6A92-AF42-BA75-06809E192378}"/>
              </a:ext>
            </a:extLst>
          </p:cNvPr>
          <p:cNvSpPr txBox="1"/>
          <p:nvPr/>
        </p:nvSpPr>
        <p:spPr bwMode="gray">
          <a:xfrm>
            <a:off x="9583269" y="2201196"/>
            <a:ext cx="720000" cy="100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8000" b="1" dirty="0">
                <a:ln w="12700">
                  <a:noFill/>
                </a:ln>
                <a:solidFill>
                  <a:schemeClr val="accent6"/>
                </a:solidFill>
                <a:latin typeface="+mj-lt"/>
              </a:rPr>
              <a:t>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A493022-0F75-FDC2-BE49-B31FCA9401CA}"/>
              </a:ext>
            </a:extLst>
          </p:cNvPr>
          <p:cNvSpPr txBox="1">
            <a:spLocks/>
          </p:cNvSpPr>
          <p:nvPr/>
        </p:nvSpPr>
        <p:spPr bwMode="gray">
          <a:xfrm>
            <a:off x="9583269" y="4572000"/>
            <a:ext cx="1980000" cy="90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sit amet, consetetur sadipscing elitr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1C89C53-AB71-2A7B-1AE9-34ED21364CDA}"/>
              </a:ext>
            </a:extLst>
          </p:cNvPr>
          <p:cNvCxnSpPr>
            <a:cxnSpLocks/>
          </p:cNvCxnSpPr>
          <p:nvPr/>
        </p:nvCxnSpPr>
        <p:spPr bwMode="gray">
          <a:xfrm>
            <a:off x="1915105" y="2705196"/>
            <a:ext cx="691243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2DDB77E-448B-B6C9-0062-F8D0E9FC2A52}"/>
              </a:ext>
            </a:extLst>
          </p:cNvPr>
          <p:cNvCxnSpPr>
            <a:cxnSpLocks/>
          </p:cNvCxnSpPr>
          <p:nvPr/>
        </p:nvCxnSpPr>
        <p:spPr bwMode="gray">
          <a:xfrm>
            <a:off x="4930746" y="2705196"/>
            <a:ext cx="691243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D86254B-F7A2-4997-A602-C39118B75EBC}"/>
              </a:ext>
            </a:extLst>
          </p:cNvPr>
          <p:cNvCxnSpPr>
            <a:cxnSpLocks/>
          </p:cNvCxnSpPr>
          <p:nvPr/>
        </p:nvCxnSpPr>
        <p:spPr bwMode="gray">
          <a:xfrm>
            <a:off x="7946387" y="2705196"/>
            <a:ext cx="691243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87AE832-5C7F-76C3-7211-3B0C6EF32A4E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" name="Rechteck 4">
              <a:hlinkClick r:id="rId2" action="ppaction://hlinksldjump"/>
              <a:extLst>
                <a:ext uri="{FF2B5EF4-FFF2-40B4-BE49-F238E27FC236}">
                  <a16:creationId xmlns:a16="http://schemas.microsoft.com/office/drawing/2014/main" id="{7E24DFC7-69A3-3166-3EAF-2374CA2109EF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CD573E62-8B02-5149-D82B-47E95481781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EF92F91C-9296-50AA-14FF-C7A2D430D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Innovationsprozess-Phasen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Innovationsprozess in drei Phasen</a:t>
            </a:r>
          </a:p>
          <a:p>
            <a:endParaRPr lang="de-DE" dirty="0"/>
          </a:p>
        </p:txBody>
      </p:sp>
      <p:sp>
        <p:nvSpPr>
          <p:cNvPr id="158" name="Textfeld 157">
            <a:extLst>
              <a:ext uri="{FF2B5EF4-FFF2-40B4-BE49-F238E27FC236}">
                <a16:creationId xmlns:a16="http://schemas.microsoft.com/office/drawing/2014/main" id="{1EA2DC82-E628-1969-1313-96F9D0C8BA43}"/>
              </a:ext>
            </a:extLst>
          </p:cNvPr>
          <p:cNvSpPr txBox="1">
            <a:spLocks/>
          </p:cNvSpPr>
          <p:nvPr/>
        </p:nvSpPr>
        <p:spPr bwMode="gray">
          <a:xfrm>
            <a:off x="540000" y="3596400"/>
            <a:ext cx="1800000" cy="5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Suchfeld-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bestimmung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E116AD6-9FF5-49BE-FDD1-E499BEE19B22}"/>
              </a:ext>
            </a:extLst>
          </p:cNvPr>
          <p:cNvGrpSpPr>
            <a:grpSpLocks noChangeAspect="1"/>
          </p:cNvGrpSpPr>
          <p:nvPr/>
        </p:nvGrpSpPr>
        <p:grpSpPr>
          <a:xfrm>
            <a:off x="809999" y="2052000"/>
            <a:ext cx="1363477" cy="1363477"/>
            <a:chOff x="809999" y="2052000"/>
            <a:chExt cx="1363477" cy="1363477"/>
          </a:xfrm>
        </p:grpSpPr>
        <p:grpSp>
          <p:nvGrpSpPr>
            <p:cNvPr id="98" name="Gruppieren 97">
              <a:extLst>
                <a:ext uri="{FF2B5EF4-FFF2-40B4-BE49-F238E27FC236}">
                  <a16:creationId xmlns:a16="http://schemas.microsoft.com/office/drawing/2014/main" id="{40260E3A-E347-EF6A-FB59-E36C6212AC7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09999" y="2155477"/>
              <a:ext cx="1260001" cy="1260000"/>
              <a:chOff x="540070" y="2520000"/>
              <a:chExt cx="1260001" cy="1260000"/>
            </a:xfrm>
          </p:grpSpPr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B2AF3E81-8CE6-98C2-9AE5-A50CD3038C6C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540070" y="2520000"/>
                <a:ext cx="1260001" cy="1260000"/>
                <a:chOff x="1764185" y="1602000"/>
                <a:chExt cx="847424" cy="847422"/>
              </a:xfrm>
            </p:grpSpPr>
            <p:sp>
              <p:nvSpPr>
                <p:cNvPr id="32" name="Oval 7">
                  <a:extLst>
                    <a:ext uri="{FF2B5EF4-FFF2-40B4-BE49-F238E27FC236}">
                      <a16:creationId xmlns:a16="http://schemas.microsoft.com/office/drawing/2014/main" id="{6CA572CD-1ACF-E434-E6BD-D8B40CE2AC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764185" y="1602000"/>
                  <a:ext cx="847424" cy="847422"/>
                </a:xfrm>
                <a:custGeom>
                  <a:avLst/>
                  <a:gdLst>
                    <a:gd name="connsiteX0" fmla="*/ 856647 w 856647"/>
                    <a:gd name="connsiteY0" fmla="*/ 428324 h 856647"/>
                    <a:gd name="connsiteX1" fmla="*/ 428324 w 856647"/>
                    <a:gd name="connsiteY1" fmla="*/ 856647 h 856647"/>
                    <a:gd name="connsiteX2" fmla="*/ 0 w 856647"/>
                    <a:gd name="connsiteY2" fmla="*/ 428324 h 856647"/>
                    <a:gd name="connsiteX3" fmla="*/ 428324 w 856647"/>
                    <a:gd name="connsiteY3" fmla="*/ 0 h 856647"/>
                    <a:gd name="connsiteX4" fmla="*/ 856647 w 856647"/>
                    <a:gd name="connsiteY4" fmla="*/ 428324 h 856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6647" h="856647">
                      <a:moveTo>
                        <a:pt x="856647" y="428324"/>
                      </a:moveTo>
                      <a:cubicBezTo>
                        <a:pt x="856647" y="664880"/>
                        <a:pt x="664880" y="856647"/>
                        <a:pt x="428324" y="856647"/>
                      </a:cubicBezTo>
                      <a:cubicBezTo>
                        <a:pt x="191767" y="856647"/>
                        <a:pt x="0" y="664880"/>
                        <a:pt x="0" y="428324"/>
                      </a:cubicBezTo>
                      <a:cubicBezTo>
                        <a:pt x="0" y="191767"/>
                        <a:pt x="191767" y="0"/>
                        <a:pt x="428324" y="0"/>
                      </a:cubicBezTo>
                      <a:cubicBezTo>
                        <a:pt x="664880" y="0"/>
                        <a:pt x="856647" y="191767"/>
                        <a:pt x="856647" y="4283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 cap="rnd">
                  <a:solidFill>
                    <a:schemeClr val="bg1">
                      <a:lumMod val="65000"/>
                    </a:schemeClr>
                  </a:solidFill>
                  <a:prstDash val="sysDot"/>
                  <a:round/>
                </a:ln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4">
                  <a:extLst>
                    <a:ext uri="{FF2B5EF4-FFF2-40B4-BE49-F238E27FC236}">
                      <a16:creationId xmlns:a16="http://schemas.microsoft.com/office/drawing/2014/main" id="{3B22AE18-B774-C19E-F06D-AD1F02207D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824714" y="1662530"/>
                  <a:ext cx="726366" cy="726362"/>
                </a:xfrm>
                <a:custGeom>
                  <a:avLst/>
                  <a:gdLst>
                    <a:gd name="connsiteX0" fmla="*/ 856647 w 856647"/>
                    <a:gd name="connsiteY0" fmla="*/ 428324 h 856647"/>
                    <a:gd name="connsiteX1" fmla="*/ 428324 w 856647"/>
                    <a:gd name="connsiteY1" fmla="*/ 856647 h 856647"/>
                    <a:gd name="connsiteX2" fmla="*/ 0 w 856647"/>
                    <a:gd name="connsiteY2" fmla="*/ 428324 h 856647"/>
                    <a:gd name="connsiteX3" fmla="*/ 428324 w 856647"/>
                    <a:gd name="connsiteY3" fmla="*/ 0 h 856647"/>
                    <a:gd name="connsiteX4" fmla="*/ 856647 w 856647"/>
                    <a:gd name="connsiteY4" fmla="*/ 428324 h 856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6647" h="856647">
                      <a:moveTo>
                        <a:pt x="856647" y="428324"/>
                      </a:moveTo>
                      <a:cubicBezTo>
                        <a:pt x="856647" y="664880"/>
                        <a:pt x="664880" y="856647"/>
                        <a:pt x="428324" y="856647"/>
                      </a:cubicBezTo>
                      <a:cubicBezTo>
                        <a:pt x="191767" y="856647"/>
                        <a:pt x="0" y="664880"/>
                        <a:pt x="0" y="428324"/>
                      </a:cubicBezTo>
                      <a:cubicBezTo>
                        <a:pt x="0" y="191767"/>
                        <a:pt x="191767" y="0"/>
                        <a:pt x="428324" y="0"/>
                      </a:cubicBezTo>
                      <a:cubicBezTo>
                        <a:pt x="664880" y="0"/>
                        <a:pt x="856647" y="191767"/>
                        <a:pt x="856647" y="428324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19050" cap="rnd">
                  <a:noFill/>
                  <a:prstDash val="sysDot"/>
                  <a:round/>
                </a:ln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ICON">
                <a:extLst>
                  <a:ext uri="{FF2B5EF4-FFF2-40B4-BE49-F238E27FC236}">
                    <a16:creationId xmlns:a16="http://schemas.microsoft.com/office/drawing/2014/main" id="{53E7E0E0-9CF8-F2FB-0811-23E4E71F743B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 flipH="1">
                <a:off x="936720" y="2862000"/>
                <a:ext cx="466700" cy="576000"/>
                <a:chOff x="3642957" y="4128472"/>
                <a:chExt cx="576419" cy="711414"/>
              </a:xfrm>
              <a:noFill/>
            </p:grpSpPr>
            <p:sp>
              <p:nvSpPr>
                <p:cNvPr id="77" name="Freihandform: Form 76">
                  <a:extLst>
                    <a:ext uri="{FF2B5EF4-FFF2-40B4-BE49-F238E27FC236}">
                      <a16:creationId xmlns:a16="http://schemas.microsoft.com/office/drawing/2014/main" id="{507BA6F9-F353-C887-C043-967949583073}"/>
                    </a:ext>
                  </a:extLst>
                </p:cNvPr>
                <p:cNvSpPr/>
                <p:nvPr/>
              </p:nvSpPr>
              <p:spPr bwMode="gray">
                <a:xfrm>
                  <a:off x="3668572" y="4250367"/>
                  <a:ext cx="485807" cy="589519"/>
                </a:xfrm>
                <a:custGeom>
                  <a:avLst/>
                  <a:gdLst>
                    <a:gd name="connsiteX0" fmla="*/ 402060 w 485807"/>
                    <a:gd name="connsiteY0" fmla="*/ 579250 h 589518"/>
                    <a:gd name="connsiteX1" fmla="*/ 402060 w 485807"/>
                    <a:gd name="connsiteY1" fmla="*/ 441150 h 589518"/>
                    <a:gd name="connsiteX2" fmla="*/ 434811 w 485807"/>
                    <a:gd name="connsiteY2" fmla="*/ 346718 h 589518"/>
                    <a:gd name="connsiteX3" fmla="*/ 465378 w 485807"/>
                    <a:gd name="connsiteY3" fmla="*/ 290495 h 589518"/>
                    <a:gd name="connsiteX4" fmla="*/ 365488 w 485807"/>
                    <a:gd name="connsiteY4" fmla="*/ 39404 h 589518"/>
                    <a:gd name="connsiteX5" fmla="*/ 104025 w 485807"/>
                    <a:gd name="connsiteY5" fmla="*/ 66696 h 589518"/>
                    <a:gd name="connsiteX6" fmla="*/ 59811 w 485807"/>
                    <a:gd name="connsiteY6" fmla="*/ 137657 h 589518"/>
                    <a:gd name="connsiteX7" fmla="*/ 54353 w 485807"/>
                    <a:gd name="connsiteY7" fmla="*/ 218443 h 589518"/>
                    <a:gd name="connsiteX8" fmla="*/ 55990 w 485807"/>
                    <a:gd name="connsiteY8" fmla="*/ 229906 h 589518"/>
                    <a:gd name="connsiteX9" fmla="*/ 43982 w 485807"/>
                    <a:gd name="connsiteY9" fmla="*/ 287766 h 589518"/>
                    <a:gd name="connsiteX10" fmla="*/ 13960 w 485807"/>
                    <a:gd name="connsiteY10" fmla="*/ 331434 h 589518"/>
                    <a:gd name="connsiteX11" fmla="*/ 27606 w 485807"/>
                    <a:gd name="connsiteY11" fmla="*/ 354905 h 589518"/>
                    <a:gd name="connsiteX12" fmla="*/ 39615 w 485807"/>
                    <a:gd name="connsiteY12" fmla="*/ 357635 h 589518"/>
                    <a:gd name="connsiteX13" fmla="*/ 41798 w 485807"/>
                    <a:gd name="connsiteY13" fmla="*/ 366368 h 589518"/>
                    <a:gd name="connsiteX14" fmla="*/ 45073 w 485807"/>
                    <a:gd name="connsiteY14" fmla="*/ 381652 h 589518"/>
                    <a:gd name="connsiteX15" fmla="*/ 47257 w 485807"/>
                    <a:gd name="connsiteY15" fmla="*/ 389294 h 589518"/>
                    <a:gd name="connsiteX16" fmla="*/ 55444 w 485807"/>
                    <a:gd name="connsiteY16" fmla="*/ 406215 h 589518"/>
                    <a:gd name="connsiteX17" fmla="*/ 59265 w 485807"/>
                    <a:gd name="connsiteY17" fmla="*/ 412766 h 589518"/>
                    <a:gd name="connsiteX18" fmla="*/ 93654 w 485807"/>
                    <a:gd name="connsiteY18" fmla="*/ 474447 h 589518"/>
                    <a:gd name="connsiteX19" fmla="*/ 129134 w 485807"/>
                    <a:gd name="connsiteY19" fmla="*/ 471172 h 589518"/>
                    <a:gd name="connsiteX20" fmla="*/ 180990 w 485807"/>
                    <a:gd name="connsiteY20" fmla="*/ 510473 h 589518"/>
                    <a:gd name="connsiteX21" fmla="*/ 185903 w 485807"/>
                    <a:gd name="connsiteY21" fmla="*/ 579250 h 589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85807" h="589518">
                      <a:moveTo>
                        <a:pt x="402060" y="579250"/>
                      </a:moveTo>
                      <a:lnTo>
                        <a:pt x="402060" y="441150"/>
                      </a:lnTo>
                      <a:cubicBezTo>
                        <a:pt x="402060" y="441150"/>
                        <a:pt x="401514" y="390386"/>
                        <a:pt x="434811" y="346718"/>
                      </a:cubicBezTo>
                      <a:cubicBezTo>
                        <a:pt x="447911" y="329796"/>
                        <a:pt x="458828" y="311237"/>
                        <a:pt x="465378" y="290495"/>
                      </a:cubicBezTo>
                      <a:cubicBezTo>
                        <a:pt x="485029" y="229360"/>
                        <a:pt x="497038" y="109818"/>
                        <a:pt x="365488" y="39404"/>
                      </a:cubicBezTo>
                      <a:cubicBezTo>
                        <a:pt x="365488" y="39404"/>
                        <a:pt x="217562" y="-37015"/>
                        <a:pt x="104025" y="66696"/>
                      </a:cubicBezTo>
                      <a:cubicBezTo>
                        <a:pt x="83283" y="85801"/>
                        <a:pt x="67453" y="110364"/>
                        <a:pt x="59811" y="137657"/>
                      </a:cubicBezTo>
                      <a:cubicBezTo>
                        <a:pt x="54353" y="158399"/>
                        <a:pt x="50532" y="185692"/>
                        <a:pt x="54353" y="218443"/>
                      </a:cubicBezTo>
                      <a:cubicBezTo>
                        <a:pt x="54899" y="222264"/>
                        <a:pt x="55444" y="226085"/>
                        <a:pt x="55990" y="229906"/>
                      </a:cubicBezTo>
                      <a:cubicBezTo>
                        <a:pt x="57628" y="238639"/>
                        <a:pt x="59811" y="263748"/>
                        <a:pt x="43982" y="287766"/>
                      </a:cubicBezTo>
                      <a:lnTo>
                        <a:pt x="13960" y="331434"/>
                      </a:lnTo>
                      <a:cubicBezTo>
                        <a:pt x="13960" y="331434"/>
                        <a:pt x="5226" y="350539"/>
                        <a:pt x="27606" y="354905"/>
                      </a:cubicBezTo>
                      <a:cubicBezTo>
                        <a:pt x="27606" y="354905"/>
                        <a:pt x="34702" y="355451"/>
                        <a:pt x="39615" y="357635"/>
                      </a:cubicBezTo>
                      <a:cubicBezTo>
                        <a:pt x="42890" y="359272"/>
                        <a:pt x="43982" y="363639"/>
                        <a:pt x="41798" y="366368"/>
                      </a:cubicBezTo>
                      <a:cubicBezTo>
                        <a:pt x="38523" y="370189"/>
                        <a:pt x="35248" y="376739"/>
                        <a:pt x="45073" y="381652"/>
                      </a:cubicBezTo>
                      <a:cubicBezTo>
                        <a:pt x="47803" y="383290"/>
                        <a:pt x="48894" y="386565"/>
                        <a:pt x="47257" y="389294"/>
                      </a:cubicBezTo>
                      <a:cubicBezTo>
                        <a:pt x="43982" y="394753"/>
                        <a:pt x="42344" y="402394"/>
                        <a:pt x="55444" y="406215"/>
                      </a:cubicBezTo>
                      <a:cubicBezTo>
                        <a:pt x="58174" y="407307"/>
                        <a:pt x="59811" y="409490"/>
                        <a:pt x="59265" y="412766"/>
                      </a:cubicBezTo>
                      <a:cubicBezTo>
                        <a:pt x="55990" y="428595"/>
                        <a:pt x="50532" y="474993"/>
                        <a:pt x="93654" y="474447"/>
                      </a:cubicBezTo>
                      <a:lnTo>
                        <a:pt x="129134" y="471172"/>
                      </a:lnTo>
                      <a:cubicBezTo>
                        <a:pt x="154243" y="468988"/>
                        <a:pt x="176623" y="485910"/>
                        <a:pt x="180990" y="510473"/>
                      </a:cubicBezTo>
                      <a:cubicBezTo>
                        <a:pt x="183719" y="526303"/>
                        <a:pt x="185903" y="548682"/>
                        <a:pt x="185903" y="579250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8" name="Freihandform: Form 77">
                  <a:extLst>
                    <a:ext uri="{FF2B5EF4-FFF2-40B4-BE49-F238E27FC236}">
                      <a16:creationId xmlns:a16="http://schemas.microsoft.com/office/drawing/2014/main" id="{6E2FE8C5-8E3F-45CC-6E76-7DF218958347}"/>
                    </a:ext>
                  </a:extLst>
                </p:cNvPr>
                <p:cNvSpPr/>
                <p:nvPr/>
              </p:nvSpPr>
              <p:spPr bwMode="gray">
                <a:xfrm>
                  <a:off x="3770559" y="4310786"/>
                  <a:ext cx="305676" cy="305676"/>
                </a:xfrm>
                <a:custGeom>
                  <a:avLst/>
                  <a:gdLst>
                    <a:gd name="connsiteX0" fmla="*/ 282605 w 305676"/>
                    <a:gd name="connsiteY0" fmla="*/ 141102 h 305676"/>
                    <a:gd name="connsiteX1" fmla="*/ 291339 w 305676"/>
                    <a:gd name="connsiteY1" fmla="*/ 110535 h 305676"/>
                    <a:gd name="connsiteX2" fmla="*/ 266230 w 305676"/>
                    <a:gd name="connsiteY2" fmla="*/ 90884 h 305676"/>
                    <a:gd name="connsiteX3" fmla="*/ 261317 w 305676"/>
                    <a:gd name="connsiteY3" fmla="*/ 59225 h 305676"/>
                    <a:gd name="connsiteX4" fmla="*/ 230204 w 305676"/>
                    <a:gd name="connsiteY4" fmla="*/ 51037 h 305676"/>
                    <a:gd name="connsiteX5" fmla="*/ 213282 w 305676"/>
                    <a:gd name="connsiteY5" fmla="*/ 24290 h 305676"/>
                    <a:gd name="connsiteX6" fmla="*/ 181623 w 305676"/>
                    <a:gd name="connsiteY6" fmla="*/ 29749 h 305676"/>
                    <a:gd name="connsiteX7" fmla="*/ 154876 w 305676"/>
                    <a:gd name="connsiteY7" fmla="*/ 12282 h 305676"/>
                    <a:gd name="connsiteX8" fmla="*/ 128129 w 305676"/>
                    <a:gd name="connsiteY8" fmla="*/ 29749 h 305676"/>
                    <a:gd name="connsiteX9" fmla="*/ 96470 w 305676"/>
                    <a:gd name="connsiteY9" fmla="*/ 24290 h 305676"/>
                    <a:gd name="connsiteX10" fmla="*/ 79549 w 305676"/>
                    <a:gd name="connsiteY10" fmla="*/ 51037 h 305676"/>
                    <a:gd name="connsiteX11" fmla="*/ 48435 w 305676"/>
                    <a:gd name="connsiteY11" fmla="*/ 59225 h 305676"/>
                    <a:gd name="connsiteX12" fmla="*/ 43523 w 305676"/>
                    <a:gd name="connsiteY12" fmla="*/ 90884 h 305676"/>
                    <a:gd name="connsiteX13" fmla="*/ 18414 w 305676"/>
                    <a:gd name="connsiteY13" fmla="*/ 110535 h 305676"/>
                    <a:gd name="connsiteX14" fmla="*/ 27147 w 305676"/>
                    <a:gd name="connsiteY14" fmla="*/ 141102 h 305676"/>
                    <a:gd name="connsiteX15" fmla="*/ 12409 w 305676"/>
                    <a:gd name="connsiteY15" fmla="*/ 169487 h 305676"/>
                    <a:gd name="connsiteX16" fmla="*/ 32606 w 305676"/>
                    <a:gd name="connsiteY16" fmla="*/ 194050 h 305676"/>
                    <a:gd name="connsiteX17" fmla="*/ 30968 w 305676"/>
                    <a:gd name="connsiteY17" fmla="*/ 225709 h 305676"/>
                    <a:gd name="connsiteX18" fmla="*/ 59352 w 305676"/>
                    <a:gd name="connsiteY18" fmla="*/ 239901 h 305676"/>
                    <a:gd name="connsiteX19" fmla="*/ 70815 w 305676"/>
                    <a:gd name="connsiteY19" fmla="*/ 269923 h 305676"/>
                    <a:gd name="connsiteX20" fmla="*/ 102474 w 305676"/>
                    <a:gd name="connsiteY20" fmla="*/ 271561 h 305676"/>
                    <a:gd name="connsiteX21" fmla="*/ 124854 w 305676"/>
                    <a:gd name="connsiteY21" fmla="*/ 294486 h 305676"/>
                    <a:gd name="connsiteX22" fmla="*/ 154330 w 305676"/>
                    <a:gd name="connsiteY22" fmla="*/ 283024 h 305676"/>
                    <a:gd name="connsiteX23" fmla="*/ 183806 w 305676"/>
                    <a:gd name="connsiteY23" fmla="*/ 294486 h 305676"/>
                    <a:gd name="connsiteX24" fmla="*/ 206186 w 305676"/>
                    <a:gd name="connsiteY24" fmla="*/ 271561 h 305676"/>
                    <a:gd name="connsiteX25" fmla="*/ 237845 w 305676"/>
                    <a:gd name="connsiteY25" fmla="*/ 269923 h 305676"/>
                    <a:gd name="connsiteX26" fmla="*/ 249308 w 305676"/>
                    <a:gd name="connsiteY26" fmla="*/ 239901 h 305676"/>
                    <a:gd name="connsiteX27" fmla="*/ 277693 w 305676"/>
                    <a:gd name="connsiteY27" fmla="*/ 225709 h 305676"/>
                    <a:gd name="connsiteX28" fmla="*/ 276055 w 305676"/>
                    <a:gd name="connsiteY28" fmla="*/ 194050 h 305676"/>
                    <a:gd name="connsiteX29" fmla="*/ 296251 w 305676"/>
                    <a:gd name="connsiteY29" fmla="*/ 169487 h 305676"/>
                    <a:gd name="connsiteX30" fmla="*/ 282605 w 305676"/>
                    <a:gd name="connsiteY30" fmla="*/ 141102 h 30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305676" h="305676">
                      <a:moveTo>
                        <a:pt x="282605" y="141102"/>
                      </a:moveTo>
                      <a:cubicBezTo>
                        <a:pt x="290793" y="133460"/>
                        <a:pt x="294614" y="121452"/>
                        <a:pt x="291339" y="110535"/>
                      </a:cubicBezTo>
                      <a:cubicBezTo>
                        <a:pt x="287518" y="99072"/>
                        <a:pt x="277693" y="91430"/>
                        <a:pt x="266230" y="90884"/>
                      </a:cubicBezTo>
                      <a:cubicBezTo>
                        <a:pt x="271142" y="80513"/>
                        <a:pt x="269505" y="67958"/>
                        <a:pt x="261317" y="59225"/>
                      </a:cubicBezTo>
                      <a:cubicBezTo>
                        <a:pt x="253129" y="50491"/>
                        <a:pt x="241121" y="47762"/>
                        <a:pt x="230204" y="51037"/>
                      </a:cubicBezTo>
                      <a:cubicBezTo>
                        <a:pt x="230204" y="39574"/>
                        <a:pt x="224199" y="29203"/>
                        <a:pt x="213282" y="24290"/>
                      </a:cubicBezTo>
                      <a:cubicBezTo>
                        <a:pt x="202365" y="19378"/>
                        <a:pt x="189811" y="22107"/>
                        <a:pt x="181623" y="29749"/>
                      </a:cubicBezTo>
                      <a:cubicBezTo>
                        <a:pt x="177256" y="19378"/>
                        <a:pt x="166885" y="12282"/>
                        <a:pt x="154876" y="12282"/>
                      </a:cubicBezTo>
                      <a:cubicBezTo>
                        <a:pt x="142867" y="12282"/>
                        <a:pt x="132496" y="19378"/>
                        <a:pt x="128129" y="29749"/>
                      </a:cubicBezTo>
                      <a:cubicBezTo>
                        <a:pt x="119942" y="22107"/>
                        <a:pt x="107387" y="19924"/>
                        <a:pt x="96470" y="24290"/>
                      </a:cubicBezTo>
                      <a:cubicBezTo>
                        <a:pt x="85553" y="29203"/>
                        <a:pt x="79003" y="40120"/>
                        <a:pt x="79549" y="51037"/>
                      </a:cubicBezTo>
                      <a:cubicBezTo>
                        <a:pt x="69178" y="47216"/>
                        <a:pt x="56623" y="49945"/>
                        <a:pt x="48435" y="59225"/>
                      </a:cubicBezTo>
                      <a:cubicBezTo>
                        <a:pt x="40248" y="67958"/>
                        <a:pt x="39156" y="80513"/>
                        <a:pt x="43523" y="90884"/>
                      </a:cubicBezTo>
                      <a:cubicBezTo>
                        <a:pt x="32606" y="91976"/>
                        <a:pt x="22234" y="99618"/>
                        <a:pt x="18414" y="110535"/>
                      </a:cubicBezTo>
                      <a:cubicBezTo>
                        <a:pt x="14593" y="121998"/>
                        <a:pt x="18414" y="134006"/>
                        <a:pt x="27147" y="141102"/>
                      </a:cubicBezTo>
                      <a:cubicBezTo>
                        <a:pt x="17322" y="146561"/>
                        <a:pt x="11317" y="157478"/>
                        <a:pt x="12409" y="169487"/>
                      </a:cubicBezTo>
                      <a:cubicBezTo>
                        <a:pt x="13501" y="181495"/>
                        <a:pt x="21689" y="190775"/>
                        <a:pt x="32606" y="194050"/>
                      </a:cubicBezTo>
                      <a:cubicBezTo>
                        <a:pt x="26055" y="202784"/>
                        <a:pt x="24964" y="215338"/>
                        <a:pt x="30968" y="225709"/>
                      </a:cubicBezTo>
                      <a:cubicBezTo>
                        <a:pt x="36972" y="236080"/>
                        <a:pt x="48435" y="241539"/>
                        <a:pt x="59352" y="239901"/>
                      </a:cubicBezTo>
                      <a:cubicBezTo>
                        <a:pt x="56623" y="250818"/>
                        <a:pt x="60990" y="262827"/>
                        <a:pt x="70815" y="269923"/>
                      </a:cubicBezTo>
                      <a:cubicBezTo>
                        <a:pt x="80640" y="277019"/>
                        <a:pt x="93195" y="277019"/>
                        <a:pt x="102474" y="271561"/>
                      </a:cubicBezTo>
                      <a:cubicBezTo>
                        <a:pt x="104658" y="282478"/>
                        <a:pt x="113391" y="291757"/>
                        <a:pt x="124854" y="294486"/>
                      </a:cubicBezTo>
                      <a:cubicBezTo>
                        <a:pt x="136317" y="297216"/>
                        <a:pt x="148326" y="291757"/>
                        <a:pt x="154330" y="283024"/>
                      </a:cubicBezTo>
                      <a:cubicBezTo>
                        <a:pt x="160880" y="292303"/>
                        <a:pt x="172343" y="297216"/>
                        <a:pt x="183806" y="294486"/>
                      </a:cubicBezTo>
                      <a:cubicBezTo>
                        <a:pt x="195269" y="291757"/>
                        <a:pt x="204003" y="283024"/>
                        <a:pt x="206186" y="271561"/>
                      </a:cubicBezTo>
                      <a:cubicBezTo>
                        <a:pt x="216011" y="277565"/>
                        <a:pt x="228566" y="277019"/>
                        <a:pt x="237845" y="269923"/>
                      </a:cubicBezTo>
                      <a:cubicBezTo>
                        <a:pt x="247671" y="262827"/>
                        <a:pt x="251492" y="250818"/>
                        <a:pt x="249308" y="239901"/>
                      </a:cubicBezTo>
                      <a:cubicBezTo>
                        <a:pt x="260225" y="240993"/>
                        <a:pt x="271688" y="236080"/>
                        <a:pt x="277693" y="225709"/>
                      </a:cubicBezTo>
                      <a:cubicBezTo>
                        <a:pt x="283697" y="215338"/>
                        <a:pt x="282605" y="202784"/>
                        <a:pt x="276055" y="194050"/>
                      </a:cubicBezTo>
                      <a:cubicBezTo>
                        <a:pt x="286972" y="190775"/>
                        <a:pt x="295160" y="181495"/>
                        <a:pt x="296251" y="169487"/>
                      </a:cubicBezTo>
                      <a:cubicBezTo>
                        <a:pt x="298981" y="158024"/>
                        <a:pt x="292431" y="147107"/>
                        <a:pt x="282605" y="141102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9" name="Freihandform: Form 78">
                  <a:extLst>
                    <a:ext uri="{FF2B5EF4-FFF2-40B4-BE49-F238E27FC236}">
                      <a16:creationId xmlns:a16="http://schemas.microsoft.com/office/drawing/2014/main" id="{7B56E101-D5FF-D0EC-6985-2DE5F3B251B4}"/>
                    </a:ext>
                  </a:extLst>
                </p:cNvPr>
                <p:cNvSpPr/>
                <p:nvPr/>
              </p:nvSpPr>
              <p:spPr bwMode="gray">
                <a:xfrm>
                  <a:off x="3832913" y="4327708"/>
                  <a:ext cx="109170" cy="180131"/>
                </a:xfrm>
                <a:custGeom>
                  <a:avLst/>
                  <a:gdLst>
                    <a:gd name="connsiteX0" fmla="*/ 12282 w 109170"/>
                    <a:gd name="connsiteY0" fmla="*/ 171124 h 180130"/>
                    <a:gd name="connsiteX1" fmla="*/ 39028 w 109170"/>
                    <a:gd name="connsiteY1" fmla="*/ 144378 h 180130"/>
                    <a:gd name="connsiteX2" fmla="*/ 36299 w 109170"/>
                    <a:gd name="connsiteY2" fmla="*/ 132369 h 180130"/>
                    <a:gd name="connsiteX3" fmla="*/ 53220 w 109170"/>
                    <a:gd name="connsiteY3" fmla="*/ 130731 h 180130"/>
                    <a:gd name="connsiteX4" fmla="*/ 70688 w 109170"/>
                    <a:gd name="connsiteY4" fmla="*/ 109989 h 180130"/>
                    <a:gd name="connsiteX5" fmla="*/ 69596 w 109170"/>
                    <a:gd name="connsiteY5" fmla="*/ 94159 h 180130"/>
                    <a:gd name="connsiteX6" fmla="*/ 71233 w 109170"/>
                    <a:gd name="connsiteY6" fmla="*/ 94159 h 180130"/>
                    <a:gd name="connsiteX7" fmla="*/ 75054 w 109170"/>
                    <a:gd name="connsiteY7" fmla="*/ 94159 h 180130"/>
                    <a:gd name="connsiteX8" fmla="*/ 86517 w 109170"/>
                    <a:gd name="connsiteY8" fmla="*/ 42303 h 180130"/>
                    <a:gd name="connsiteX9" fmla="*/ 65775 w 109170"/>
                    <a:gd name="connsiteY9" fmla="*/ 12282 h 180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9170" h="180130">
                      <a:moveTo>
                        <a:pt x="12282" y="171124"/>
                      </a:moveTo>
                      <a:cubicBezTo>
                        <a:pt x="27020" y="171124"/>
                        <a:pt x="39028" y="159115"/>
                        <a:pt x="39028" y="144378"/>
                      </a:cubicBezTo>
                      <a:cubicBezTo>
                        <a:pt x="39028" y="140011"/>
                        <a:pt x="37937" y="136190"/>
                        <a:pt x="36299" y="132369"/>
                      </a:cubicBezTo>
                      <a:cubicBezTo>
                        <a:pt x="41758" y="133461"/>
                        <a:pt x="47216" y="133461"/>
                        <a:pt x="53220" y="130731"/>
                      </a:cubicBezTo>
                      <a:cubicBezTo>
                        <a:pt x="61954" y="126910"/>
                        <a:pt x="69050" y="119268"/>
                        <a:pt x="70688" y="109989"/>
                      </a:cubicBezTo>
                      <a:cubicBezTo>
                        <a:pt x="71779" y="104530"/>
                        <a:pt x="71233" y="99072"/>
                        <a:pt x="69596" y="94159"/>
                      </a:cubicBezTo>
                      <a:cubicBezTo>
                        <a:pt x="70142" y="94159"/>
                        <a:pt x="70688" y="94159"/>
                        <a:pt x="71233" y="94159"/>
                      </a:cubicBezTo>
                      <a:cubicBezTo>
                        <a:pt x="72325" y="94159"/>
                        <a:pt x="73963" y="94159"/>
                        <a:pt x="75054" y="94159"/>
                      </a:cubicBezTo>
                      <a:cubicBezTo>
                        <a:pt x="101255" y="91976"/>
                        <a:pt x="108897" y="57041"/>
                        <a:pt x="86517" y="42303"/>
                      </a:cubicBezTo>
                      <a:cubicBezTo>
                        <a:pt x="76146" y="35753"/>
                        <a:pt x="66321" y="25928"/>
                        <a:pt x="65775" y="12282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0" name="Freihandform: Form 79">
                  <a:extLst>
                    <a:ext uri="{FF2B5EF4-FFF2-40B4-BE49-F238E27FC236}">
                      <a16:creationId xmlns:a16="http://schemas.microsoft.com/office/drawing/2014/main" id="{EAAE6573-7F92-FFE2-D859-8836AF7811AC}"/>
                    </a:ext>
                  </a:extLst>
                </p:cNvPr>
                <p:cNvSpPr/>
                <p:nvPr/>
              </p:nvSpPr>
              <p:spPr bwMode="gray">
                <a:xfrm>
                  <a:off x="3858022" y="4374651"/>
                  <a:ext cx="54585" cy="60044"/>
                </a:xfrm>
                <a:custGeom>
                  <a:avLst/>
                  <a:gdLst>
                    <a:gd name="connsiteX0" fmla="*/ 46670 w 54585"/>
                    <a:gd name="connsiteY0" fmla="*/ 47762 h 60043"/>
                    <a:gd name="connsiteX1" fmla="*/ 12282 w 54585"/>
                    <a:gd name="connsiteY1" fmla="*/ 12282 h 60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85" h="60043">
                      <a:moveTo>
                        <a:pt x="46670" y="47762"/>
                      </a:moveTo>
                      <a:cubicBezTo>
                        <a:pt x="46670" y="47762"/>
                        <a:pt x="21561" y="39028"/>
                        <a:pt x="12282" y="12282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1" name="Freihandform: Form 80">
                  <a:extLst>
                    <a:ext uri="{FF2B5EF4-FFF2-40B4-BE49-F238E27FC236}">
                      <a16:creationId xmlns:a16="http://schemas.microsoft.com/office/drawing/2014/main" id="{2A9B2853-F5C8-8BA0-12DA-EF88025A243E}"/>
                    </a:ext>
                  </a:extLst>
                </p:cNvPr>
                <p:cNvSpPr/>
                <p:nvPr/>
              </p:nvSpPr>
              <p:spPr bwMode="gray">
                <a:xfrm>
                  <a:off x="3920249" y="4349542"/>
                  <a:ext cx="92795" cy="65502"/>
                </a:xfrm>
                <a:custGeom>
                  <a:avLst/>
                  <a:gdLst>
                    <a:gd name="connsiteX0" fmla="*/ 81059 w 92794"/>
                    <a:gd name="connsiteY0" fmla="*/ 12282 h 65502"/>
                    <a:gd name="connsiteX1" fmla="*/ 12282 w 92794"/>
                    <a:gd name="connsiteY1" fmla="*/ 51583 h 65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794" h="65502">
                      <a:moveTo>
                        <a:pt x="81059" y="12282"/>
                      </a:moveTo>
                      <a:cubicBezTo>
                        <a:pt x="81059" y="12282"/>
                        <a:pt x="64137" y="68504"/>
                        <a:pt x="12282" y="51583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2" name="Freihandform: Form 81">
                  <a:extLst>
                    <a:ext uri="{FF2B5EF4-FFF2-40B4-BE49-F238E27FC236}">
                      <a16:creationId xmlns:a16="http://schemas.microsoft.com/office/drawing/2014/main" id="{C4A7F5E4-E65B-80A4-A83C-8CE10ED1861C}"/>
                    </a:ext>
                  </a:extLst>
                </p:cNvPr>
                <p:cNvSpPr/>
                <p:nvPr/>
              </p:nvSpPr>
              <p:spPr bwMode="gray">
                <a:xfrm>
                  <a:off x="3906873" y="4439580"/>
                  <a:ext cx="158297" cy="131004"/>
                </a:xfrm>
                <a:custGeom>
                  <a:avLst/>
                  <a:gdLst>
                    <a:gd name="connsiteX0" fmla="*/ 146291 w 158296"/>
                    <a:gd name="connsiteY0" fmla="*/ 12309 h 131004"/>
                    <a:gd name="connsiteX1" fmla="*/ 105898 w 158296"/>
                    <a:gd name="connsiteY1" fmla="*/ 45060 h 131004"/>
                    <a:gd name="connsiteX2" fmla="*/ 42033 w 158296"/>
                    <a:gd name="connsiteY2" fmla="*/ 45605 h 131004"/>
                    <a:gd name="connsiteX3" fmla="*/ 25658 w 158296"/>
                    <a:gd name="connsiteY3" fmla="*/ 61435 h 131004"/>
                    <a:gd name="connsiteX4" fmla="*/ 15832 w 158296"/>
                    <a:gd name="connsiteY4" fmla="*/ 119841 h 131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296" h="131004">
                      <a:moveTo>
                        <a:pt x="146291" y="12309"/>
                      </a:moveTo>
                      <a:cubicBezTo>
                        <a:pt x="146291" y="12309"/>
                        <a:pt x="114085" y="10125"/>
                        <a:pt x="105898" y="45060"/>
                      </a:cubicBezTo>
                      <a:cubicBezTo>
                        <a:pt x="105898" y="45060"/>
                        <a:pt x="72055" y="27047"/>
                        <a:pt x="42033" y="45605"/>
                      </a:cubicBezTo>
                      <a:cubicBezTo>
                        <a:pt x="35483" y="49426"/>
                        <a:pt x="30024" y="54885"/>
                        <a:pt x="25658" y="61435"/>
                      </a:cubicBezTo>
                      <a:cubicBezTo>
                        <a:pt x="17470" y="72898"/>
                        <a:pt x="6553" y="94732"/>
                        <a:pt x="15832" y="11984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3" name="Freihandform: Form 82">
                  <a:extLst>
                    <a:ext uri="{FF2B5EF4-FFF2-40B4-BE49-F238E27FC236}">
                      <a16:creationId xmlns:a16="http://schemas.microsoft.com/office/drawing/2014/main" id="{CD0FDCD4-44A4-8D2F-5FA2-A47451E8E31A}"/>
                    </a:ext>
                  </a:extLst>
                </p:cNvPr>
                <p:cNvSpPr/>
                <p:nvPr/>
              </p:nvSpPr>
              <p:spPr bwMode="gray">
                <a:xfrm>
                  <a:off x="3960613" y="4387751"/>
                  <a:ext cx="87336" cy="98253"/>
                </a:xfrm>
                <a:custGeom>
                  <a:avLst/>
                  <a:gdLst>
                    <a:gd name="connsiteX0" fmla="*/ 77268 w 87336"/>
                    <a:gd name="connsiteY0" fmla="*/ 12282 h 98253"/>
                    <a:gd name="connsiteX1" fmla="*/ 12311 w 87336"/>
                    <a:gd name="connsiteY1" fmla="*/ 89792 h 98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7336" h="98253">
                      <a:moveTo>
                        <a:pt x="77268" y="12282"/>
                      </a:moveTo>
                      <a:cubicBezTo>
                        <a:pt x="77268" y="12282"/>
                        <a:pt x="10674" y="24290"/>
                        <a:pt x="12311" y="89792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4" name="Freihandform: Form 83">
                  <a:extLst>
                    <a:ext uri="{FF2B5EF4-FFF2-40B4-BE49-F238E27FC236}">
                      <a16:creationId xmlns:a16="http://schemas.microsoft.com/office/drawing/2014/main" id="{82E82237-072B-730B-899A-1A7C83D20F22}"/>
                    </a:ext>
                  </a:extLst>
                </p:cNvPr>
                <p:cNvSpPr/>
                <p:nvPr/>
              </p:nvSpPr>
              <p:spPr bwMode="gray">
                <a:xfrm>
                  <a:off x="3818721" y="4509053"/>
                  <a:ext cx="114629" cy="49127"/>
                </a:xfrm>
                <a:custGeom>
                  <a:avLst/>
                  <a:gdLst>
                    <a:gd name="connsiteX0" fmla="*/ 12282 w 114628"/>
                    <a:gd name="connsiteY0" fmla="*/ 42181 h 49126"/>
                    <a:gd name="connsiteX1" fmla="*/ 102347 w 114628"/>
                    <a:gd name="connsiteY1" fmla="*/ 17071 h 4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4628" h="49126">
                      <a:moveTo>
                        <a:pt x="12282" y="42181"/>
                      </a:moveTo>
                      <a:cubicBezTo>
                        <a:pt x="12282" y="42181"/>
                        <a:pt x="47762" y="-2033"/>
                        <a:pt x="102347" y="1707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5" name="Freihandform: Form 84">
                  <a:extLst>
                    <a:ext uri="{FF2B5EF4-FFF2-40B4-BE49-F238E27FC236}">
                      <a16:creationId xmlns:a16="http://schemas.microsoft.com/office/drawing/2014/main" id="{329D485A-07B6-5D8E-61DB-C2F8F8DBCC52}"/>
                    </a:ext>
                  </a:extLst>
                </p:cNvPr>
                <p:cNvSpPr/>
                <p:nvPr/>
              </p:nvSpPr>
              <p:spPr bwMode="gray">
                <a:xfrm>
                  <a:off x="3949725" y="4512055"/>
                  <a:ext cx="60044" cy="81878"/>
                </a:xfrm>
                <a:custGeom>
                  <a:avLst/>
                  <a:gdLst>
                    <a:gd name="connsiteX0" fmla="*/ 28657 w 60043"/>
                    <a:gd name="connsiteY0" fmla="*/ 70293 h 81877"/>
                    <a:gd name="connsiteX1" fmla="*/ 12282 w 60043"/>
                    <a:gd name="connsiteY1" fmla="*/ 37541 h 81877"/>
                    <a:gd name="connsiteX2" fmla="*/ 49399 w 60043"/>
                    <a:gd name="connsiteY2" fmla="*/ 15707 h 81877"/>
                    <a:gd name="connsiteX3" fmla="*/ 49945 w 60043"/>
                    <a:gd name="connsiteY3" fmla="*/ 16253 h 81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043" h="81877">
                      <a:moveTo>
                        <a:pt x="28657" y="70293"/>
                      </a:moveTo>
                      <a:cubicBezTo>
                        <a:pt x="28657" y="70293"/>
                        <a:pt x="12282" y="59376"/>
                        <a:pt x="12282" y="37541"/>
                      </a:cubicBezTo>
                      <a:cubicBezTo>
                        <a:pt x="12282" y="18437"/>
                        <a:pt x="33024" y="5882"/>
                        <a:pt x="49399" y="15707"/>
                      </a:cubicBezTo>
                      <a:cubicBezTo>
                        <a:pt x="49399" y="15707"/>
                        <a:pt x="49945" y="15707"/>
                        <a:pt x="49945" y="16253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6" name="Freihandform: Form 85">
                  <a:extLst>
                    <a:ext uri="{FF2B5EF4-FFF2-40B4-BE49-F238E27FC236}">
                      <a16:creationId xmlns:a16="http://schemas.microsoft.com/office/drawing/2014/main" id="{F959CA33-C028-7839-1D36-16C3C4A438AD}"/>
                    </a:ext>
                  </a:extLst>
                </p:cNvPr>
                <p:cNvSpPr/>
                <p:nvPr/>
              </p:nvSpPr>
              <p:spPr bwMode="gray">
                <a:xfrm>
                  <a:off x="3885861" y="4437970"/>
                  <a:ext cx="60044" cy="65502"/>
                </a:xfrm>
                <a:custGeom>
                  <a:avLst/>
                  <a:gdLst>
                    <a:gd name="connsiteX0" fmla="*/ 12282 w 60043"/>
                    <a:gd name="connsiteY0" fmla="*/ 12282 h 65502"/>
                    <a:gd name="connsiteX1" fmla="*/ 52675 w 60043"/>
                    <a:gd name="connsiteY1" fmla="*/ 55950 h 65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65502">
                      <a:moveTo>
                        <a:pt x="12282" y="12282"/>
                      </a:moveTo>
                      <a:cubicBezTo>
                        <a:pt x="12282" y="12282"/>
                        <a:pt x="49399" y="15557"/>
                        <a:pt x="52675" y="55950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7" name="Freihandform: Form 86">
                  <a:extLst>
                    <a:ext uri="{FF2B5EF4-FFF2-40B4-BE49-F238E27FC236}">
                      <a16:creationId xmlns:a16="http://schemas.microsoft.com/office/drawing/2014/main" id="{27601C30-BD8B-6FD7-4CAB-34856ACEC7B3}"/>
                    </a:ext>
                  </a:extLst>
                </p:cNvPr>
                <p:cNvSpPr/>
                <p:nvPr/>
              </p:nvSpPr>
              <p:spPr bwMode="gray">
                <a:xfrm>
                  <a:off x="3830184" y="4426507"/>
                  <a:ext cx="49127" cy="43668"/>
                </a:xfrm>
                <a:custGeom>
                  <a:avLst/>
                  <a:gdLst>
                    <a:gd name="connsiteX0" fmla="*/ 39574 w 49126"/>
                    <a:gd name="connsiteY0" fmla="*/ 33570 h 43668"/>
                    <a:gd name="connsiteX1" fmla="*/ 12282 w 49126"/>
                    <a:gd name="connsiteY1" fmla="*/ 12282 h 4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26" h="43668">
                      <a:moveTo>
                        <a:pt x="39574" y="33570"/>
                      </a:moveTo>
                      <a:cubicBezTo>
                        <a:pt x="39574" y="33570"/>
                        <a:pt x="23199" y="25928"/>
                        <a:pt x="12282" y="12282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8" name="Freihandform: Form 87">
                  <a:extLst>
                    <a:ext uri="{FF2B5EF4-FFF2-40B4-BE49-F238E27FC236}">
                      <a16:creationId xmlns:a16="http://schemas.microsoft.com/office/drawing/2014/main" id="{60D6F242-D34E-1AF1-E7AE-83E5F08073C8}"/>
                    </a:ext>
                  </a:extLst>
                </p:cNvPr>
                <p:cNvSpPr/>
                <p:nvPr/>
              </p:nvSpPr>
              <p:spPr bwMode="gray">
                <a:xfrm>
                  <a:off x="3920795" y="4128472"/>
                  <a:ext cx="21834" cy="87336"/>
                </a:xfrm>
                <a:custGeom>
                  <a:avLst/>
                  <a:gdLst>
                    <a:gd name="connsiteX0" fmla="*/ 12282 w 21834"/>
                    <a:gd name="connsiteY0" fmla="*/ 75600 h 87336"/>
                    <a:gd name="connsiteX1" fmla="*/ 12282 w 21834"/>
                    <a:gd name="connsiteY1" fmla="*/ 12282 h 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834" h="87336">
                      <a:moveTo>
                        <a:pt x="12282" y="75600"/>
                      </a:moveTo>
                      <a:lnTo>
                        <a:pt x="12282" y="1228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9" name="Freihandform: Form 88">
                  <a:extLst>
                    <a:ext uri="{FF2B5EF4-FFF2-40B4-BE49-F238E27FC236}">
                      <a16:creationId xmlns:a16="http://schemas.microsoft.com/office/drawing/2014/main" id="{2983CFF7-4479-92BF-2D00-D0B62335DFCA}"/>
                    </a:ext>
                  </a:extLst>
                </p:cNvPr>
                <p:cNvSpPr/>
                <p:nvPr/>
              </p:nvSpPr>
              <p:spPr bwMode="gray">
                <a:xfrm>
                  <a:off x="3811625" y="4143210"/>
                  <a:ext cx="43668" cy="87336"/>
                </a:xfrm>
                <a:custGeom>
                  <a:avLst/>
                  <a:gdLst>
                    <a:gd name="connsiteX0" fmla="*/ 35753 w 43668"/>
                    <a:gd name="connsiteY0" fmla="*/ 75600 h 87336"/>
                    <a:gd name="connsiteX1" fmla="*/ 12282 w 43668"/>
                    <a:gd name="connsiteY1" fmla="*/ 12282 h 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668" h="87336">
                      <a:moveTo>
                        <a:pt x="35753" y="75600"/>
                      </a:moveTo>
                      <a:lnTo>
                        <a:pt x="12282" y="1228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0" name="Freihandform: Form 89">
                  <a:extLst>
                    <a:ext uri="{FF2B5EF4-FFF2-40B4-BE49-F238E27FC236}">
                      <a16:creationId xmlns:a16="http://schemas.microsoft.com/office/drawing/2014/main" id="{E9BA0C92-8C98-AF54-77CA-1D46CE265B1B}"/>
                    </a:ext>
                  </a:extLst>
                </p:cNvPr>
                <p:cNvSpPr/>
                <p:nvPr/>
              </p:nvSpPr>
              <p:spPr bwMode="gray">
                <a:xfrm>
                  <a:off x="3711734" y="4195066"/>
                  <a:ext cx="65502" cy="70961"/>
                </a:xfrm>
                <a:custGeom>
                  <a:avLst/>
                  <a:gdLst>
                    <a:gd name="connsiteX0" fmla="*/ 54858 w 65502"/>
                    <a:gd name="connsiteY0" fmla="*/ 62500 h 70960"/>
                    <a:gd name="connsiteX1" fmla="*/ 12282 w 65502"/>
                    <a:gd name="connsiteY1" fmla="*/ 12282 h 7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502" h="70960">
                      <a:moveTo>
                        <a:pt x="54858" y="62500"/>
                      </a:moveTo>
                      <a:lnTo>
                        <a:pt x="12282" y="1228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1" name="Freihandform: Form 90">
                  <a:extLst>
                    <a:ext uri="{FF2B5EF4-FFF2-40B4-BE49-F238E27FC236}">
                      <a16:creationId xmlns:a16="http://schemas.microsoft.com/office/drawing/2014/main" id="{C249DA63-0077-D5F7-98D9-46698590A94A}"/>
                    </a:ext>
                  </a:extLst>
                </p:cNvPr>
                <p:cNvSpPr/>
                <p:nvPr/>
              </p:nvSpPr>
              <p:spPr bwMode="gray">
                <a:xfrm>
                  <a:off x="3642957" y="4264389"/>
                  <a:ext cx="81878" cy="54585"/>
                </a:xfrm>
                <a:custGeom>
                  <a:avLst/>
                  <a:gdLst>
                    <a:gd name="connsiteX0" fmla="*/ 72325 w 81877"/>
                    <a:gd name="connsiteY0" fmla="*/ 47216 h 54585"/>
                    <a:gd name="connsiteX1" fmla="*/ 12282 w 81877"/>
                    <a:gd name="connsiteY1" fmla="*/ 12282 h 54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877" h="54585">
                      <a:moveTo>
                        <a:pt x="72325" y="47216"/>
                      </a:moveTo>
                      <a:lnTo>
                        <a:pt x="12282" y="1228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2" name="Freihandform: Form 91">
                  <a:extLst>
                    <a:ext uri="{FF2B5EF4-FFF2-40B4-BE49-F238E27FC236}">
                      <a16:creationId xmlns:a16="http://schemas.microsoft.com/office/drawing/2014/main" id="{9415F74F-8423-FC36-BF0A-A6D028677674}"/>
                    </a:ext>
                  </a:extLst>
                </p:cNvPr>
                <p:cNvSpPr/>
                <p:nvPr/>
              </p:nvSpPr>
              <p:spPr bwMode="gray">
                <a:xfrm>
                  <a:off x="4148415" y="4282948"/>
                  <a:ext cx="70961" cy="49127"/>
                </a:xfrm>
                <a:custGeom>
                  <a:avLst/>
                  <a:gdLst>
                    <a:gd name="connsiteX0" fmla="*/ 12282 w 70960"/>
                    <a:gd name="connsiteY0" fmla="*/ 41758 h 49126"/>
                    <a:gd name="connsiteX1" fmla="*/ 63592 w 70960"/>
                    <a:gd name="connsiteY1" fmla="*/ 12282 h 4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0960" h="49126">
                      <a:moveTo>
                        <a:pt x="12282" y="41758"/>
                      </a:moveTo>
                      <a:lnTo>
                        <a:pt x="63592" y="1228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3" name="Freihandform: Form 92">
                  <a:extLst>
                    <a:ext uri="{FF2B5EF4-FFF2-40B4-BE49-F238E27FC236}">
                      <a16:creationId xmlns:a16="http://schemas.microsoft.com/office/drawing/2014/main" id="{27FE3215-34DE-23E5-D8BC-AC7376C05FC8}"/>
                    </a:ext>
                  </a:extLst>
                </p:cNvPr>
                <p:cNvSpPr/>
                <p:nvPr/>
              </p:nvSpPr>
              <p:spPr bwMode="gray">
                <a:xfrm>
                  <a:off x="4092738" y="4202162"/>
                  <a:ext cx="65502" cy="70961"/>
                </a:xfrm>
                <a:custGeom>
                  <a:avLst/>
                  <a:gdLst>
                    <a:gd name="connsiteX0" fmla="*/ 12282 w 65502"/>
                    <a:gd name="connsiteY0" fmla="*/ 61408 h 70960"/>
                    <a:gd name="connsiteX1" fmla="*/ 53220 w 65502"/>
                    <a:gd name="connsiteY1" fmla="*/ 12282 h 7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502" h="70960">
                      <a:moveTo>
                        <a:pt x="12282" y="61408"/>
                      </a:moveTo>
                      <a:lnTo>
                        <a:pt x="53220" y="1228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4" name="Freihandform: Form 93">
                  <a:extLst>
                    <a:ext uri="{FF2B5EF4-FFF2-40B4-BE49-F238E27FC236}">
                      <a16:creationId xmlns:a16="http://schemas.microsoft.com/office/drawing/2014/main" id="{901B2905-9040-4911-8E3D-98D3DADAC2A1}"/>
                    </a:ext>
                  </a:extLst>
                </p:cNvPr>
                <p:cNvSpPr/>
                <p:nvPr/>
              </p:nvSpPr>
              <p:spPr bwMode="gray">
                <a:xfrm>
                  <a:off x="4007040" y="4148669"/>
                  <a:ext cx="43668" cy="87336"/>
                </a:xfrm>
                <a:custGeom>
                  <a:avLst/>
                  <a:gdLst>
                    <a:gd name="connsiteX0" fmla="*/ 12282 w 43668"/>
                    <a:gd name="connsiteY0" fmla="*/ 75054 h 87336"/>
                    <a:gd name="connsiteX1" fmla="*/ 35207 w 43668"/>
                    <a:gd name="connsiteY1" fmla="*/ 12282 h 8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668" h="87336">
                      <a:moveTo>
                        <a:pt x="12282" y="75054"/>
                      </a:moveTo>
                      <a:lnTo>
                        <a:pt x="35207" y="1228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  <p:sp>
          <p:nvSpPr>
            <p:cNvPr id="50" name="Oval 7">
              <a:extLst>
                <a:ext uri="{FF2B5EF4-FFF2-40B4-BE49-F238E27FC236}">
                  <a16:creationId xmlns:a16="http://schemas.microsoft.com/office/drawing/2014/main" id="{885E4B5E-C00E-35A3-D265-7FFDD409C6A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597476" y="2052000"/>
              <a:ext cx="576000" cy="5760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51" name="Textfeld 150">
            <a:extLst>
              <a:ext uri="{FF2B5EF4-FFF2-40B4-BE49-F238E27FC236}">
                <a16:creationId xmlns:a16="http://schemas.microsoft.com/office/drawing/2014/main" id="{56099F32-366D-D0D8-6D64-5D208DE47524}"/>
              </a:ext>
            </a:extLst>
          </p:cNvPr>
          <p:cNvSpPr txBox="1">
            <a:spLocks/>
          </p:cNvSpPr>
          <p:nvPr/>
        </p:nvSpPr>
        <p:spPr bwMode="gray">
          <a:xfrm>
            <a:off x="2249929" y="2628000"/>
            <a:ext cx="1440000" cy="54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Ideen-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generierung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C7E2FEC-EFF4-1DCF-1B4B-94B7076F34D7}"/>
              </a:ext>
            </a:extLst>
          </p:cNvPr>
          <p:cNvGrpSpPr>
            <a:grpSpLocks noChangeAspect="1"/>
          </p:cNvGrpSpPr>
          <p:nvPr/>
        </p:nvGrpSpPr>
        <p:grpSpPr>
          <a:xfrm>
            <a:off x="4657172" y="2052000"/>
            <a:ext cx="1363476" cy="1363477"/>
            <a:chOff x="4657172" y="2052000"/>
            <a:chExt cx="1363476" cy="1363477"/>
          </a:xfrm>
        </p:grpSpPr>
        <p:grpSp>
          <p:nvGrpSpPr>
            <p:cNvPr id="97" name="Gruppieren 96">
              <a:extLst>
                <a:ext uri="{FF2B5EF4-FFF2-40B4-BE49-F238E27FC236}">
                  <a16:creationId xmlns:a16="http://schemas.microsoft.com/office/drawing/2014/main" id="{D200A9D3-D7D8-99D1-CA4B-D0675AD6B17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657172" y="2155477"/>
              <a:ext cx="1260001" cy="1260000"/>
              <a:chOff x="4984490" y="2520000"/>
              <a:chExt cx="1260001" cy="1260000"/>
            </a:xfrm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8952CEBA-2FA2-BCC7-D757-E47A05617A51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4984490" y="2520000"/>
                <a:ext cx="1260001" cy="1260000"/>
                <a:chOff x="1764185" y="1602000"/>
                <a:chExt cx="847424" cy="847422"/>
              </a:xfrm>
            </p:grpSpPr>
            <p:sp>
              <p:nvSpPr>
                <p:cNvPr id="13" name="Oval 7">
                  <a:extLst>
                    <a:ext uri="{FF2B5EF4-FFF2-40B4-BE49-F238E27FC236}">
                      <a16:creationId xmlns:a16="http://schemas.microsoft.com/office/drawing/2014/main" id="{A0D16151-4B88-43B8-256B-F0058482455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764185" y="1602000"/>
                  <a:ext cx="847424" cy="847422"/>
                </a:xfrm>
                <a:custGeom>
                  <a:avLst/>
                  <a:gdLst>
                    <a:gd name="connsiteX0" fmla="*/ 856647 w 856647"/>
                    <a:gd name="connsiteY0" fmla="*/ 428324 h 856647"/>
                    <a:gd name="connsiteX1" fmla="*/ 428324 w 856647"/>
                    <a:gd name="connsiteY1" fmla="*/ 856647 h 856647"/>
                    <a:gd name="connsiteX2" fmla="*/ 0 w 856647"/>
                    <a:gd name="connsiteY2" fmla="*/ 428324 h 856647"/>
                    <a:gd name="connsiteX3" fmla="*/ 428324 w 856647"/>
                    <a:gd name="connsiteY3" fmla="*/ 0 h 856647"/>
                    <a:gd name="connsiteX4" fmla="*/ 856647 w 856647"/>
                    <a:gd name="connsiteY4" fmla="*/ 428324 h 856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6647" h="856647">
                      <a:moveTo>
                        <a:pt x="856647" y="428324"/>
                      </a:moveTo>
                      <a:cubicBezTo>
                        <a:pt x="856647" y="664880"/>
                        <a:pt x="664880" y="856647"/>
                        <a:pt x="428324" y="856647"/>
                      </a:cubicBezTo>
                      <a:cubicBezTo>
                        <a:pt x="191767" y="856647"/>
                        <a:pt x="0" y="664880"/>
                        <a:pt x="0" y="428324"/>
                      </a:cubicBezTo>
                      <a:cubicBezTo>
                        <a:pt x="0" y="191767"/>
                        <a:pt x="191767" y="0"/>
                        <a:pt x="428324" y="0"/>
                      </a:cubicBezTo>
                      <a:cubicBezTo>
                        <a:pt x="664880" y="0"/>
                        <a:pt x="856647" y="191767"/>
                        <a:pt x="856647" y="4283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 cap="rnd">
                  <a:solidFill>
                    <a:schemeClr val="bg1">
                      <a:lumMod val="65000"/>
                    </a:schemeClr>
                  </a:solidFill>
                  <a:prstDash val="sysDot"/>
                  <a:round/>
                </a:ln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Oval 4">
                  <a:extLst>
                    <a:ext uri="{FF2B5EF4-FFF2-40B4-BE49-F238E27FC236}">
                      <a16:creationId xmlns:a16="http://schemas.microsoft.com/office/drawing/2014/main" id="{6A6FE541-5B91-A6B3-CB7F-5B9405634A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824716" y="1662532"/>
                  <a:ext cx="726363" cy="726358"/>
                </a:xfrm>
                <a:custGeom>
                  <a:avLst/>
                  <a:gdLst>
                    <a:gd name="connsiteX0" fmla="*/ 856647 w 856647"/>
                    <a:gd name="connsiteY0" fmla="*/ 428324 h 856647"/>
                    <a:gd name="connsiteX1" fmla="*/ 428324 w 856647"/>
                    <a:gd name="connsiteY1" fmla="*/ 856647 h 856647"/>
                    <a:gd name="connsiteX2" fmla="*/ 0 w 856647"/>
                    <a:gd name="connsiteY2" fmla="*/ 428324 h 856647"/>
                    <a:gd name="connsiteX3" fmla="*/ 428324 w 856647"/>
                    <a:gd name="connsiteY3" fmla="*/ 0 h 856647"/>
                    <a:gd name="connsiteX4" fmla="*/ 856647 w 856647"/>
                    <a:gd name="connsiteY4" fmla="*/ 428324 h 856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6647" h="856647">
                      <a:moveTo>
                        <a:pt x="856647" y="428324"/>
                      </a:moveTo>
                      <a:cubicBezTo>
                        <a:pt x="856647" y="664880"/>
                        <a:pt x="664880" y="856647"/>
                        <a:pt x="428324" y="856647"/>
                      </a:cubicBezTo>
                      <a:cubicBezTo>
                        <a:pt x="191767" y="856647"/>
                        <a:pt x="0" y="664880"/>
                        <a:pt x="0" y="428324"/>
                      </a:cubicBezTo>
                      <a:cubicBezTo>
                        <a:pt x="0" y="191767"/>
                        <a:pt x="191767" y="0"/>
                        <a:pt x="428324" y="0"/>
                      </a:cubicBezTo>
                      <a:cubicBezTo>
                        <a:pt x="664880" y="0"/>
                        <a:pt x="856647" y="191767"/>
                        <a:pt x="856647" y="428324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9050" cap="rnd">
                  <a:noFill/>
                  <a:prstDash val="sysDot"/>
                  <a:round/>
                </a:ln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" name="ICON">
                <a:extLst>
                  <a:ext uri="{FF2B5EF4-FFF2-40B4-BE49-F238E27FC236}">
                    <a16:creationId xmlns:a16="http://schemas.microsoft.com/office/drawing/2014/main" id="{13721A50-29B1-14CE-7C49-3AE1AE0A0F47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5326491" y="2923890"/>
                <a:ext cx="576000" cy="452220"/>
                <a:chOff x="616671" y="5214964"/>
                <a:chExt cx="804052" cy="631266"/>
              </a:xfrm>
              <a:noFill/>
            </p:grpSpPr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5747909B-10BF-F585-783B-7F560824396D}"/>
                    </a:ext>
                  </a:extLst>
                </p:cNvPr>
                <p:cNvSpPr/>
                <p:nvPr/>
              </p:nvSpPr>
              <p:spPr bwMode="gray">
                <a:xfrm>
                  <a:off x="881731" y="5239760"/>
                  <a:ext cx="128598" cy="99372"/>
                </a:xfrm>
                <a:custGeom>
                  <a:avLst/>
                  <a:gdLst>
                    <a:gd name="connsiteX0" fmla="*/ 18203 w 129061"/>
                    <a:gd name="connsiteY0" fmla="*/ 58711 h 99729"/>
                    <a:gd name="connsiteX1" fmla="*/ 42332 w 129061"/>
                    <a:gd name="connsiteY1" fmla="*/ 13199 h 99729"/>
                    <a:gd name="connsiteX2" fmla="*/ 89263 w 129061"/>
                    <a:gd name="connsiteY2" fmla="*/ 42080 h 99729"/>
                    <a:gd name="connsiteX3" fmla="*/ 116196 w 129061"/>
                    <a:gd name="connsiteY3" fmla="*/ 76070 h 99729"/>
                    <a:gd name="connsiteX4" fmla="*/ 112236 w 129061"/>
                    <a:gd name="connsiteY4" fmla="*/ 87967 h 99729"/>
                    <a:gd name="connsiteX5" fmla="*/ 111761 w 129061"/>
                    <a:gd name="connsiteY5" fmla="*/ 88736 h 99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9061" h="99729">
                      <a:moveTo>
                        <a:pt x="18203" y="58711"/>
                      </a:moveTo>
                      <a:cubicBezTo>
                        <a:pt x="18203" y="58711"/>
                        <a:pt x="-3139" y="19400"/>
                        <a:pt x="42332" y="13199"/>
                      </a:cubicBezTo>
                      <a:cubicBezTo>
                        <a:pt x="42332" y="13199"/>
                        <a:pt x="51788" y="37991"/>
                        <a:pt x="89263" y="42080"/>
                      </a:cubicBezTo>
                      <a:cubicBezTo>
                        <a:pt x="106088" y="44027"/>
                        <a:pt x="118143" y="59245"/>
                        <a:pt x="116196" y="76070"/>
                      </a:cubicBezTo>
                      <a:cubicBezTo>
                        <a:pt x="115709" y="80264"/>
                        <a:pt x="114359" y="84318"/>
                        <a:pt x="112236" y="87967"/>
                      </a:cubicBezTo>
                      <a:cubicBezTo>
                        <a:pt x="112077" y="88225"/>
                        <a:pt x="111919" y="88477"/>
                        <a:pt x="111761" y="88736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2" name="Freihandform: Form 61">
                  <a:extLst>
                    <a:ext uri="{FF2B5EF4-FFF2-40B4-BE49-F238E27FC236}">
                      <a16:creationId xmlns:a16="http://schemas.microsoft.com/office/drawing/2014/main" id="{CB7BDCD9-6EE0-462D-04D3-68D0123FF024}"/>
                    </a:ext>
                  </a:extLst>
                </p:cNvPr>
                <p:cNvSpPr/>
                <p:nvPr/>
              </p:nvSpPr>
              <p:spPr bwMode="gray">
                <a:xfrm>
                  <a:off x="910230" y="5214964"/>
                  <a:ext cx="192898" cy="87681"/>
                </a:xfrm>
                <a:custGeom>
                  <a:avLst/>
                  <a:gdLst>
                    <a:gd name="connsiteX0" fmla="*/ 13730 w 193591"/>
                    <a:gd name="connsiteY0" fmla="*/ 38084 h 87996"/>
                    <a:gd name="connsiteX1" fmla="*/ 13559 w 193591"/>
                    <a:gd name="connsiteY1" fmla="*/ 37351 h 87996"/>
                    <a:gd name="connsiteX2" fmla="*/ 29768 w 193591"/>
                    <a:gd name="connsiteY2" fmla="*/ 13557 h 87996"/>
                    <a:gd name="connsiteX3" fmla="*/ 39337 w 193591"/>
                    <a:gd name="connsiteY3" fmla="*/ 14032 h 87996"/>
                    <a:gd name="connsiteX4" fmla="*/ 92780 w 193591"/>
                    <a:gd name="connsiteY4" fmla="*/ 15733 h 87996"/>
                    <a:gd name="connsiteX5" fmla="*/ 125931 w 193591"/>
                    <a:gd name="connsiteY5" fmla="*/ 22263 h 87996"/>
                    <a:gd name="connsiteX6" fmla="*/ 183891 w 193591"/>
                    <a:gd name="connsiteY6" fmla="*/ 75853 h 87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591" h="87996">
                      <a:moveTo>
                        <a:pt x="13730" y="38084"/>
                      </a:moveTo>
                      <a:cubicBezTo>
                        <a:pt x="13730" y="38084"/>
                        <a:pt x="13654" y="37826"/>
                        <a:pt x="13559" y="37351"/>
                      </a:cubicBezTo>
                      <a:cubicBezTo>
                        <a:pt x="11465" y="26304"/>
                        <a:pt x="18722" y="15651"/>
                        <a:pt x="29768" y="13557"/>
                      </a:cubicBezTo>
                      <a:cubicBezTo>
                        <a:pt x="32954" y="12953"/>
                        <a:pt x="36233" y="13117"/>
                        <a:pt x="39337" y="14032"/>
                      </a:cubicBezTo>
                      <a:cubicBezTo>
                        <a:pt x="56754" y="18913"/>
                        <a:pt x="75087" y="19494"/>
                        <a:pt x="92780" y="15733"/>
                      </a:cubicBezTo>
                      <a:cubicBezTo>
                        <a:pt x="104260" y="13457"/>
                        <a:pt x="116169" y="15804"/>
                        <a:pt x="125931" y="22263"/>
                      </a:cubicBezTo>
                      <a:cubicBezTo>
                        <a:pt x="147971" y="36935"/>
                        <a:pt x="167535" y="55026"/>
                        <a:pt x="183891" y="75853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3" name="Freihandform: Form 62">
                  <a:extLst>
                    <a:ext uri="{FF2B5EF4-FFF2-40B4-BE49-F238E27FC236}">
                      <a16:creationId xmlns:a16="http://schemas.microsoft.com/office/drawing/2014/main" id="{74696F0E-EB90-4142-7C6D-F0915F4D3324}"/>
                    </a:ext>
                  </a:extLst>
                </p:cNvPr>
                <p:cNvSpPr/>
                <p:nvPr/>
              </p:nvSpPr>
              <p:spPr bwMode="gray">
                <a:xfrm>
                  <a:off x="762350" y="5278796"/>
                  <a:ext cx="450095" cy="409177"/>
                </a:xfrm>
                <a:custGeom>
                  <a:avLst/>
                  <a:gdLst>
                    <a:gd name="connsiteX0" fmla="*/ 236288 w 451714"/>
                    <a:gd name="connsiteY0" fmla="*/ 29413 h 410649"/>
                    <a:gd name="connsiteX1" fmla="*/ 334181 w 451714"/>
                    <a:gd name="connsiteY1" fmla="*/ 14161 h 410649"/>
                    <a:gd name="connsiteX2" fmla="*/ 364392 w 451714"/>
                    <a:gd name="connsiteY2" fmla="*/ 15187 h 410649"/>
                    <a:gd name="connsiteX3" fmla="*/ 381822 w 451714"/>
                    <a:gd name="connsiteY3" fmla="*/ 19135 h 410649"/>
                    <a:gd name="connsiteX4" fmla="*/ 405053 w 451714"/>
                    <a:gd name="connsiteY4" fmla="*/ 55495 h 410649"/>
                    <a:gd name="connsiteX5" fmla="*/ 400336 w 451714"/>
                    <a:gd name="connsiteY5" fmla="*/ 66307 h 410649"/>
                    <a:gd name="connsiteX6" fmla="*/ 399814 w 451714"/>
                    <a:gd name="connsiteY6" fmla="*/ 67023 h 410649"/>
                    <a:gd name="connsiteX7" fmla="*/ 417173 w 451714"/>
                    <a:gd name="connsiteY7" fmla="*/ 113731 h 410649"/>
                    <a:gd name="connsiteX8" fmla="*/ 426265 w 451714"/>
                    <a:gd name="connsiteY8" fmla="*/ 157131 h 410649"/>
                    <a:gd name="connsiteX9" fmla="*/ 442803 w 451714"/>
                    <a:gd name="connsiteY9" fmla="*/ 198055 h 410649"/>
                    <a:gd name="connsiteX10" fmla="*/ 442803 w 451714"/>
                    <a:gd name="connsiteY10" fmla="*/ 198055 h 410649"/>
                    <a:gd name="connsiteX11" fmla="*/ 307782 w 451714"/>
                    <a:gd name="connsiteY11" fmla="*/ 281640 h 410649"/>
                    <a:gd name="connsiteX12" fmla="*/ 287109 w 451714"/>
                    <a:gd name="connsiteY12" fmla="*/ 291607 h 410649"/>
                    <a:gd name="connsiteX13" fmla="*/ 206281 w 451714"/>
                    <a:gd name="connsiteY13" fmla="*/ 299439 h 410649"/>
                    <a:gd name="connsiteX14" fmla="*/ 143164 w 451714"/>
                    <a:gd name="connsiteY14" fmla="*/ 316398 h 410649"/>
                    <a:gd name="connsiteX15" fmla="*/ 13199 w 451714"/>
                    <a:gd name="connsiteY15" fmla="*/ 401004 h 410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51714" h="410649">
                      <a:moveTo>
                        <a:pt x="236288" y="29413"/>
                      </a:moveTo>
                      <a:lnTo>
                        <a:pt x="334181" y="14161"/>
                      </a:lnTo>
                      <a:cubicBezTo>
                        <a:pt x="344224" y="12594"/>
                        <a:pt x="354478" y="12946"/>
                        <a:pt x="364392" y="15187"/>
                      </a:cubicBezTo>
                      <a:lnTo>
                        <a:pt x="381822" y="19135"/>
                      </a:lnTo>
                      <a:cubicBezTo>
                        <a:pt x="398277" y="22761"/>
                        <a:pt x="408678" y="39040"/>
                        <a:pt x="405053" y="55495"/>
                      </a:cubicBezTo>
                      <a:cubicBezTo>
                        <a:pt x="404196" y="59373"/>
                        <a:pt x="402595" y="63046"/>
                        <a:pt x="400336" y="66307"/>
                      </a:cubicBezTo>
                      <a:cubicBezTo>
                        <a:pt x="400166" y="66548"/>
                        <a:pt x="399990" y="66782"/>
                        <a:pt x="399814" y="67023"/>
                      </a:cubicBezTo>
                      <a:cubicBezTo>
                        <a:pt x="399814" y="67023"/>
                        <a:pt x="426265" y="78187"/>
                        <a:pt x="417173" y="113731"/>
                      </a:cubicBezTo>
                      <a:cubicBezTo>
                        <a:pt x="417173" y="113731"/>
                        <a:pt x="440321" y="128615"/>
                        <a:pt x="426265" y="157131"/>
                      </a:cubicBezTo>
                      <a:cubicBezTo>
                        <a:pt x="440316" y="165538"/>
                        <a:pt x="447068" y="182251"/>
                        <a:pt x="442803" y="198055"/>
                      </a:cubicBezTo>
                      <a:lnTo>
                        <a:pt x="442803" y="198055"/>
                      </a:lnTo>
                      <a:cubicBezTo>
                        <a:pt x="400852" y="230573"/>
                        <a:pt x="355593" y="258591"/>
                        <a:pt x="307782" y="281640"/>
                      </a:cubicBezTo>
                      <a:lnTo>
                        <a:pt x="287109" y="291607"/>
                      </a:lnTo>
                      <a:lnTo>
                        <a:pt x="206281" y="299439"/>
                      </a:lnTo>
                      <a:cubicBezTo>
                        <a:pt x="184446" y="301550"/>
                        <a:pt x="163116" y="307282"/>
                        <a:pt x="143164" y="316398"/>
                      </a:cubicBezTo>
                      <a:lnTo>
                        <a:pt x="13199" y="401004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4" name="Freihandform: Form 63">
                  <a:extLst>
                    <a:ext uri="{FF2B5EF4-FFF2-40B4-BE49-F238E27FC236}">
                      <a16:creationId xmlns:a16="http://schemas.microsoft.com/office/drawing/2014/main" id="{91DF78F5-9F91-3164-F0D7-654896CB0C27}"/>
                    </a:ext>
                  </a:extLst>
                </p:cNvPr>
                <p:cNvSpPr/>
                <p:nvPr/>
              </p:nvSpPr>
              <p:spPr bwMode="gray">
                <a:xfrm>
                  <a:off x="841870" y="5376822"/>
                  <a:ext cx="99372" cy="75990"/>
                </a:xfrm>
                <a:custGeom>
                  <a:avLst/>
                  <a:gdLst>
                    <a:gd name="connsiteX0" fmla="*/ 31104 w 99729"/>
                    <a:gd name="connsiteY0" fmla="*/ 13199 h 76263"/>
                    <a:gd name="connsiteX1" fmla="*/ 13311 w 99729"/>
                    <a:gd name="connsiteY1" fmla="*/ 36736 h 76263"/>
                    <a:gd name="connsiteX2" fmla="*/ 31509 w 99729"/>
                    <a:gd name="connsiteY2" fmla="*/ 57315 h 76263"/>
                    <a:gd name="connsiteX3" fmla="*/ 60695 w 99729"/>
                    <a:gd name="connsiteY3" fmla="*/ 65440 h 76263"/>
                    <a:gd name="connsiteX4" fmla="*/ 90748 w 99729"/>
                    <a:gd name="connsiteY4" fmla="*/ 49243 h 76263"/>
                    <a:gd name="connsiteX5" fmla="*/ 91013 w 99729"/>
                    <a:gd name="connsiteY5" fmla="*/ 48292 h 76263"/>
                    <a:gd name="connsiteX6" fmla="*/ 87082 w 99729"/>
                    <a:gd name="connsiteY6" fmla="*/ 29995 h 76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29" h="76263">
                      <a:moveTo>
                        <a:pt x="31104" y="13199"/>
                      </a:moveTo>
                      <a:cubicBezTo>
                        <a:pt x="31104" y="13199"/>
                        <a:pt x="11552" y="18866"/>
                        <a:pt x="13311" y="36736"/>
                      </a:cubicBezTo>
                      <a:cubicBezTo>
                        <a:pt x="14590" y="46674"/>
                        <a:pt x="21800" y="54834"/>
                        <a:pt x="31509" y="57315"/>
                      </a:cubicBezTo>
                      <a:lnTo>
                        <a:pt x="60695" y="65440"/>
                      </a:lnTo>
                      <a:cubicBezTo>
                        <a:pt x="73472" y="69265"/>
                        <a:pt x="86923" y="62014"/>
                        <a:pt x="90748" y="49243"/>
                      </a:cubicBezTo>
                      <a:cubicBezTo>
                        <a:pt x="90842" y="48926"/>
                        <a:pt x="90930" y="48609"/>
                        <a:pt x="91013" y="48292"/>
                      </a:cubicBezTo>
                      <a:cubicBezTo>
                        <a:pt x="92327" y="41916"/>
                        <a:pt x="90901" y="35275"/>
                        <a:pt x="87082" y="29995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5" name="Freihandform: Form 64">
                  <a:extLst>
                    <a:ext uri="{FF2B5EF4-FFF2-40B4-BE49-F238E27FC236}">
                      <a16:creationId xmlns:a16="http://schemas.microsoft.com/office/drawing/2014/main" id="{32A15411-F5A3-F841-8DD3-32D248BBE6DB}"/>
                    </a:ext>
                  </a:extLst>
                </p:cNvPr>
                <p:cNvSpPr/>
                <p:nvPr/>
              </p:nvSpPr>
              <p:spPr bwMode="gray">
                <a:xfrm>
                  <a:off x="762352" y="5419832"/>
                  <a:ext cx="116908" cy="93527"/>
                </a:xfrm>
                <a:custGeom>
                  <a:avLst/>
                  <a:gdLst>
                    <a:gd name="connsiteX0" fmla="*/ 108611 w 117328"/>
                    <a:gd name="connsiteY0" fmla="*/ 13199 h 93862"/>
                    <a:gd name="connsiteX1" fmla="*/ 13199 w 117328"/>
                    <a:gd name="connsiteY1" fmla="*/ 83790 h 93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7328" h="93862">
                      <a:moveTo>
                        <a:pt x="108611" y="13199"/>
                      </a:moveTo>
                      <a:lnTo>
                        <a:pt x="13199" y="83790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6" name="Freihandform: Form 65">
                  <a:extLst>
                    <a:ext uri="{FF2B5EF4-FFF2-40B4-BE49-F238E27FC236}">
                      <a16:creationId xmlns:a16="http://schemas.microsoft.com/office/drawing/2014/main" id="{AC4AA49B-57FC-1AC5-111A-C6FCF3638F1D}"/>
                    </a:ext>
                  </a:extLst>
                </p:cNvPr>
                <p:cNvSpPr/>
                <p:nvPr/>
              </p:nvSpPr>
              <p:spPr bwMode="gray">
                <a:xfrm>
                  <a:off x="1035277" y="5556206"/>
                  <a:ext cx="239661" cy="134444"/>
                </a:xfrm>
                <a:custGeom>
                  <a:avLst/>
                  <a:gdLst>
                    <a:gd name="connsiteX0" fmla="*/ 13199 w 240523"/>
                    <a:gd name="connsiteY0" fmla="*/ 13199 h 134927"/>
                    <a:gd name="connsiteX1" fmla="*/ 227581 w 240523"/>
                    <a:gd name="connsiteY1" fmla="*/ 124251 h 134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0523" h="134927">
                      <a:moveTo>
                        <a:pt x="13199" y="13199"/>
                      </a:moveTo>
                      <a:cubicBezTo>
                        <a:pt x="13199" y="13199"/>
                        <a:pt x="152356" y="91187"/>
                        <a:pt x="227581" y="12425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7" name="Freihandform: Form 66">
                  <a:extLst>
                    <a:ext uri="{FF2B5EF4-FFF2-40B4-BE49-F238E27FC236}">
                      <a16:creationId xmlns:a16="http://schemas.microsoft.com/office/drawing/2014/main" id="{B440E835-2B09-74AF-AA53-62BCDD31AE0F}"/>
                    </a:ext>
                  </a:extLst>
                </p:cNvPr>
                <p:cNvSpPr/>
                <p:nvPr/>
              </p:nvSpPr>
              <p:spPr bwMode="gray">
                <a:xfrm>
                  <a:off x="1190415" y="5462989"/>
                  <a:ext cx="75990" cy="46763"/>
                </a:xfrm>
                <a:custGeom>
                  <a:avLst/>
                  <a:gdLst>
                    <a:gd name="connsiteX0" fmla="*/ 13199 w 76263"/>
                    <a:gd name="connsiteY0" fmla="*/ 13199 h 46931"/>
                    <a:gd name="connsiteX1" fmla="*/ 63625 w 76263"/>
                    <a:gd name="connsiteY1" fmla="*/ 39422 h 4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63" h="46931">
                      <a:moveTo>
                        <a:pt x="13199" y="13199"/>
                      </a:moveTo>
                      <a:lnTo>
                        <a:pt x="63625" y="3942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8" name="Freihandform: Form 67">
                  <a:extLst>
                    <a:ext uri="{FF2B5EF4-FFF2-40B4-BE49-F238E27FC236}">
                      <a16:creationId xmlns:a16="http://schemas.microsoft.com/office/drawing/2014/main" id="{FE82B0D2-5495-5FE4-8621-995FFC72ACBD}"/>
                    </a:ext>
                  </a:extLst>
                </p:cNvPr>
                <p:cNvSpPr/>
                <p:nvPr/>
              </p:nvSpPr>
              <p:spPr bwMode="gray">
                <a:xfrm>
                  <a:off x="1084567" y="5332426"/>
                  <a:ext cx="87681" cy="29227"/>
                </a:xfrm>
                <a:custGeom>
                  <a:avLst/>
                  <a:gdLst>
                    <a:gd name="connsiteX0" fmla="*/ 76441 w 87996"/>
                    <a:gd name="connsiteY0" fmla="*/ 13199 h 29332"/>
                    <a:gd name="connsiteX1" fmla="*/ 13199 w 87996"/>
                    <a:gd name="connsiteY1" fmla="*/ 18990 h 29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7996" h="29332">
                      <a:moveTo>
                        <a:pt x="76441" y="13199"/>
                      </a:moveTo>
                      <a:lnTo>
                        <a:pt x="13199" y="18990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9" name="Freihandform: Form 68">
                  <a:extLst>
                    <a:ext uri="{FF2B5EF4-FFF2-40B4-BE49-F238E27FC236}">
                      <a16:creationId xmlns:a16="http://schemas.microsoft.com/office/drawing/2014/main" id="{FDA826D8-DAC9-821E-7FDA-BE8452A2B06A}"/>
                    </a:ext>
                  </a:extLst>
                </p:cNvPr>
                <p:cNvSpPr/>
                <p:nvPr/>
              </p:nvSpPr>
              <p:spPr bwMode="gray">
                <a:xfrm>
                  <a:off x="1096817" y="5378967"/>
                  <a:ext cx="93527" cy="40918"/>
                </a:xfrm>
                <a:custGeom>
                  <a:avLst/>
                  <a:gdLst>
                    <a:gd name="connsiteX0" fmla="*/ 81504 w 93862"/>
                    <a:gd name="connsiteY0" fmla="*/ 13199 h 41064"/>
                    <a:gd name="connsiteX1" fmla="*/ 13199 w 93862"/>
                    <a:gd name="connsiteY1" fmla="*/ 30276 h 41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3862" h="41064">
                      <a:moveTo>
                        <a:pt x="81504" y="13199"/>
                      </a:moveTo>
                      <a:lnTo>
                        <a:pt x="13199" y="30276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0" name="Freihandform: Form 69">
                  <a:extLst>
                    <a:ext uri="{FF2B5EF4-FFF2-40B4-BE49-F238E27FC236}">
                      <a16:creationId xmlns:a16="http://schemas.microsoft.com/office/drawing/2014/main" id="{51E7576C-0F97-5FB7-3A88-7C24CAD6A670}"/>
                    </a:ext>
                  </a:extLst>
                </p:cNvPr>
                <p:cNvSpPr/>
                <p:nvPr/>
              </p:nvSpPr>
              <p:spPr bwMode="gray">
                <a:xfrm>
                  <a:off x="1116072" y="5422217"/>
                  <a:ext cx="81836" cy="52609"/>
                </a:xfrm>
                <a:custGeom>
                  <a:avLst/>
                  <a:gdLst>
                    <a:gd name="connsiteX0" fmla="*/ 71277 w 82129"/>
                    <a:gd name="connsiteY0" fmla="*/ 13200 h 52797"/>
                    <a:gd name="connsiteX1" fmla="*/ 13199 w 82129"/>
                    <a:gd name="connsiteY1" fmla="*/ 44198 h 52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129" h="52797">
                      <a:moveTo>
                        <a:pt x="71277" y="13200"/>
                      </a:moveTo>
                      <a:lnTo>
                        <a:pt x="13199" y="44198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1" name="Freihandform: Form 70">
                  <a:extLst>
                    <a:ext uri="{FF2B5EF4-FFF2-40B4-BE49-F238E27FC236}">
                      <a16:creationId xmlns:a16="http://schemas.microsoft.com/office/drawing/2014/main" id="{B6A7881C-2307-1B99-FFF7-59808AA4384F}"/>
                    </a:ext>
                  </a:extLst>
                </p:cNvPr>
                <p:cNvSpPr/>
                <p:nvPr/>
              </p:nvSpPr>
              <p:spPr bwMode="gray">
                <a:xfrm>
                  <a:off x="691924" y="5467934"/>
                  <a:ext cx="93527" cy="286424"/>
                </a:xfrm>
                <a:custGeom>
                  <a:avLst/>
                  <a:gdLst>
                    <a:gd name="connsiteX0" fmla="*/ 17746 w 93862"/>
                    <a:gd name="connsiteY0" fmla="*/ 47506 h 287454"/>
                    <a:gd name="connsiteX1" fmla="*/ 83878 w 93862"/>
                    <a:gd name="connsiteY1" fmla="*/ 13199 h 287454"/>
                    <a:gd name="connsiteX2" fmla="*/ 83878 w 93862"/>
                    <a:gd name="connsiteY2" fmla="*/ 238053 h 287454"/>
                    <a:gd name="connsiteX3" fmla="*/ 13199 w 93862"/>
                    <a:gd name="connsiteY3" fmla="*/ 276085 h 287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862" h="287454">
                      <a:moveTo>
                        <a:pt x="17746" y="47506"/>
                      </a:moveTo>
                      <a:lnTo>
                        <a:pt x="83878" y="13199"/>
                      </a:lnTo>
                      <a:lnTo>
                        <a:pt x="83878" y="238053"/>
                      </a:lnTo>
                      <a:lnTo>
                        <a:pt x="13199" y="27608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2" name="Freihandform: Form 71">
                  <a:extLst>
                    <a:ext uri="{FF2B5EF4-FFF2-40B4-BE49-F238E27FC236}">
                      <a16:creationId xmlns:a16="http://schemas.microsoft.com/office/drawing/2014/main" id="{63DB5416-758A-8269-2378-2517436253A0}"/>
                    </a:ext>
                  </a:extLst>
                </p:cNvPr>
                <p:cNvSpPr/>
                <p:nvPr/>
              </p:nvSpPr>
              <p:spPr bwMode="gray">
                <a:xfrm>
                  <a:off x="616671" y="5472125"/>
                  <a:ext cx="105217" cy="374105"/>
                </a:xfrm>
                <a:custGeom>
                  <a:avLst/>
                  <a:gdLst>
                    <a:gd name="connsiteX0" fmla="*/ 92560 w 105595"/>
                    <a:gd name="connsiteY0" fmla="*/ 32941 h 375450"/>
                    <a:gd name="connsiteX1" fmla="*/ 92560 w 105595"/>
                    <a:gd name="connsiteY1" fmla="*/ 308656 h 375450"/>
                    <a:gd name="connsiteX2" fmla="*/ 83092 w 105595"/>
                    <a:gd name="connsiteY2" fmla="*/ 325511 h 375450"/>
                    <a:gd name="connsiteX3" fmla="*/ 13199 w 105595"/>
                    <a:gd name="connsiteY3" fmla="*/ 368095 h 375450"/>
                    <a:gd name="connsiteX4" fmla="*/ 13199 w 105595"/>
                    <a:gd name="connsiteY4" fmla="*/ 45559 h 375450"/>
                    <a:gd name="connsiteX5" fmla="*/ 62700 w 105595"/>
                    <a:gd name="connsiteY5" fmla="*/ 15993 h 375450"/>
                    <a:gd name="connsiteX6" fmla="*/ 89768 w 105595"/>
                    <a:gd name="connsiteY6" fmla="*/ 22821 h 375450"/>
                    <a:gd name="connsiteX7" fmla="*/ 92560 w 105595"/>
                    <a:gd name="connsiteY7" fmla="*/ 32941 h 375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5595" h="375450">
                      <a:moveTo>
                        <a:pt x="92560" y="32941"/>
                      </a:moveTo>
                      <a:lnTo>
                        <a:pt x="92560" y="308656"/>
                      </a:lnTo>
                      <a:cubicBezTo>
                        <a:pt x="92560" y="315544"/>
                        <a:pt x="88970" y="321932"/>
                        <a:pt x="83092" y="325511"/>
                      </a:cubicBezTo>
                      <a:lnTo>
                        <a:pt x="13199" y="368095"/>
                      </a:lnTo>
                      <a:lnTo>
                        <a:pt x="13199" y="45559"/>
                      </a:lnTo>
                      <a:lnTo>
                        <a:pt x="62700" y="15993"/>
                      </a:lnTo>
                      <a:cubicBezTo>
                        <a:pt x="72063" y="10408"/>
                        <a:pt x="84177" y="13458"/>
                        <a:pt x="89768" y="22821"/>
                      </a:cubicBezTo>
                      <a:cubicBezTo>
                        <a:pt x="91593" y="25878"/>
                        <a:pt x="92560" y="29374"/>
                        <a:pt x="92560" y="32941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3" name="Freihandform: Form 72">
                  <a:extLst>
                    <a:ext uri="{FF2B5EF4-FFF2-40B4-BE49-F238E27FC236}">
                      <a16:creationId xmlns:a16="http://schemas.microsoft.com/office/drawing/2014/main" id="{057A1652-DA43-7778-7C40-BA83D4312673}"/>
                    </a:ext>
                  </a:extLst>
                </p:cNvPr>
                <p:cNvSpPr/>
                <p:nvPr/>
              </p:nvSpPr>
              <p:spPr bwMode="gray">
                <a:xfrm>
                  <a:off x="1248897" y="5467934"/>
                  <a:ext cx="93527" cy="286424"/>
                </a:xfrm>
                <a:custGeom>
                  <a:avLst/>
                  <a:gdLst>
                    <a:gd name="connsiteX0" fmla="*/ 79332 w 93862"/>
                    <a:gd name="connsiteY0" fmla="*/ 47506 h 287454"/>
                    <a:gd name="connsiteX1" fmla="*/ 13199 w 93862"/>
                    <a:gd name="connsiteY1" fmla="*/ 13199 h 287454"/>
                    <a:gd name="connsiteX2" fmla="*/ 13199 w 93862"/>
                    <a:gd name="connsiteY2" fmla="*/ 238053 h 287454"/>
                    <a:gd name="connsiteX3" fmla="*/ 83884 w 93862"/>
                    <a:gd name="connsiteY3" fmla="*/ 276085 h 287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862" h="287454">
                      <a:moveTo>
                        <a:pt x="79332" y="47506"/>
                      </a:moveTo>
                      <a:lnTo>
                        <a:pt x="13199" y="13199"/>
                      </a:lnTo>
                      <a:lnTo>
                        <a:pt x="13199" y="238053"/>
                      </a:lnTo>
                      <a:lnTo>
                        <a:pt x="83884" y="27608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4" name="Freihandform: Form 73">
                  <a:extLst>
                    <a:ext uri="{FF2B5EF4-FFF2-40B4-BE49-F238E27FC236}">
                      <a16:creationId xmlns:a16="http://schemas.microsoft.com/office/drawing/2014/main" id="{5A77769E-334E-E6DF-F2D3-966B07FAC746}"/>
                    </a:ext>
                  </a:extLst>
                </p:cNvPr>
                <p:cNvSpPr/>
                <p:nvPr/>
              </p:nvSpPr>
              <p:spPr bwMode="gray">
                <a:xfrm>
                  <a:off x="1315506" y="5472125"/>
                  <a:ext cx="105217" cy="374105"/>
                </a:xfrm>
                <a:custGeom>
                  <a:avLst/>
                  <a:gdLst>
                    <a:gd name="connsiteX0" fmla="*/ 13199 w 105595"/>
                    <a:gd name="connsiteY0" fmla="*/ 32941 h 375450"/>
                    <a:gd name="connsiteX1" fmla="*/ 13199 w 105595"/>
                    <a:gd name="connsiteY1" fmla="*/ 308656 h 375450"/>
                    <a:gd name="connsiteX2" fmla="*/ 22668 w 105595"/>
                    <a:gd name="connsiteY2" fmla="*/ 325511 h 375450"/>
                    <a:gd name="connsiteX3" fmla="*/ 92560 w 105595"/>
                    <a:gd name="connsiteY3" fmla="*/ 368095 h 375450"/>
                    <a:gd name="connsiteX4" fmla="*/ 92560 w 105595"/>
                    <a:gd name="connsiteY4" fmla="*/ 45559 h 375450"/>
                    <a:gd name="connsiteX5" fmla="*/ 43054 w 105595"/>
                    <a:gd name="connsiteY5" fmla="*/ 15993 h 375450"/>
                    <a:gd name="connsiteX6" fmla="*/ 15992 w 105595"/>
                    <a:gd name="connsiteY6" fmla="*/ 22821 h 375450"/>
                    <a:gd name="connsiteX7" fmla="*/ 13199 w 105595"/>
                    <a:gd name="connsiteY7" fmla="*/ 32941 h 375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5595" h="375450">
                      <a:moveTo>
                        <a:pt x="13199" y="32941"/>
                      </a:moveTo>
                      <a:lnTo>
                        <a:pt x="13199" y="308656"/>
                      </a:lnTo>
                      <a:cubicBezTo>
                        <a:pt x="13199" y="315544"/>
                        <a:pt x="16784" y="321932"/>
                        <a:pt x="22668" y="325511"/>
                      </a:cubicBezTo>
                      <a:lnTo>
                        <a:pt x="92560" y="368095"/>
                      </a:lnTo>
                      <a:lnTo>
                        <a:pt x="92560" y="45559"/>
                      </a:lnTo>
                      <a:lnTo>
                        <a:pt x="43054" y="15993"/>
                      </a:lnTo>
                      <a:cubicBezTo>
                        <a:pt x="33697" y="10408"/>
                        <a:pt x="21577" y="13458"/>
                        <a:pt x="15992" y="22821"/>
                      </a:cubicBezTo>
                      <a:cubicBezTo>
                        <a:pt x="14162" y="25878"/>
                        <a:pt x="13199" y="29374"/>
                        <a:pt x="13199" y="32941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5" name="Freihandform: Form 74">
                  <a:extLst>
                    <a:ext uri="{FF2B5EF4-FFF2-40B4-BE49-F238E27FC236}">
                      <a16:creationId xmlns:a16="http://schemas.microsoft.com/office/drawing/2014/main" id="{B71CF444-1BBA-B341-8A95-448888DC439B}"/>
                    </a:ext>
                  </a:extLst>
                </p:cNvPr>
                <p:cNvSpPr/>
                <p:nvPr/>
              </p:nvSpPr>
              <p:spPr bwMode="gray">
                <a:xfrm>
                  <a:off x="843396" y="5284921"/>
                  <a:ext cx="169516" cy="134444"/>
                </a:xfrm>
                <a:custGeom>
                  <a:avLst/>
                  <a:gdLst>
                    <a:gd name="connsiteX0" fmla="*/ 102129 w 170126"/>
                    <a:gd name="connsiteY0" fmla="*/ 81597 h 134927"/>
                    <a:gd name="connsiteX1" fmla="*/ 127895 w 170126"/>
                    <a:gd name="connsiteY1" fmla="*/ 88912 h 134927"/>
                    <a:gd name="connsiteX2" fmla="*/ 159609 w 170126"/>
                    <a:gd name="connsiteY2" fmla="*/ 71536 h 134927"/>
                    <a:gd name="connsiteX3" fmla="*/ 159609 w 170126"/>
                    <a:gd name="connsiteY3" fmla="*/ 71536 h 134927"/>
                    <a:gd name="connsiteX4" fmla="*/ 143141 w 170126"/>
                    <a:gd name="connsiteY4" fmla="*/ 39711 h 134927"/>
                    <a:gd name="connsiteX5" fmla="*/ 69319 w 170126"/>
                    <a:gd name="connsiteY5" fmla="*/ 14913 h 134927"/>
                    <a:gd name="connsiteX6" fmla="*/ 41951 w 170126"/>
                    <a:gd name="connsiteY6" fmla="*/ 19131 h 134927"/>
                    <a:gd name="connsiteX7" fmla="*/ 31721 w 170126"/>
                    <a:gd name="connsiteY7" fmla="*/ 37599 h 134927"/>
                    <a:gd name="connsiteX8" fmla="*/ 49208 w 170126"/>
                    <a:gd name="connsiteY8" fmla="*/ 64837 h 134927"/>
                    <a:gd name="connsiteX9" fmla="*/ 125900 w 170126"/>
                    <a:gd name="connsiteY9" fmla="*/ 89124 h 134927"/>
                    <a:gd name="connsiteX10" fmla="*/ 120626 w 170126"/>
                    <a:gd name="connsiteY10" fmla="*/ 105104 h 134927"/>
                    <a:gd name="connsiteX11" fmla="*/ 86184 w 170126"/>
                    <a:gd name="connsiteY11" fmla="*/ 122445 h 134927"/>
                    <a:gd name="connsiteX12" fmla="*/ 85551 w 170126"/>
                    <a:gd name="connsiteY12" fmla="*/ 122228 h 134927"/>
                    <a:gd name="connsiteX13" fmla="*/ 81215 w 170126"/>
                    <a:gd name="connsiteY13" fmla="*/ 120673 h 134927"/>
                    <a:gd name="connsiteX14" fmla="*/ 27068 w 170126"/>
                    <a:gd name="connsiteY14" fmla="*/ 104693 h 134927"/>
                    <a:gd name="connsiteX15" fmla="*/ 15089 w 170126"/>
                    <a:gd name="connsiteY15" fmla="*/ 71571 h 134927"/>
                    <a:gd name="connsiteX16" fmla="*/ 38191 w 170126"/>
                    <a:gd name="connsiteY16" fmla="*/ 57844 h 134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0126" h="134927">
                      <a:moveTo>
                        <a:pt x="102129" y="81597"/>
                      </a:moveTo>
                      <a:lnTo>
                        <a:pt x="127895" y="88912"/>
                      </a:lnTo>
                      <a:cubicBezTo>
                        <a:pt x="141440" y="92761"/>
                        <a:pt x="155561" y="85023"/>
                        <a:pt x="159609" y="71536"/>
                      </a:cubicBezTo>
                      <a:lnTo>
                        <a:pt x="159609" y="71536"/>
                      </a:lnTo>
                      <a:cubicBezTo>
                        <a:pt x="163603" y="58225"/>
                        <a:pt x="156317" y="44140"/>
                        <a:pt x="143141" y="39711"/>
                      </a:cubicBezTo>
                      <a:lnTo>
                        <a:pt x="69319" y="14913"/>
                      </a:lnTo>
                      <a:cubicBezTo>
                        <a:pt x="60073" y="11581"/>
                        <a:pt x="49766" y="13171"/>
                        <a:pt x="41951" y="19131"/>
                      </a:cubicBezTo>
                      <a:cubicBezTo>
                        <a:pt x="36255" y="23713"/>
                        <a:pt x="32589" y="30342"/>
                        <a:pt x="31721" y="37599"/>
                      </a:cubicBezTo>
                      <a:cubicBezTo>
                        <a:pt x="30154" y="49725"/>
                        <a:pt x="37534" y="61217"/>
                        <a:pt x="49208" y="64837"/>
                      </a:cubicBezTo>
                      <a:lnTo>
                        <a:pt x="125900" y="89124"/>
                      </a:lnTo>
                      <a:lnTo>
                        <a:pt x="120626" y="105104"/>
                      </a:lnTo>
                      <a:cubicBezTo>
                        <a:pt x="115904" y="119400"/>
                        <a:pt x="100487" y="127167"/>
                        <a:pt x="86184" y="122445"/>
                      </a:cubicBezTo>
                      <a:cubicBezTo>
                        <a:pt x="85973" y="122374"/>
                        <a:pt x="85762" y="122304"/>
                        <a:pt x="85551" y="122228"/>
                      </a:cubicBezTo>
                      <a:lnTo>
                        <a:pt x="81215" y="120673"/>
                      </a:lnTo>
                      <a:lnTo>
                        <a:pt x="27068" y="104693"/>
                      </a:lnTo>
                      <a:cubicBezTo>
                        <a:pt x="15424" y="100288"/>
                        <a:pt x="10056" y="82964"/>
                        <a:pt x="15089" y="71571"/>
                      </a:cubicBezTo>
                      <a:cubicBezTo>
                        <a:pt x="17987" y="65001"/>
                        <a:pt x="24570" y="59293"/>
                        <a:pt x="38191" y="57844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  <p:sp>
          <p:nvSpPr>
            <p:cNvPr id="150" name="Oval 7">
              <a:extLst>
                <a:ext uri="{FF2B5EF4-FFF2-40B4-BE49-F238E27FC236}">
                  <a16:creationId xmlns:a16="http://schemas.microsoft.com/office/drawing/2014/main" id="{EC908DEA-0275-DC7B-DDC7-19D7BC497C4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44648" y="2052000"/>
              <a:ext cx="576000" cy="5760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b="1" dirty="0">
                  <a:solidFill>
                    <a:schemeClr val="tx2"/>
                  </a:solidFill>
                  <a:latin typeface="+mj-lt"/>
                </a:rPr>
                <a:t>2</a:t>
              </a:r>
              <a:endPara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54" name="Textfeld 153">
            <a:extLst>
              <a:ext uri="{FF2B5EF4-FFF2-40B4-BE49-F238E27FC236}">
                <a16:creationId xmlns:a16="http://schemas.microsoft.com/office/drawing/2014/main" id="{B5DE3BB2-72A1-6622-DC2C-3258E40A3F09}"/>
              </a:ext>
            </a:extLst>
          </p:cNvPr>
          <p:cNvSpPr txBox="1">
            <a:spLocks/>
          </p:cNvSpPr>
          <p:nvPr/>
        </p:nvSpPr>
        <p:spPr bwMode="gray">
          <a:xfrm>
            <a:off x="6098681" y="2628000"/>
            <a:ext cx="1440000" cy="54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Ideen-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akzeptierung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700D0FE-8F78-B720-078F-88C28B3C78B7}"/>
              </a:ext>
            </a:extLst>
          </p:cNvPr>
          <p:cNvGrpSpPr>
            <a:grpSpLocks noChangeAspect="1"/>
          </p:cNvGrpSpPr>
          <p:nvPr/>
        </p:nvGrpSpPr>
        <p:grpSpPr>
          <a:xfrm>
            <a:off x="8504272" y="2052000"/>
            <a:ext cx="1363477" cy="1363477"/>
            <a:chOff x="8504272" y="2052000"/>
            <a:chExt cx="1363477" cy="1363477"/>
          </a:xfrm>
        </p:grpSpPr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C0FE2E57-B9D4-4ABA-3179-519CF12FD1E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504272" y="2155477"/>
              <a:ext cx="1260001" cy="1260000"/>
              <a:chOff x="9428908" y="2520000"/>
              <a:chExt cx="1260001" cy="1260000"/>
            </a:xfrm>
          </p:grpSpPr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88A40D0B-198E-B133-4B37-3117AD651D6D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9428908" y="2520000"/>
                <a:ext cx="1260001" cy="1260000"/>
                <a:chOff x="1764185" y="1602000"/>
                <a:chExt cx="847424" cy="847422"/>
              </a:xfrm>
            </p:grpSpPr>
            <p:sp>
              <p:nvSpPr>
                <p:cNvPr id="44" name="Oval 7">
                  <a:extLst>
                    <a:ext uri="{FF2B5EF4-FFF2-40B4-BE49-F238E27FC236}">
                      <a16:creationId xmlns:a16="http://schemas.microsoft.com/office/drawing/2014/main" id="{31FAD797-FED1-5934-5E24-75A7F09EE7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764185" y="1602000"/>
                  <a:ext cx="847424" cy="847422"/>
                </a:xfrm>
                <a:custGeom>
                  <a:avLst/>
                  <a:gdLst>
                    <a:gd name="connsiteX0" fmla="*/ 856647 w 856647"/>
                    <a:gd name="connsiteY0" fmla="*/ 428324 h 856647"/>
                    <a:gd name="connsiteX1" fmla="*/ 428324 w 856647"/>
                    <a:gd name="connsiteY1" fmla="*/ 856647 h 856647"/>
                    <a:gd name="connsiteX2" fmla="*/ 0 w 856647"/>
                    <a:gd name="connsiteY2" fmla="*/ 428324 h 856647"/>
                    <a:gd name="connsiteX3" fmla="*/ 428324 w 856647"/>
                    <a:gd name="connsiteY3" fmla="*/ 0 h 856647"/>
                    <a:gd name="connsiteX4" fmla="*/ 856647 w 856647"/>
                    <a:gd name="connsiteY4" fmla="*/ 428324 h 856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6647" h="856647">
                      <a:moveTo>
                        <a:pt x="856647" y="428324"/>
                      </a:moveTo>
                      <a:cubicBezTo>
                        <a:pt x="856647" y="664880"/>
                        <a:pt x="664880" y="856647"/>
                        <a:pt x="428324" y="856647"/>
                      </a:cubicBezTo>
                      <a:cubicBezTo>
                        <a:pt x="191767" y="856647"/>
                        <a:pt x="0" y="664880"/>
                        <a:pt x="0" y="428324"/>
                      </a:cubicBezTo>
                      <a:cubicBezTo>
                        <a:pt x="0" y="191767"/>
                        <a:pt x="191767" y="0"/>
                        <a:pt x="428324" y="0"/>
                      </a:cubicBezTo>
                      <a:cubicBezTo>
                        <a:pt x="664880" y="0"/>
                        <a:pt x="856647" y="191767"/>
                        <a:pt x="856647" y="42832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9050" cap="rnd">
                  <a:solidFill>
                    <a:schemeClr val="bg1">
                      <a:lumMod val="65000"/>
                    </a:schemeClr>
                  </a:solidFill>
                  <a:prstDash val="sysDot"/>
                  <a:round/>
                </a:ln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Oval 4">
                  <a:extLst>
                    <a:ext uri="{FF2B5EF4-FFF2-40B4-BE49-F238E27FC236}">
                      <a16:creationId xmlns:a16="http://schemas.microsoft.com/office/drawing/2014/main" id="{6CC7F76E-8E9F-1DE6-A711-81BE3148BBC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gray">
                <a:xfrm>
                  <a:off x="1824714" y="1662530"/>
                  <a:ext cx="726366" cy="726362"/>
                </a:xfrm>
                <a:custGeom>
                  <a:avLst/>
                  <a:gdLst>
                    <a:gd name="connsiteX0" fmla="*/ 856647 w 856647"/>
                    <a:gd name="connsiteY0" fmla="*/ 428324 h 856647"/>
                    <a:gd name="connsiteX1" fmla="*/ 428324 w 856647"/>
                    <a:gd name="connsiteY1" fmla="*/ 856647 h 856647"/>
                    <a:gd name="connsiteX2" fmla="*/ 0 w 856647"/>
                    <a:gd name="connsiteY2" fmla="*/ 428324 h 856647"/>
                    <a:gd name="connsiteX3" fmla="*/ 428324 w 856647"/>
                    <a:gd name="connsiteY3" fmla="*/ 0 h 856647"/>
                    <a:gd name="connsiteX4" fmla="*/ 856647 w 856647"/>
                    <a:gd name="connsiteY4" fmla="*/ 428324 h 856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6647" h="856647">
                      <a:moveTo>
                        <a:pt x="856647" y="428324"/>
                      </a:moveTo>
                      <a:cubicBezTo>
                        <a:pt x="856647" y="664880"/>
                        <a:pt x="664880" y="856647"/>
                        <a:pt x="428324" y="856647"/>
                      </a:cubicBezTo>
                      <a:cubicBezTo>
                        <a:pt x="191767" y="856647"/>
                        <a:pt x="0" y="664880"/>
                        <a:pt x="0" y="428324"/>
                      </a:cubicBezTo>
                      <a:cubicBezTo>
                        <a:pt x="0" y="191767"/>
                        <a:pt x="191767" y="0"/>
                        <a:pt x="428324" y="0"/>
                      </a:cubicBezTo>
                      <a:cubicBezTo>
                        <a:pt x="664880" y="0"/>
                        <a:pt x="856647" y="191767"/>
                        <a:pt x="856647" y="42832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50" cap="rnd">
                  <a:noFill/>
                  <a:prstDash val="sysDot"/>
                  <a:round/>
                </a:ln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3" name="ICON">
                <a:extLst>
                  <a:ext uri="{FF2B5EF4-FFF2-40B4-BE49-F238E27FC236}">
                    <a16:creationId xmlns:a16="http://schemas.microsoft.com/office/drawing/2014/main" id="{D9C00363-EF20-7313-124A-2634E791CABD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9770908" y="2902685"/>
                <a:ext cx="576000" cy="494630"/>
                <a:chOff x="6213924" y="2949229"/>
                <a:chExt cx="918724" cy="788937"/>
              </a:xfrm>
              <a:noFill/>
            </p:grpSpPr>
            <p:grpSp>
              <p:nvGrpSpPr>
                <p:cNvPr id="54" name="Gruppieren 53">
                  <a:extLst>
                    <a:ext uri="{FF2B5EF4-FFF2-40B4-BE49-F238E27FC236}">
                      <a16:creationId xmlns:a16="http://schemas.microsoft.com/office/drawing/2014/main" id="{0FD4631E-4465-B38D-856F-6971BE792B54}"/>
                    </a:ext>
                  </a:extLst>
                </p:cNvPr>
                <p:cNvGrpSpPr/>
                <p:nvPr/>
              </p:nvGrpSpPr>
              <p:grpSpPr bwMode="gray">
                <a:xfrm>
                  <a:off x="6213924" y="3287596"/>
                  <a:ext cx="450570" cy="450570"/>
                  <a:chOff x="7902360" y="4609416"/>
                  <a:chExt cx="1434489" cy="1434489"/>
                </a:xfrm>
                <a:grpFill/>
              </p:grpSpPr>
              <p:sp>
                <p:nvSpPr>
                  <p:cNvPr id="58" name="Freihandform: Form 57">
                    <a:extLst>
                      <a:ext uri="{FF2B5EF4-FFF2-40B4-BE49-F238E27FC236}">
                        <a16:creationId xmlns:a16="http://schemas.microsoft.com/office/drawing/2014/main" id="{2DCBA8E0-5AB1-A77E-034C-F1C5A640C52C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8089292" y="4797522"/>
                    <a:ext cx="1056992" cy="1056992"/>
                  </a:xfrm>
                  <a:custGeom>
                    <a:avLst/>
                    <a:gdLst>
                      <a:gd name="connsiteX0" fmla="*/ 219325 w 342085"/>
                      <a:gd name="connsiteY0" fmla="*/ 68207 h 342085"/>
                      <a:gd name="connsiteX1" fmla="*/ 281919 w 342085"/>
                      <a:gd name="connsiteY1" fmla="*/ 219325 h 342085"/>
                      <a:gd name="connsiteX2" fmla="*/ 130801 w 342085"/>
                      <a:gd name="connsiteY2" fmla="*/ 281919 h 342085"/>
                      <a:gd name="connsiteX3" fmla="*/ 68207 w 342085"/>
                      <a:gd name="connsiteY3" fmla="*/ 130801 h 342085"/>
                      <a:gd name="connsiteX4" fmla="*/ 219325 w 342085"/>
                      <a:gd name="connsiteY4" fmla="*/ 68207 h 342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085" h="342085">
                        <a:moveTo>
                          <a:pt x="219325" y="68207"/>
                        </a:moveTo>
                        <a:cubicBezTo>
                          <a:pt x="278340" y="92652"/>
                          <a:pt x="306364" y="160310"/>
                          <a:pt x="281919" y="219325"/>
                        </a:cubicBezTo>
                        <a:cubicBezTo>
                          <a:pt x="257473" y="278340"/>
                          <a:pt x="189815" y="306364"/>
                          <a:pt x="130801" y="281919"/>
                        </a:cubicBezTo>
                        <a:cubicBezTo>
                          <a:pt x="71786" y="257474"/>
                          <a:pt x="43761" y="189816"/>
                          <a:pt x="68207" y="130801"/>
                        </a:cubicBezTo>
                        <a:cubicBezTo>
                          <a:pt x="92652" y="71786"/>
                          <a:pt x="160310" y="43762"/>
                          <a:pt x="219325" y="68207"/>
                        </a:cubicBezTo>
                        <a:close/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sp>
                <p:nvSpPr>
                  <p:cNvPr id="59" name="Freihandform: Form 58">
                    <a:extLst>
                      <a:ext uri="{FF2B5EF4-FFF2-40B4-BE49-F238E27FC236}">
                        <a16:creationId xmlns:a16="http://schemas.microsoft.com/office/drawing/2014/main" id="{9828AB3D-54B5-435E-EA1A-72FB7A122526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7902360" y="4609416"/>
                    <a:ext cx="1434489" cy="1434489"/>
                  </a:xfrm>
                  <a:custGeom>
                    <a:avLst/>
                    <a:gdLst>
                      <a:gd name="connsiteX0" fmla="*/ 453263 w 464258"/>
                      <a:gd name="connsiteY0" fmla="*/ 249641 h 464258"/>
                      <a:gd name="connsiteX1" fmla="*/ 453263 w 464258"/>
                      <a:gd name="connsiteY1" fmla="*/ 221948 h 464258"/>
                      <a:gd name="connsiteX2" fmla="*/ 431272 w 464258"/>
                      <a:gd name="connsiteY2" fmla="*/ 199957 h 464258"/>
                      <a:gd name="connsiteX3" fmla="*/ 431272 w 464258"/>
                      <a:gd name="connsiteY3" fmla="*/ 199957 h 464258"/>
                      <a:gd name="connsiteX4" fmla="*/ 410095 w 464258"/>
                      <a:gd name="connsiteY4" fmla="*/ 184482 h 464258"/>
                      <a:gd name="connsiteX5" fmla="*/ 395434 w 464258"/>
                      <a:gd name="connsiteY5" fmla="*/ 148644 h 464258"/>
                      <a:gd name="connsiteX6" fmla="*/ 399507 w 464258"/>
                      <a:gd name="connsiteY6" fmla="*/ 122581 h 464258"/>
                      <a:gd name="connsiteX7" fmla="*/ 399507 w 464258"/>
                      <a:gd name="connsiteY7" fmla="*/ 122581 h 464258"/>
                      <a:gd name="connsiteX8" fmla="*/ 399507 w 464258"/>
                      <a:gd name="connsiteY8" fmla="*/ 91630 h 464258"/>
                      <a:gd name="connsiteX9" fmla="*/ 379959 w 464258"/>
                      <a:gd name="connsiteY9" fmla="*/ 72082 h 464258"/>
                      <a:gd name="connsiteX10" fmla="*/ 349008 w 464258"/>
                      <a:gd name="connsiteY10" fmla="*/ 72082 h 464258"/>
                      <a:gd name="connsiteX11" fmla="*/ 349008 w 464258"/>
                      <a:gd name="connsiteY11" fmla="*/ 72082 h 464258"/>
                      <a:gd name="connsiteX12" fmla="*/ 322945 w 464258"/>
                      <a:gd name="connsiteY12" fmla="*/ 76155 h 464258"/>
                      <a:gd name="connsiteX13" fmla="*/ 287107 w 464258"/>
                      <a:gd name="connsiteY13" fmla="*/ 61494 h 464258"/>
                      <a:gd name="connsiteX14" fmla="*/ 271632 w 464258"/>
                      <a:gd name="connsiteY14" fmla="*/ 40317 h 464258"/>
                      <a:gd name="connsiteX15" fmla="*/ 271632 w 464258"/>
                      <a:gd name="connsiteY15" fmla="*/ 40317 h 464258"/>
                      <a:gd name="connsiteX16" fmla="*/ 249641 w 464258"/>
                      <a:gd name="connsiteY16" fmla="*/ 18326 h 464258"/>
                      <a:gd name="connsiteX17" fmla="*/ 221948 w 464258"/>
                      <a:gd name="connsiteY17" fmla="*/ 18326 h 464258"/>
                      <a:gd name="connsiteX18" fmla="*/ 199957 w 464258"/>
                      <a:gd name="connsiteY18" fmla="*/ 40317 h 464258"/>
                      <a:gd name="connsiteX19" fmla="*/ 199957 w 464258"/>
                      <a:gd name="connsiteY19" fmla="*/ 40317 h 464258"/>
                      <a:gd name="connsiteX20" fmla="*/ 184482 w 464258"/>
                      <a:gd name="connsiteY20" fmla="*/ 61494 h 464258"/>
                      <a:gd name="connsiteX21" fmla="*/ 148644 w 464258"/>
                      <a:gd name="connsiteY21" fmla="*/ 76155 h 464258"/>
                      <a:gd name="connsiteX22" fmla="*/ 122581 w 464258"/>
                      <a:gd name="connsiteY22" fmla="*/ 72082 h 464258"/>
                      <a:gd name="connsiteX23" fmla="*/ 122581 w 464258"/>
                      <a:gd name="connsiteY23" fmla="*/ 72082 h 464258"/>
                      <a:gd name="connsiteX24" fmla="*/ 91630 w 464258"/>
                      <a:gd name="connsiteY24" fmla="*/ 72082 h 464258"/>
                      <a:gd name="connsiteX25" fmla="*/ 72082 w 464258"/>
                      <a:gd name="connsiteY25" fmla="*/ 91630 h 464258"/>
                      <a:gd name="connsiteX26" fmla="*/ 72082 w 464258"/>
                      <a:gd name="connsiteY26" fmla="*/ 122581 h 464258"/>
                      <a:gd name="connsiteX27" fmla="*/ 72082 w 464258"/>
                      <a:gd name="connsiteY27" fmla="*/ 122581 h 464258"/>
                      <a:gd name="connsiteX28" fmla="*/ 76155 w 464258"/>
                      <a:gd name="connsiteY28" fmla="*/ 148644 h 464258"/>
                      <a:gd name="connsiteX29" fmla="*/ 61494 w 464258"/>
                      <a:gd name="connsiteY29" fmla="*/ 184482 h 464258"/>
                      <a:gd name="connsiteX30" fmla="*/ 40317 w 464258"/>
                      <a:gd name="connsiteY30" fmla="*/ 199957 h 464258"/>
                      <a:gd name="connsiteX31" fmla="*/ 40317 w 464258"/>
                      <a:gd name="connsiteY31" fmla="*/ 199957 h 464258"/>
                      <a:gd name="connsiteX32" fmla="*/ 18326 w 464258"/>
                      <a:gd name="connsiteY32" fmla="*/ 221948 h 464258"/>
                      <a:gd name="connsiteX33" fmla="*/ 18326 w 464258"/>
                      <a:gd name="connsiteY33" fmla="*/ 249641 h 464258"/>
                      <a:gd name="connsiteX34" fmla="*/ 40317 w 464258"/>
                      <a:gd name="connsiteY34" fmla="*/ 271632 h 464258"/>
                      <a:gd name="connsiteX35" fmla="*/ 40317 w 464258"/>
                      <a:gd name="connsiteY35" fmla="*/ 271632 h 464258"/>
                      <a:gd name="connsiteX36" fmla="*/ 61494 w 464258"/>
                      <a:gd name="connsiteY36" fmla="*/ 287107 h 464258"/>
                      <a:gd name="connsiteX37" fmla="*/ 76155 w 464258"/>
                      <a:gd name="connsiteY37" fmla="*/ 322945 h 464258"/>
                      <a:gd name="connsiteX38" fmla="*/ 72082 w 464258"/>
                      <a:gd name="connsiteY38" fmla="*/ 349009 h 464258"/>
                      <a:gd name="connsiteX39" fmla="*/ 72082 w 464258"/>
                      <a:gd name="connsiteY39" fmla="*/ 349009 h 464258"/>
                      <a:gd name="connsiteX40" fmla="*/ 72082 w 464258"/>
                      <a:gd name="connsiteY40" fmla="*/ 379959 h 464258"/>
                      <a:gd name="connsiteX41" fmla="*/ 91630 w 464258"/>
                      <a:gd name="connsiteY41" fmla="*/ 399507 h 464258"/>
                      <a:gd name="connsiteX42" fmla="*/ 122581 w 464258"/>
                      <a:gd name="connsiteY42" fmla="*/ 399507 h 464258"/>
                      <a:gd name="connsiteX43" fmla="*/ 122581 w 464258"/>
                      <a:gd name="connsiteY43" fmla="*/ 399507 h 464258"/>
                      <a:gd name="connsiteX44" fmla="*/ 148644 w 464258"/>
                      <a:gd name="connsiteY44" fmla="*/ 395435 h 464258"/>
                      <a:gd name="connsiteX45" fmla="*/ 184482 w 464258"/>
                      <a:gd name="connsiteY45" fmla="*/ 410095 h 464258"/>
                      <a:gd name="connsiteX46" fmla="*/ 199957 w 464258"/>
                      <a:gd name="connsiteY46" fmla="*/ 431272 h 464258"/>
                      <a:gd name="connsiteX47" fmla="*/ 199957 w 464258"/>
                      <a:gd name="connsiteY47" fmla="*/ 431272 h 464258"/>
                      <a:gd name="connsiteX48" fmla="*/ 221948 w 464258"/>
                      <a:gd name="connsiteY48" fmla="*/ 453263 h 464258"/>
                      <a:gd name="connsiteX49" fmla="*/ 249641 w 464258"/>
                      <a:gd name="connsiteY49" fmla="*/ 453263 h 464258"/>
                      <a:gd name="connsiteX50" fmla="*/ 271632 w 464258"/>
                      <a:gd name="connsiteY50" fmla="*/ 431272 h 464258"/>
                      <a:gd name="connsiteX51" fmla="*/ 271632 w 464258"/>
                      <a:gd name="connsiteY51" fmla="*/ 431272 h 464258"/>
                      <a:gd name="connsiteX52" fmla="*/ 287107 w 464258"/>
                      <a:gd name="connsiteY52" fmla="*/ 410095 h 464258"/>
                      <a:gd name="connsiteX53" fmla="*/ 322945 w 464258"/>
                      <a:gd name="connsiteY53" fmla="*/ 395435 h 464258"/>
                      <a:gd name="connsiteX54" fmla="*/ 349008 w 464258"/>
                      <a:gd name="connsiteY54" fmla="*/ 399507 h 464258"/>
                      <a:gd name="connsiteX55" fmla="*/ 349008 w 464258"/>
                      <a:gd name="connsiteY55" fmla="*/ 399507 h 464258"/>
                      <a:gd name="connsiteX56" fmla="*/ 379959 w 464258"/>
                      <a:gd name="connsiteY56" fmla="*/ 399507 h 464258"/>
                      <a:gd name="connsiteX57" fmla="*/ 399507 w 464258"/>
                      <a:gd name="connsiteY57" fmla="*/ 379959 h 464258"/>
                      <a:gd name="connsiteX58" fmla="*/ 399507 w 464258"/>
                      <a:gd name="connsiteY58" fmla="*/ 349009 h 464258"/>
                      <a:gd name="connsiteX59" fmla="*/ 399507 w 464258"/>
                      <a:gd name="connsiteY59" fmla="*/ 349009 h 464258"/>
                      <a:gd name="connsiteX60" fmla="*/ 395434 w 464258"/>
                      <a:gd name="connsiteY60" fmla="*/ 322945 h 464258"/>
                      <a:gd name="connsiteX61" fmla="*/ 410095 w 464258"/>
                      <a:gd name="connsiteY61" fmla="*/ 287107 h 464258"/>
                      <a:gd name="connsiteX62" fmla="*/ 431272 w 464258"/>
                      <a:gd name="connsiteY62" fmla="*/ 271632 h 464258"/>
                      <a:gd name="connsiteX63" fmla="*/ 431272 w 464258"/>
                      <a:gd name="connsiteY63" fmla="*/ 271632 h 464258"/>
                      <a:gd name="connsiteX64" fmla="*/ 453263 w 464258"/>
                      <a:gd name="connsiteY64" fmla="*/ 249641 h 464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464258" h="464258">
                        <a:moveTo>
                          <a:pt x="453263" y="249641"/>
                        </a:moveTo>
                        <a:lnTo>
                          <a:pt x="453263" y="221948"/>
                        </a:lnTo>
                        <a:cubicBezTo>
                          <a:pt x="453263" y="209731"/>
                          <a:pt x="443490" y="199957"/>
                          <a:pt x="431272" y="199957"/>
                        </a:cubicBezTo>
                        <a:lnTo>
                          <a:pt x="431272" y="199957"/>
                        </a:lnTo>
                        <a:cubicBezTo>
                          <a:pt x="421498" y="199957"/>
                          <a:pt x="413353" y="193441"/>
                          <a:pt x="410095" y="184482"/>
                        </a:cubicBezTo>
                        <a:cubicBezTo>
                          <a:pt x="406837" y="172264"/>
                          <a:pt x="401136" y="160047"/>
                          <a:pt x="395434" y="148644"/>
                        </a:cubicBezTo>
                        <a:cubicBezTo>
                          <a:pt x="390548" y="140499"/>
                          <a:pt x="392176" y="129911"/>
                          <a:pt x="399507" y="122581"/>
                        </a:cubicBezTo>
                        <a:lnTo>
                          <a:pt x="399507" y="122581"/>
                        </a:lnTo>
                        <a:cubicBezTo>
                          <a:pt x="408466" y="113621"/>
                          <a:pt x="408466" y="99775"/>
                          <a:pt x="399507" y="91630"/>
                        </a:cubicBezTo>
                        <a:lnTo>
                          <a:pt x="379959" y="72082"/>
                        </a:lnTo>
                        <a:cubicBezTo>
                          <a:pt x="371000" y="63123"/>
                          <a:pt x="357153" y="63123"/>
                          <a:pt x="349008" y="72082"/>
                        </a:cubicBezTo>
                        <a:lnTo>
                          <a:pt x="349008" y="72082"/>
                        </a:lnTo>
                        <a:cubicBezTo>
                          <a:pt x="342493" y="78598"/>
                          <a:pt x="331904" y="80227"/>
                          <a:pt x="322945" y="76155"/>
                        </a:cubicBezTo>
                        <a:cubicBezTo>
                          <a:pt x="311542" y="70453"/>
                          <a:pt x="300139" y="64752"/>
                          <a:pt x="287107" y="61494"/>
                        </a:cubicBezTo>
                        <a:cubicBezTo>
                          <a:pt x="278148" y="59050"/>
                          <a:pt x="271632" y="50091"/>
                          <a:pt x="271632" y="40317"/>
                        </a:cubicBezTo>
                        <a:lnTo>
                          <a:pt x="271632" y="40317"/>
                        </a:lnTo>
                        <a:cubicBezTo>
                          <a:pt x="271632" y="28100"/>
                          <a:pt x="261858" y="18326"/>
                          <a:pt x="249641" y="18326"/>
                        </a:cubicBezTo>
                        <a:lnTo>
                          <a:pt x="221948" y="18326"/>
                        </a:lnTo>
                        <a:cubicBezTo>
                          <a:pt x="209731" y="18326"/>
                          <a:pt x="199957" y="28100"/>
                          <a:pt x="199957" y="40317"/>
                        </a:cubicBezTo>
                        <a:lnTo>
                          <a:pt x="199957" y="40317"/>
                        </a:lnTo>
                        <a:cubicBezTo>
                          <a:pt x="199957" y="50091"/>
                          <a:pt x="193441" y="58236"/>
                          <a:pt x="184482" y="61494"/>
                        </a:cubicBezTo>
                        <a:cubicBezTo>
                          <a:pt x="172264" y="64752"/>
                          <a:pt x="160047" y="70453"/>
                          <a:pt x="148644" y="76155"/>
                        </a:cubicBezTo>
                        <a:cubicBezTo>
                          <a:pt x="140499" y="81042"/>
                          <a:pt x="129911" y="79413"/>
                          <a:pt x="122581" y="72082"/>
                        </a:cubicBezTo>
                        <a:lnTo>
                          <a:pt x="122581" y="72082"/>
                        </a:lnTo>
                        <a:cubicBezTo>
                          <a:pt x="113621" y="63123"/>
                          <a:pt x="99775" y="63123"/>
                          <a:pt x="91630" y="72082"/>
                        </a:cubicBezTo>
                        <a:lnTo>
                          <a:pt x="72082" y="91630"/>
                        </a:lnTo>
                        <a:cubicBezTo>
                          <a:pt x="63123" y="100589"/>
                          <a:pt x="63123" y="114436"/>
                          <a:pt x="72082" y="122581"/>
                        </a:cubicBezTo>
                        <a:lnTo>
                          <a:pt x="72082" y="122581"/>
                        </a:lnTo>
                        <a:cubicBezTo>
                          <a:pt x="78598" y="129097"/>
                          <a:pt x="80227" y="139685"/>
                          <a:pt x="76155" y="148644"/>
                        </a:cubicBezTo>
                        <a:cubicBezTo>
                          <a:pt x="70453" y="160047"/>
                          <a:pt x="64752" y="171450"/>
                          <a:pt x="61494" y="184482"/>
                        </a:cubicBezTo>
                        <a:cubicBezTo>
                          <a:pt x="59050" y="193441"/>
                          <a:pt x="50091" y="199957"/>
                          <a:pt x="40317" y="199957"/>
                        </a:cubicBezTo>
                        <a:lnTo>
                          <a:pt x="40317" y="199957"/>
                        </a:lnTo>
                        <a:cubicBezTo>
                          <a:pt x="28100" y="199957"/>
                          <a:pt x="18326" y="209731"/>
                          <a:pt x="18326" y="221948"/>
                        </a:cubicBezTo>
                        <a:lnTo>
                          <a:pt x="18326" y="249641"/>
                        </a:lnTo>
                        <a:cubicBezTo>
                          <a:pt x="18326" y="261858"/>
                          <a:pt x="28100" y="271632"/>
                          <a:pt x="40317" y="271632"/>
                        </a:cubicBezTo>
                        <a:lnTo>
                          <a:pt x="40317" y="271632"/>
                        </a:lnTo>
                        <a:cubicBezTo>
                          <a:pt x="50091" y="271632"/>
                          <a:pt x="58236" y="278148"/>
                          <a:pt x="61494" y="287107"/>
                        </a:cubicBezTo>
                        <a:cubicBezTo>
                          <a:pt x="64752" y="299325"/>
                          <a:pt x="70453" y="311542"/>
                          <a:pt x="76155" y="322945"/>
                        </a:cubicBezTo>
                        <a:cubicBezTo>
                          <a:pt x="81042" y="331090"/>
                          <a:pt x="79413" y="341678"/>
                          <a:pt x="72082" y="349009"/>
                        </a:cubicBezTo>
                        <a:lnTo>
                          <a:pt x="72082" y="349009"/>
                        </a:lnTo>
                        <a:cubicBezTo>
                          <a:pt x="63123" y="357968"/>
                          <a:pt x="63123" y="371814"/>
                          <a:pt x="72082" y="379959"/>
                        </a:cubicBezTo>
                        <a:lnTo>
                          <a:pt x="91630" y="399507"/>
                        </a:lnTo>
                        <a:cubicBezTo>
                          <a:pt x="100589" y="408466"/>
                          <a:pt x="114436" y="408466"/>
                          <a:pt x="122581" y="399507"/>
                        </a:cubicBezTo>
                        <a:lnTo>
                          <a:pt x="122581" y="399507"/>
                        </a:lnTo>
                        <a:cubicBezTo>
                          <a:pt x="129096" y="392991"/>
                          <a:pt x="139685" y="391362"/>
                          <a:pt x="148644" y="395435"/>
                        </a:cubicBezTo>
                        <a:cubicBezTo>
                          <a:pt x="160047" y="401136"/>
                          <a:pt x="171450" y="406837"/>
                          <a:pt x="184482" y="410095"/>
                        </a:cubicBezTo>
                        <a:cubicBezTo>
                          <a:pt x="193441" y="412539"/>
                          <a:pt x="199957" y="421498"/>
                          <a:pt x="199957" y="431272"/>
                        </a:cubicBezTo>
                        <a:lnTo>
                          <a:pt x="199957" y="431272"/>
                        </a:lnTo>
                        <a:cubicBezTo>
                          <a:pt x="199957" y="443489"/>
                          <a:pt x="209731" y="453263"/>
                          <a:pt x="221948" y="453263"/>
                        </a:cubicBezTo>
                        <a:lnTo>
                          <a:pt x="249641" y="453263"/>
                        </a:lnTo>
                        <a:cubicBezTo>
                          <a:pt x="261858" y="453263"/>
                          <a:pt x="271632" y="443489"/>
                          <a:pt x="271632" y="431272"/>
                        </a:cubicBezTo>
                        <a:lnTo>
                          <a:pt x="271632" y="431272"/>
                        </a:lnTo>
                        <a:cubicBezTo>
                          <a:pt x="271632" y="421498"/>
                          <a:pt x="278148" y="413353"/>
                          <a:pt x="287107" y="410095"/>
                        </a:cubicBezTo>
                        <a:cubicBezTo>
                          <a:pt x="299325" y="406837"/>
                          <a:pt x="311542" y="401136"/>
                          <a:pt x="322945" y="395435"/>
                        </a:cubicBezTo>
                        <a:cubicBezTo>
                          <a:pt x="331090" y="390548"/>
                          <a:pt x="341678" y="392177"/>
                          <a:pt x="349008" y="399507"/>
                        </a:cubicBezTo>
                        <a:lnTo>
                          <a:pt x="349008" y="399507"/>
                        </a:lnTo>
                        <a:cubicBezTo>
                          <a:pt x="357968" y="408466"/>
                          <a:pt x="371814" y="408466"/>
                          <a:pt x="379959" y="399507"/>
                        </a:cubicBezTo>
                        <a:lnTo>
                          <a:pt x="399507" y="379959"/>
                        </a:lnTo>
                        <a:cubicBezTo>
                          <a:pt x="408466" y="371000"/>
                          <a:pt x="408466" y="357154"/>
                          <a:pt x="399507" y="349009"/>
                        </a:cubicBezTo>
                        <a:lnTo>
                          <a:pt x="399507" y="349009"/>
                        </a:lnTo>
                        <a:cubicBezTo>
                          <a:pt x="392991" y="342493"/>
                          <a:pt x="391362" y="331904"/>
                          <a:pt x="395434" y="322945"/>
                        </a:cubicBezTo>
                        <a:cubicBezTo>
                          <a:pt x="401136" y="311542"/>
                          <a:pt x="406837" y="300139"/>
                          <a:pt x="410095" y="287107"/>
                        </a:cubicBezTo>
                        <a:cubicBezTo>
                          <a:pt x="412539" y="278148"/>
                          <a:pt x="421498" y="271632"/>
                          <a:pt x="431272" y="271632"/>
                        </a:cubicBezTo>
                        <a:lnTo>
                          <a:pt x="431272" y="271632"/>
                        </a:lnTo>
                        <a:cubicBezTo>
                          <a:pt x="443490" y="271632"/>
                          <a:pt x="453263" y="261858"/>
                          <a:pt x="453263" y="249641"/>
                        </a:cubicBezTo>
                        <a:close/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</p:grpSp>
            <p:grpSp>
              <p:nvGrpSpPr>
                <p:cNvPr id="55" name="Gruppieren 54">
                  <a:extLst>
                    <a:ext uri="{FF2B5EF4-FFF2-40B4-BE49-F238E27FC236}">
                      <a16:creationId xmlns:a16="http://schemas.microsoft.com/office/drawing/2014/main" id="{50C01641-527D-ACCF-4B79-EF1116459397}"/>
                    </a:ext>
                  </a:extLst>
                </p:cNvPr>
                <p:cNvGrpSpPr/>
                <p:nvPr/>
              </p:nvGrpSpPr>
              <p:grpSpPr bwMode="gray">
                <a:xfrm>
                  <a:off x="6581623" y="2949229"/>
                  <a:ext cx="551025" cy="551025"/>
                  <a:chOff x="7902360" y="4609416"/>
                  <a:chExt cx="1434489" cy="1434489"/>
                </a:xfrm>
                <a:grpFill/>
              </p:grpSpPr>
              <p:sp>
                <p:nvSpPr>
                  <p:cNvPr id="56" name="Freihandform: Form 55">
                    <a:extLst>
                      <a:ext uri="{FF2B5EF4-FFF2-40B4-BE49-F238E27FC236}">
                        <a16:creationId xmlns:a16="http://schemas.microsoft.com/office/drawing/2014/main" id="{F69DD434-0938-4825-4AE7-D700C4D72AE3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8089292" y="4797522"/>
                    <a:ext cx="1056992" cy="1056992"/>
                  </a:xfrm>
                  <a:custGeom>
                    <a:avLst/>
                    <a:gdLst>
                      <a:gd name="connsiteX0" fmla="*/ 219325 w 342085"/>
                      <a:gd name="connsiteY0" fmla="*/ 68207 h 342085"/>
                      <a:gd name="connsiteX1" fmla="*/ 281919 w 342085"/>
                      <a:gd name="connsiteY1" fmla="*/ 219325 h 342085"/>
                      <a:gd name="connsiteX2" fmla="*/ 130801 w 342085"/>
                      <a:gd name="connsiteY2" fmla="*/ 281919 h 342085"/>
                      <a:gd name="connsiteX3" fmla="*/ 68207 w 342085"/>
                      <a:gd name="connsiteY3" fmla="*/ 130801 h 342085"/>
                      <a:gd name="connsiteX4" fmla="*/ 219325 w 342085"/>
                      <a:gd name="connsiteY4" fmla="*/ 68207 h 342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085" h="342085">
                        <a:moveTo>
                          <a:pt x="219325" y="68207"/>
                        </a:moveTo>
                        <a:cubicBezTo>
                          <a:pt x="278340" y="92652"/>
                          <a:pt x="306364" y="160310"/>
                          <a:pt x="281919" y="219325"/>
                        </a:cubicBezTo>
                        <a:cubicBezTo>
                          <a:pt x="257473" y="278340"/>
                          <a:pt x="189815" y="306364"/>
                          <a:pt x="130801" y="281919"/>
                        </a:cubicBezTo>
                        <a:cubicBezTo>
                          <a:pt x="71786" y="257474"/>
                          <a:pt x="43761" y="189816"/>
                          <a:pt x="68207" y="130801"/>
                        </a:cubicBezTo>
                        <a:cubicBezTo>
                          <a:pt x="92652" y="71786"/>
                          <a:pt x="160310" y="43762"/>
                          <a:pt x="219325" y="68207"/>
                        </a:cubicBezTo>
                        <a:close/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sp>
                <p:nvSpPr>
                  <p:cNvPr id="57" name="Freihandform: Form 56">
                    <a:extLst>
                      <a:ext uri="{FF2B5EF4-FFF2-40B4-BE49-F238E27FC236}">
                        <a16:creationId xmlns:a16="http://schemas.microsoft.com/office/drawing/2014/main" id="{1A6F5C4C-42B0-0DB1-2230-8F1055496205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7902360" y="4609416"/>
                    <a:ext cx="1434489" cy="1434489"/>
                  </a:xfrm>
                  <a:custGeom>
                    <a:avLst/>
                    <a:gdLst>
                      <a:gd name="connsiteX0" fmla="*/ 453263 w 464258"/>
                      <a:gd name="connsiteY0" fmla="*/ 249641 h 464258"/>
                      <a:gd name="connsiteX1" fmla="*/ 453263 w 464258"/>
                      <a:gd name="connsiteY1" fmla="*/ 221948 h 464258"/>
                      <a:gd name="connsiteX2" fmla="*/ 431272 w 464258"/>
                      <a:gd name="connsiteY2" fmla="*/ 199957 h 464258"/>
                      <a:gd name="connsiteX3" fmla="*/ 431272 w 464258"/>
                      <a:gd name="connsiteY3" fmla="*/ 199957 h 464258"/>
                      <a:gd name="connsiteX4" fmla="*/ 410095 w 464258"/>
                      <a:gd name="connsiteY4" fmla="*/ 184482 h 464258"/>
                      <a:gd name="connsiteX5" fmla="*/ 395434 w 464258"/>
                      <a:gd name="connsiteY5" fmla="*/ 148644 h 464258"/>
                      <a:gd name="connsiteX6" fmla="*/ 399507 w 464258"/>
                      <a:gd name="connsiteY6" fmla="*/ 122581 h 464258"/>
                      <a:gd name="connsiteX7" fmla="*/ 399507 w 464258"/>
                      <a:gd name="connsiteY7" fmla="*/ 122581 h 464258"/>
                      <a:gd name="connsiteX8" fmla="*/ 399507 w 464258"/>
                      <a:gd name="connsiteY8" fmla="*/ 91630 h 464258"/>
                      <a:gd name="connsiteX9" fmla="*/ 379959 w 464258"/>
                      <a:gd name="connsiteY9" fmla="*/ 72082 h 464258"/>
                      <a:gd name="connsiteX10" fmla="*/ 349008 w 464258"/>
                      <a:gd name="connsiteY10" fmla="*/ 72082 h 464258"/>
                      <a:gd name="connsiteX11" fmla="*/ 349008 w 464258"/>
                      <a:gd name="connsiteY11" fmla="*/ 72082 h 464258"/>
                      <a:gd name="connsiteX12" fmla="*/ 322945 w 464258"/>
                      <a:gd name="connsiteY12" fmla="*/ 76155 h 464258"/>
                      <a:gd name="connsiteX13" fmla="*/ 287107 w 464258"/>
                      <a:gd name="connsiteY13" fmla="*/ 61494 h 464258"/>
                      <a:gd name="connsiteX14" fmla="*/ 271632 w 464258"/>
                      <a:gd name="connsiteY14" fmla="*/ 40317 h 464258"/>
                      <a:gd name="connsiteX15" fmla="*/ 271632 w 464258"/>
                      <a:gd name="connsiteY15" fmla="*/ 40317 h 464258"/>
                      <a:gd name="connsiteX16" fmla="*/ 249641 w 464258"/>
                      <a:gd name="connsiteY16" fmla="*/ 18326 h 464258"/>
                      <a:gd name="connsiteX17" fmla="*/ 221948 w 464258"/>
                      <a:gd name="connsiteY17" fmla="*/ 18326 h 464258"/>
                      <a:gd name="connsiteX18" fmla="*/ 199957 w 464258"/>
                      <a:gd name="connsiteY18" fmla="*/ 40317 h 464258"/>
                      <a:gd name="connsiteX19" fmla="*/ 199957 w 464258"/>
                      <a:gd name="connsiteY19" fmla="*/ 40317 h 464258"/>
                      <a:gd name="connsiteX20" fmla="*/ 184482 w 464258"/>
                      <a:gd name="connsiteY20" fmla="*/ 61494 h 464258"/>
                      <a:gd name="connsiteX21" fmla="*/ 148644 w 464258"/>
                      <a:gd name="connsiteY21" fmla="*/ 76155 h 464258"/>
                      <a:gd name="connsiteX22" fmla="*/ 122581 w 464258"/>
                      <a:gd name="connsiteY22" fmla="*/ 72082 h 464258"/>
                      <a:gd name="connsiteX23" fmla="*/ 122581 w 464258"/>
                      <a:gd name="connsiteY23" fmla="*/ 72082 h 464258"/>
                      <a:gd name="connsiteX24" fmla="*/ 91630 w 464258"/>
                      <a:gd name="connsiteY24" fmla="*/ 72082 h 464258"/>
                      <a:gd name="connsiteX25" fmla="*/ 72082 w 464258"/>
                      <a:gd name="connsiteY25" fmla="*/ 91630 h 464258"/>
                      <a:gd name="connsiteX26" fmla="*/ 72082 w 464258"/>
                      <a:gd name="connsiteY26" fmla="*/ 122581 h 464258"/>
                      <a:gd name="connsiteX27" fmla="*/ 72082 w 464258"/>
                      <a:gd name="connsiteY27" fmla="*/ 122581 h 464258"/>
                      <a:gd name="connsiteX28" fmla="*/ 76155 w 464258"/>
                      <a:gd name="connsiteY28" fmla="*/ 148644 h 464258"/>
                      <a:gd name="connsiteX29" fmla="*/ 61494 w 464258"/>
                      <a:gd name="connsiteY29" fmla="*/ 184482 h 464258"/>
                      <a:gd name="connsiteX30" fmla="*/ 40317 w 464258"/>
                      <a:gd name="connsiteY30" fmla="*/ 199957 h 464258"/>
                      <a:gd name="connsiteX31" fmla="*/ 40317 w 464258"/>
                      <a:gd name="connsiteY31" fmla="*/ 199957 h 464258"/>
                      <a:gd name="connsiteX32" fmla="*/ 18326 w 464258"/>
                      <a:gd name="connsiteY32" fmla="*/ 221948 h 464258"/>
                      <a:gd name="connsiteX33" fmla="*/ 18326 w 464258"/>
                      <a:gd name="connsiteY33" fmla="*/ 249641 h 464258"/>
                      <a:gd name="connsiteX34" fmla="*/ 40317 w 464258"/>
                      <a:gd name="connsiteY34" fmla="*/ 271632 h 464258"/>
                      <a:gd name="connsiteX35" fmla="*/ 40317 w 464258"/>
                      <a:gd name="connsiteY35" fmla="*/ 271632 h 464258"/>
                      <a:gd name="connsiteX36" fmla="*/ 61494 w 464258"/>
                      <a:gd name="connsiteY36" fmla="*/ 287107 h 464258"/>
                      <a:gd name="connsiteX37" fmla="*/ 76155 w 464258"/>
                      <a:gd name="connsiteY37" fmla="*/ 322945 h 464258"/>
                      <a:gd name="connsiteX38" fmla="*/ 72082 w 464258"/>
                      <a:gd name="connsiteY38" fmla="*/ 349009 h 464258"/>
                      <a:gd name="connsiteX39" fmla="*/ 72082 w 464258"/>
                      <a:gd name="connsiteY39" fmla="*/ 349009 h 464258"/>
                      <a:gd name="connsiteX40" fmla="*/ 72082 w 464258"/>
                      <a:gd name="connsiteY40" fmla="*/ 379959 h 464258"/>
                      <a:gd name="connsiteX41" fmla="*/ 91630 w 464258"/>
                      <a:gd name="connsiteY41" fmla="*/ 399507 h 464258"/>
                      <a:gd name="connsiteX42" fmla="*/ 122581 w 464258"/>
                      <a:gd name="connsiteY42" fmla="*/ 399507 h 464258"/>
                      <a:gd name="connsiteX43" fmla="*/ 122581 w 464258"/>
                      <a:gd name="connsiteY43" fmla="*/ 399507 h 464258"/>
                      <a:gd name="connsiteX44" fmla="*/ 148644 w 464258"/>
                      <a:gd name="connsiteY44" fmla="*/ 395435 h 464258"/>
                      <a:gd name="connsiteX45" fmla="*/ 184482 w 464258"/>
                      <a:gd name="connsiteY45" fmla="*/ 410095 h 464258"/>
                      <a:gd name="connsiteX46" fmla="*/ 199957 w 464258"/>
                      <a:gd name="connsiteY46" fmla="*/ 431272 h 464258"/>
                      <a:gd name="connsiteX47" fmla="*/ 199957 w 464258"/>
                      <a:gd name="connsiteY47" fmla="*/ 431272 h 464258"/>
                      <a:gd name="connsiteX48" fmla="*/ 221948 w 464258"/>
                      <a:gd name="connsiteY48" fmla="*/ 453263 h 464258"/>
                      <a:gd name="connsiteX49" fmla="*/ 249641 w 464258"/>
                      <a:gd name="connsiteY49" fmla="*/ 453263 h 464258"/>
                      <a:gd name="connsiteX50" fmla="*/ 271632 w 464258"/>
                      <a:gd name="connsiteY50" fmla="*/ 431272 h 464258"/>
                      <a:gd name="connsiteX51" fmla="*/ 271632 w 464258"/>
                      <a:gd name="connsiteY51" fmla="*/ 431272 h 464258"/>
                      <a:gd name="connsiteX52" fmla="*/ 287107 w 464258"/>
                      <a:gd name="connsiteY52" fmla="*/ 410095 h 464258"/>
                      <a:gd name="connsiteX53" fmla="*/ 322945 w 464258"/>
                      <a:gd name="connsiteY53" fmla="*/ 395435 h 464258"/>
                      <a:gd name="connsiteX54" fmla="*/ 349008 w 464258"/>
                      <a:gd name="connsiteY54" fmla="*/ 399507 h 464258"/>
                      <a:gd name="connsiteX55" fmla="*/ 349008 w 464258"/>
                      <a:gd name="connsiteY55" fmla="*/ 399507 h 464258"/>
                      <a:gd name="connsiteX56" fmla="*/ 379959 w 464258"/>
                      <a:gd name="connsiteY56" fmla="*/ 399507 h 464258"/>
                      <a:gd name="connsiteX57" fmla="*/ 399507 w 464258"/>
                      <a:gd name="connsiteY57" fmla="*/ 379959 h 464258"/>
                      <a:gd name="connsiteX58" fmla="*/ 399507 w 464258"/>
                      <a:gd name="connsiteY58" fmla="*/ 349009 h 464258"/>
                      <a:gd name="connsiteX59" fmla="*/ 399507 w 464258"/>
                      <a:gd name="connsiteY59" fmla="*/ 349009 h 464258"/>
                      <a:gd name="connsiteX60" fmla="*/ 395434 w 464258"/>
                      <a:gd name="connsiteY60" fmla="*/ 322945 h 464258"/>
                      <a:gd name="connsiteX61" fmla="*/ 410095 w 464258"/>
                      <a:gd name="connsiteY61" fmla="*/ 287107 h 464258"/>
                      <a:gd name="connsiteX62" fmla="*/ 431272 w 464258"/>
                      <a:gd name="connsiteY62" fmla="*/ 271632 h 464258"/>
                      <a:gd name="connsiteX63" fmla="*/ 431272 w 464258"/>
                      <a:gd name="connsiteY63" fmla="*/ 271632 h 464258"/>
                      <a:gd name="connsiteX64" fmla="*/ 453263 w 464258"/>
                      <a:gd name="connsiteY64" fmla="*/ 249641 h 464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464258" h="464258">
                        <a:moveTo>
                          <a:pt x="453263" y="249641"/>
                        </a:moveTo>
                        <a:lnTo>
                          <a:pt x="453263" y="221948"/>
                        </a:lnTo>
                        <a:cubicBezTo>
                          <a:pt x="453263" y="209731"/>
                          <a:pt x="443490" y="199957"/>
                          <a:pt x="431272" y="199957"/>
                        </a:cubicBezTo>
                        <a:lnTo>
                          <a:pt x="431272" y="199957"/>
                        </a:lnTo>
                        <a:cubicBezTo>
                          <a:pt x="421498" y="199957"/>
                          <a:pt x="413353" y="193441"/>
                          <a:pt x="410095" y="184482"/>
                        </a:cubicBezTo>
                        <a:cubicBezTo>
                          <a:pt x="406837" y="172264"/>
                          <a:pt x="401136" y="160047"/>
                          <a:pt x="395434" y="148644"/>
                        </a:cubicBezTo>
                        <a:cubicBezTo>
                          <a:pt x="390548" y="140499"/>
                          <a:pt x="392176" y="129911"/>
                          <a:pt x="399507" y="122581"/>
                        </a:cubicBezTo>
                        <a:lnTo>
                          <a:pt x="399507" y="122581"/>
                        </a:lnTo>
                        <a:cubicBezTo>
                          <a:pt x="408466" y="113621"/>
                          <a:pt x="408466" y="99775"/>
                          <a:pt x="399507" y="91630"/>
                        </a:cubicBezTo>
                        <a:lnTo>
                          <a:pt x="379959" y="72082"/>
                        </a:lnTo>
                        <a:cubicBezTo>
                          <a:pt x="371000" y="63123"/>
                          <a:pt x="357153" y="63123"/>
                          <a:pt x="349008" y="72082"/>
                        </a:cubicBezTo>
                        <a:lnTo>
                          <a:pt x="349008" y="72082"/>
                        </a:lnTo>
                        <a:cubicBezTo>
                          <a:pt x="342493" y="78598"/>
                          <a:pt x="331904" y="80227"/>
                          <a:pt x="322945" y="76155"/>
                        </a:cubicBezTo>
                        <a:cubicBezTo>
                          <a:pt x="311542" y="70453"/>
                          <a:pt x="300139" y="64752"/>
                          <a:pt x="287107" y="61494"/>
                        </a:cubicBezTo>
                        <a:cubicBezTo>
                          <a:pt x="278148" y="59050"/>
                          <a:pt x="271632" y="50091"/>
                          <a:pt x="271632" y="40317"/>
                        </a:cubicBezTo>
                        <a:lnTo>
                          <a:pt x="271632" y="40317"/>
                        </a:lnTo>
                        <a:cubicBezTo>
                          <a:pt x="271632" y="28100"/>
                          <a:pt x="261858" y="18326"/>
                          <a:pt x="249641" y="18326"/>
                        </a:cubicBezTo>
                        <a:lnTo>
                          <a:pt x="221948" y="18326"/>
                        </a:lnTo>
                        <a:cubicBezTo>
                          <a:pt x="209731" y="18326"/>
                          <a:pt x="199957" y="28100"/>
                          <a:pt x="199957" y="40317"/>
                        </a:cubicBezTo>
                        <a:lnTo>
                          <a:pt x="199957" y="40317"/>
                        </a:lnTo>
                        <a:cubicBezTo>
                          <a:pt x="199957" y="50091"/>
                          <a:pt x="193441" y="58236"/>
                          <a:pt x="184482" y="61494"/>
                        </a:cubicBezTo>
                        <a:cubicBezTo>
                          <a:pt x="172264" y="64752"/>
                          <a:pt x="160047" y="70453"/>
                          <a:pt x="148644" y="76155"/>
                        </a:cubicBezTo>
                        <a:cubicBezTo>
                          <a:pt x="140499" y="81042"/>
                          <a:pt x="129911" y="79413"/>
                          <a:pt x="122581" y="72082"/>
                        </a:cubicBezTo>
                        <a:lnTo>
                          <a:pt x="122581" y="72082"/>
                        </a:lnTo>
                        <a:cubicBezTo>
                          <a:pt x="113621" y="63123"/>
                          <a:pt x="99775" y="63123"/>
                          <a:pt x="91630" y="72082"/>
                        </a:cubicBezTo>
                        <a:lnTo>
                          <a:pt x="72082" y="91630"/>
                        </a:lnTo>
                        <a:cubicBezTo>
                          <a:pt x="63123" y="100589"/>
                          <a:pt x="63123" y="114436"/>
                          <a:pt x="72082" y="122581"/>
                        </a:cubicBezTo>
                        <a:lnTo>
                          <a:pt x="72082" y="122581"/>
                        </a:lnTo>
                        <a:cubicBezTo>
                          <a:pt x="78598" y="129097"/>
                          <a:pt x="80227" y="139685"/>
                          <a:pt x="76155" y="148644"/>
                        </a:cubicBezTo>
                        <a:cubicBezTo>
                          <a:pt x="70453" y="160047"/>
                          <a:pt x="64752" y="171450"/>
                          <a:pt x="61494" y="184482"/>
                        </a:cubicBezTo>
                        <a:cubicBezTo>
                          <a:pt x="59050" y="193441"/>
                          <a:pt x="50091" y="199957"/>
                          <a:pt x="40317" y="199957"/>
                        </a:cubicBezTo>
                        <a:lnTo>
                          <a:pt x="40317" y="199957"/>
                        </a:lnTo>
                        <a:cubicBezTo>
                          <a:pt x="28100" y="199957"/>
                          <a:pt x="18326" y="209731"/>
                          <a:pt x="18326" y="221948"/>
                        </a:cubicBezTo>
                        <a:lnTo>
                          <a:pt x="18326" y="249641"/>
                        </a:lnTo>
                        <a:cubicBezTo>
                          <a:pt x="18326" y="261858"/>
                          <a:pt x="28100" y="271632"/>
                          <a:pt x="40317" y="271632"/>
                        </a:cubicBezTo>
                        <a:lnTo>
                          <a:pt x="40317" y="271632"/>
                        </a:lnTo>
                        <a:cubicBezTo>
                          <a:pt x="50091" y="271632"/>
                          <a:pt x="58236" y="278148"/>
                          <a:pt x="61494" y="287107"/>
                        </a:cubicBezTo>
                        <a:cubicBezTo>
                          <a:pt x="64752" y="299325"/>
                          <a:pt x="70453" y="311542"/>
                          <a:pt x="76155" y="322945"/>
                        </a:cubicBezTo>
                        <a:cubicBezTo>
                          <a:pt x="81042" y="331090"/>
                          <a:pt x="79413" y="341678"/>
                          <a:pt x="72082" y="349009"/>
                        </a:cubicBezTo>
                        <a:lnTo>
                          <a:pt x="72082" y="349009"/>
                        </a:lnTo>
                        <a:cubicBezTo>
                          <a:pt x="63123" y="357968"/>
                          <a:pt x="63123" y="371814"/>
                          <a:pt x="72082" y="379959"/>
                        </a:cubicBezTo>
                        <a:lnTo>
                          <a:pt x="91630" y="399507"/>
                        </a:lnTo>
                        <a:cubicBezTo>
                          <a:pt x="100589" y="408466"/>
                          <a:pt x="114436" y="408466"/>
                          <a:pt x="122581" y="399507"/>
                        </a:cubicBezTo>
                        <a:lnTo>
                          <a:pt x="122581" y="399507"/>
                        </a:lnTo>
                        <a:cubicBezTo>
                          <a:pt x="129096" y="392991"/>
                          <a:pt x="139685" y="391362"/>
                          <a:pt x="148644" y="395435"/>
                        </a:cubicBezTo>
                        <a:cubicBezTo>
                          <a:pt x="160047" y="401136"/>
                          <a:pt x="171450" y="406837"/>
                          <a:pt x="184482" y="410095"/>
                        </a:cubicBezTo>
                        <a:cubicBezTo>
                          <a:pt x="193441" y="412539"/>
                          <a:pt x="199957" y="421498"/>
                          <a:pt x="199957" y="431272"/>
                        </a:cubicBezTo>
                        <a:lnTo>
                          <a:pt x="199957" y="431272"/>
                        </a:lnTo>
                        <a:cubicBezTo>
                          <a:pt x="199957" y="443489"/>
                          <a:pt x="209731" y="453263"/>
                          <a:pt x="221948" y="453263"/>
                        </a:cubicBezTo>
                        <a:lnTo>
                          <a:pt x="249641" y="453263"/>
                        </a:lnTo>
                        <a:cubicBezTo>
                          <a:pt x="261858" y="453263"/>
                          <a:pt x="271632" y="443489"/>
                          <a:pt x="271632" y="431272"/>
                        </a:cubicBezTo>
                        <a:lnTo>
                          <a:pt x="271632" y="431272"/>
                        </a:lnTo>
                        <a:cubicBezTo>
                          <a:pt x="271632" y="421498"/>
                          <a:pt x="278148" y="413353"/>
                          <a:pt x="287107" y="410095"/>
                        </a:cubicBezTo>
                        <a:cubicBezTo>
                          <a:pt x="299325" y="406837"/>
                          <a:pt x="311542" y="401136"/>
                          <a:pt x="322945" y="395435"/>
                        </a:cubicBezTo>
                        <a:cubicBezTo>
                          <a:pt x="331090" y="390548"/>
                          <a:pt x="341678" y="392177"/>
                          <a:pt x="349008" y="399507"/>
                        </a:cubicBezTo>
                        <a:lnTo>
                          <a:pt x="349008" y="399507"/>
                        </a:lnTo>
                        <a:cubicBezTo>
                          <a:pt x="357968" y="408466"/>
                          <a:pt x="371814" y="408466"/>
                          <a:pt x="379959" y="399507"/>
                        </a:cubicBezTo>
                        <a:lnTo>
                          <a:pt x="399507" y="379959"/>
                        </a:lnTo>
                        <a:cubicBezTo>
                          <a:pt x="408466" y="371000"/>
                          <a:pt x="408466" y="357154"/>
                          <a:pt x="399507" y="349009"/>
                        </a:cubicBezTo>
                        <a:lnTo>
                          <a:pt x="399507" y="349009"/>
                        </a:lnTo>
                        <a:cubicBezTo>
                          <a:pt x="392991" y="342493"/>
                          <a:pt x="391362" y="331904"/>
                          <a:pt x="395434" y="322945"/>
                        </a:cubicBezTo>
                        <a:cubicBezTo>
                          <a:pt x="401136" y="311542"/>
                          <a:pt x="406837" y="300139"/>
                          <a:pt x="410095" y="287107"/>
                        </a:cubicBezTo>
                        <a:cubicBezTo>
                          <a:pt x="412539" y="278148"/>
                          <a:pt x="421498" y="271632"/>
                          <a:pt x="431272" y="271632"/>
                        </a:cubicBezTo>
                        <a:lnTo>
                          <a:pt x="431272" y="271632"/>
                        </a:lnTo>
                        <a:cubicBezTo>
                          <a:pt x="443490" y="271632"/>
                          <a:pt x="453263" y="261858"/>
                          <a:pt x="453263" y="249641"/>
                        </a:cubicBezTo>
                        <a:close/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</p:grpSp>
          </p:grpSp>
        </p:grpSp>
        <p:sp>
          <p:nvSpPr>
            <p:cNvPr id="149" name="Oval 7">
              <a:extLst>
                <a:ext uri="{FF2B5EF4-FFF2-40B4-BE49-F238E27FC236}">
                  <a16:creationId xmlns:a16="http://schemas.microsoft.com/office/drawing/2014/main" id="{B8D70644-7F03-9286-2254-FEB9399F2A4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291749" y="2052000"/>
              <a:ext cx="576000" cy="5760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400" b="1" dirty="0">
                  <a:solidFill>
                    <a:schemeClr val="tx2"/>
                  </a:solidFill>
                  <a:latin typeface="+mj-lt"/>
                </a:rPr>
                <a:t>3</a:t>
              </a:r>
              <a:endPara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55" name="Textfeld 154">
            <a:extLst>
              <a:ext uri="{FF2B5EF4-FFF2-40B4-BE49-F238E27FC236}">
                <a16:creationId xmlns:a16="http://schemas.microsoft.com/office/drawing/2014/main" id="{D7FCD7E1-FB7F-0D08-C4A8-28B57BACB298}"/>
              </a:ext>
            </a:extLst>
          </p:cNvPr>
          <p:cNvSpPr txBox="1">
            <a:spLocks/>
          </p:cNvSpPr>
          <p:nvPr/>
        </p:nvSpPr>
        <p:spPr bwMode="gray">
          <a:xfrm>
            <a:off x="9943764" y="2628000"/>
            <a:ext cx="1440000" cy="54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Ideen-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realisierung</a:t>
            </a:r>
          </a:p>
        </p:txBody>
      </p:sp>
      <p:sp>
        <p:nvSpPr>
          <p:cNvPr id="166" name="Textfeld 165">
            <a:extLst>
              <a:ext uri="{FF2B5EF4-FFF2-40B4-BE49-F238E27FC236}">
                <a16:creationId xmlns:a16="http://schemas.microsoft.com/office/drawing/2014/main" id="{D862C0D4-8EAE-BEA4-084A-4631BD2896B6}"/>
              </a:ext>
            </a:extLst>
          </p:cNvPr>
          <p:cNvSpPr txBox="1">
            <a:spLocks/>
          </p:cNvSpPr>
          <p:nvPr/>
        </p:nvSpPr>
        <p:spPr bwMode="gray">
          <a:xfrm>
            <a:off x="4387171" y="3596400"/>
            <a:ext cx="1800000" cy="5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Prüfung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Idee</a:t>
            </a:r>
          </a:p>
        </p:txBody>
      </p:sp>
      <p:sp>
        <p:nvSpPr>
          <p:cNvPr id="168" name="Textfeld 167">
            <a:extLst>
              <a:ext uri="{FF2B5EF4-FFF2-40B4-BE49-F238E27FC236}">
                <a16:creationId xmlns:a16="http://schemas.microsoft.com/office/drawing/2014/main" id="{D844CF46-3B37-089B-3EBC-B587985C2D9D}"/>
              </a:ext>
            </a:extLst>
          </p:cNvPr>
          <p:cNvSpPr txBox="1">
            <a:spLocks/>
          </p:cNvSpPr>
          <p:nvPr/>
        </p:nvSpPr>
        <p:spPr bwMode="gray">
          <a:xfrm>
            <a:off x="8234272" y="4316400"/>
            <a:ext cx="1800000" cy="5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Absatz der neuen Ideen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Adressaten</a:t>
            </a:r>
          </a:p>
        </p:txBody>
      </p:sp>
      <p:sp>
        <p:nvSpPr>
          <p:cNvPr id="170" name="Textfeld 169">
            <a:extLst>
              <a:ext uri="{FF2B5EF4-FFF2-40B4-BE49-F238E27FC236}">
                <a16:creationId xmlns:a16="http://schemas.microsoft.com/office/drawing/2014/main" id="{332E14B4-9E6E-0C74-1D09-FA4B5FB45F48}"/>
              </a:ext>
            </a:extLst>
          </p:cNvPr>
          <p:cNvSpPr txBox="1">
            <a:spLocks/>
          </p:cNvSpPr>
          <p:nvPr/>
        </p:nvSpPr>
        <p:spPr bwMode="gray">
          <a:xfrm>
            <a:off x="540000" y="4316400"/>
            <a:ext cx="1800000" cy="5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Ideen-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findung</a:t>
            </a:r>
          </a:p>
        </p:txBody>
      </p:sp>
      <p:cxnSp>
        <p:nvCxnSpPr>
          <p:cNvPr id="173" name="Gerader Verbinder 172">
            <a:extLst>
              <a:ext uri="{FF2B5EF4-FFF2-40B4-BE49-F238E27FC236}">
                <a16:creationId xmlns:a16="http://schemas.microsoft.com/office/drawing/2014/main" id="{CE371CDD-3CB7-07F5-AEC3-4E9DE8BA3F1C}"/>
              </a:ext>
            </a:extLst>
          </p:cNvPr>
          <p:cNvCxnSpPr>
            <a:cxnSpLocks/>
          </p:cNvCxnSpPr>
          <p:nvPr/>
        </p:nvCxnSpPr>
        <p:spPr bwMode="gray">
          <a:xfrm>
            <a:off x="1440000" y="3415476"/>
            <a:ext cx="0" cy="18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Gerader Verbinder 177">
            <a:extLst>
              <a:ext uri="{FF2B5EF4-FFF2-40B4-BE49-F238E27FC236}">
                <a16:creationId xmlns:a16="http://schemas.microsoft.com/office/drawing/2014/main" id="{DB8E7233-029B-A4F3-A0D1-30FB4EA38E77}"/>
              </a:ext>
            </a:extLst>
          </p:cNvPr>
          <p:cNvCxnSpPr>
            <a:cxnSpLocks/>
          </p:cNvCxnSpPr>
          <p:nvPr/>
        </p:nvCxnSpPr>
        <p:spPr bwMode="gray">
          <a:xfrm>
            <a:off x="1440000" y="4136400"/>
            <a:ext cx="0" cy="18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Gerader Verbinder 178">
            <a:extLst>
              <a:ext uri="{FF2B5EF4-FFF2-40B4-BE49-F238E27FC236}">
                <a16:creationId xmlns:a16="http://schemas.microsoft.com/office/drawing/2014/main" id="{D10B02B5-B54E-34C9-584C-281BD1C3494F}"/>
              </a:ext>
            </a:extLst>
          </p:cNvPr>
          <p:cNvCxnSpPr>
            <a:cxnSpLocks/>
          </p:cNvCxnSpPr>
          <p:nvPr/>
        </p:nvCxnSpPr>
        <p:spPr bwMode="gray">
          <a:xfrm>
            <a:off x="1440000" y="4856400"/>
            <a:ext cx="0" cy="18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feld 180">
            <a:extLst>
              <a:ext uri="{FF2B5EF4-FFF2-40B4-BE49-F238E27FC236}">
                <a16:creationId xmlns:a16="http://schemas.microsoft.com/office/drawing/2014/main" id="{DB556E53-529B-983E-6D88-C71D379BF671}"/>
              </a:ext>
            </a:extLst>
          </p:cNvPr>
          <p:cNvSpPr txBox="1">
            <a:spLocks/>
          </p:cNvSpPr>
          <p:nvPr/>
        </p:nvSpPr>
        <p:spPr bwMode="gray">
          <a:xfrm>
            <a:off x="540000" y="5036400"/>
            <a:ext cx="1800000" cy="5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Ideen-</a:t>
            </a:r>
            <a:b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vorschlag</a:t>
            </a:r>
          </a:p>
        </p:txBody>
      </p:sp>
      <p:sp>
        <p:nvSpPr>
          <p:cNvPr id="182" name="Textfeld 181">
            <a:extLst>
              <a:ext uri="{FF2B5EF4-FFF2-40B4-BE49-F238E27FC236}">
                <a16:creationId xmlns:a16="http://schemas.microsoft.com/office/drawing/2014/main" id="{E8518AE3-7DF7-0233-92EE-CD2C5CB46816}"/>
              </a:ext>
            </a:extLst>
          </p:cNvPr>
          <p:cNvSpPr txBox="1">
            <a:spLocks/>
          </p:cNvSpPr>
          <p:nvPr/>
        </p:nvSpPr>
        <p:spPr bwMode="gray">
          <a:xfrm>
            <a:off x="4387172" y="5036400"/>
            <a:ext cx="1800000" cy="5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Entscheidung für einen</a:t>
            </a:r>
            <a:b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zu realisierenden Plan</a:t>
            </a:r>
          </a:p>
        </p:txBody>
      </p:sp>
      <p:sp>
        <p:nvSpPr>
          <p:cNvPr id="183" name="Textfeld 182">
            <a:extLst>
              <a:ext uri="{FF2B5EF4-FFF2-40B4-BE49-F238E27FC236}">
                <a16:creationId xmlns:a16="http://schemas.microsoft.com/office/drawing/2014/main" id="{26F6E266-B13E-18D3-DCAD-95EAD63A4826}"/>
              </a:ext>
            </a:extLst>
          </p:cNvPr>
          <p:cNvSpPr txBox="1">
            <a:spLocks/>
          </p:cNvSpPr>
          <p:nvPr/>
        </p:nvSpPr>
        <p:spPr bwMode="gray">
          <a:xfrm>
            <a:off x="8234272" y="5036400"/>
            <a:ext cx="1800000" cy="5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Akzeptanzkontrolle</a:t>
            </a:r>
          </a:p>
        </p:txBody>
      </p:sp>
      <p:sp>
        <p:nvSpPr>
          <p:cNvPr id="184" name="Textfeld 183">
            <a:extLst>
              <a:ext uri="{FF2B5EF4-FFF2-40B4-BE49-F238E27FC236}">
                <a16:creationId xmlns:a16="http://schemas.microsoft.com/office/drawing/2014/main" id="{84F68F86-12AB-938C-2AD4-596C5B80D2D6}"/>
              </a:ext>
            </a:extLst>
          </p:cNvPr>
          <p:cNvSpPr txBox="1">
            <a:spLocks/>
          </p:cNvSpPr>
          <p:nvPr/>
        </p:nvSpPr>
        <p:spPr bwMode="gray">
          <a:xfrm>
            <a:off x="4387171" y="4316400"/>
            <a:ext cx="1800000" cy="5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Erstellung von Realisationsplänen</a:t>
            </a:r>
          </a:p>
        </p:txBody>
      </p:sp>
      <p:sp>
        <p:nvSpPr>
          <p:cNvPr id="185" name="Textfeld 184">
            <a:extLst>
              <a:ext uri="{FF2B5EF4-FFF2-40B4-BE49-F238E27FC236}">
                <a16:creationId xmlns:a16="http://schemas.microsoft.com/office/drawing/2014/main" id="{B5BA5E4B-AF2C-5CDF-583A-5A650AE8E6B5}"/>
              </a:ext>
            </a:extLst>
          </p:cNvPr>
          <p:cNvSpPr txBox="1">
            <a:spLocks/>
          </p:cNvSpPr>
          <p:nvPr/>
        </p:nvSpPr>
        <p:spPr bwMode="gray">
          <a:xfrm>
            <a:off x="8234272" y="3596400"/>
            <a:ext cx="1800000" cy="5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Konkrete Verwirklichung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neuen Idee </a:t>
            </a:r>
          </a:p>
        </p:txBody>
      </p:sp>
      <p:cxnSp>
        <p:nvCxnSpPr>
          <p:cNvPr id="186" name="Gerader Verbinder 185">
            <a:extLst>
              <a:ext uri="{FF2B5EF4-FFF2-40B4-BE49-F238E27FC236}">
                <a16:creationId xmlns:a16="http://schemas.microsoft.com/office/drawing/2014/main" id="{35558A0A-3DED-D4AE-98AC-728E02467854}"/>
              </a:ext>
            </a:extLst>
          </p:cNvPr>
          <p:cNvCxnSpPr>
            <a:cxnSpLocks/>
          </p:cNvCxnSpPr>
          <p:nvPr/>
        </p:nvCxnSpPr>
        <p:spPr bwMode="gray">
          <a:xfrm>
            <a:off x="5287171" y="3415476"/>
            <a:ext cx="0" cy="18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Gerader Verbinder 186">
            <a:extLst>
              <a:ext uri="{FF2B5EF4-FFF2-40B4-BE49-F238E27FC236}">
                <a16:creationId xmlns:a16="http://schemas.microsoft.com/office/drawing/2014/main" id="{1F2BDD80-F843-DCC7-1B32-578F45408A44}"/>
              </a:ext>
            </a:extLst>
          </p:cNvPr>
          <p:cNvCxnSpPr>
            <a:cxnSpLocks/>
          </p:cNvCxnSpPr>
          <p:nvPr/>
        </p:nvCxnSpPr>
        <p:spPr bwMode="gray">
          <a:xfrm>
            <a:off x="5287171" y="4136400"/>
            <a:ext cx="0" cy="18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Gerader Verbinder 187">
            <a:extLst>
              <a:ext uri="{FF2B5EF4-FFF2-40B4-BE49-F238E27FC236}">
                <a16:creationId xmlns:a16="http://schemas.microsoft.com/office/drawing/2014/main" id="{AD1EA979-D3DE-898C-F882-BD643E08EE68}"/>
              </a:ext>
            </a:extLst>
          </p:cNvPr>
          <p:cNvCxnSpPr>
            <a:cxnSpLocks/>
          </p:cNvCxnSpPr>
          <p:nvPr/>
        </p:nvCxnSpPr>
        <p:spPr bwMode="gray">
          <a:xfrm>
            <a:off x="5287171" y="4856400"/>
            <a:ext cx="0" cy="18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Gerader Verbinder 188">
            <a:extLst>
              <a:ext uri="{FF2B5EF4-FFF2-40B4-BE49-F238E27FC236}">
                <a16:creationId xmlns:a16="http://schemas.microsoft.com/office/drawing/2014/main" id="{C01B6567-2F07-6E49-CB7B-C83483B3F126}"/>
              </a:ext>
            </a:extLst>
          </p:cNvPr>
          <p:cNvCxnSpPr>
            <a:cxnSpLocks/>
          </p:cNvCxnSpPr>
          <p:nvPr/>
        </p:nvCxnSpPr>
        <p:spPr bwMode="gray">
          <a:xfrm>
            <a:off x="9134272" y="3415476"/>
            <a:ext cx="0" cy="18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Gerader Verbinder 189">
            <a:extLst>
              <a:ext uri="{FF2B5EF4-FFF2-40B4-BE49-F238E27FC236}">
                <a16:creationId xmlns:a16="http://schemas.microsoft.com/office/drawing/2014/main" id="{32E73F23-CEAD-D3F5-360C-F393C3135CA3}"/>
              </a:ext>
            </a:extLst>
          </p:cNvPr>
          <p:cNvCxnSpPr>
            <a:cxnSpLocks/>
          </p:cNvCxnSpPr>
          <p:nvPr/>
        </p:nvCxnSpPr>
        <p:spPr bwMode="gray">
          <a:xfrm>
            <a:off x="9134272" y="4136400"/>
            <a:ext cx="0" cy="18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Gerader Verbinder 190">
            <a:extLst>
              <a:ext uri="{FF2B5EF4-FFF2-40B4-BE49-F238E27FC236}">
                <a16:creationId xmlns:a16="http://schemas.microsoft.com/office/drawing/2014/main" id="{F697C608-7214-C5A9-13E8-E658803B0207}"/>
              </a:ext>
            </a:extLst>
          </p:cNvPr>
          <p:cNvCxnSpPr>
            <a:cxnSpLocks/>
          </p:cNvCxnSpPr>
          <p:nvPr/>
        </p:nvCxnSpPr>
        <p:spPr bwMode="gray">
          <a:xfrm>
            <a:off x="9134272" y="4856400"/>
            <a:ext cx="0" cy="18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Gruppieren 200">
            <a:extLst>
              <a:ext uri="{FF2B5EF4-FFF2-40B4-BE49-F238E27FC236}">
                <a16:creationId xmlns:a16="http://schemas.microsoft.com/office/drawing/2014/main" id="{80B2F189-301A-2FD5-1495-A88B38FEA67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643586" y="3866400"/>
            <a:ext cx="1440000" cy="1440000"/>
            <a:chOff x="2643586" y="3506400"/>
            <a:chExt cx="1440000" cy="1440000"/>
          </a:xfrm>
        </p:grpSpPr>
        <p:cxnSp>
          <p:nvCxnSpPr>
            <p:cNvPr id="195" name="Gerader Verbinder 194">
              <a:extLst>
                <a:ext uri="{FF2B5EF4-FFF2-40B4-BE49-F238E27FC236}">
                  <a16:creationId xmlns:a16="http://schemas.microsoft.com/office/drawing/2014/main" id="{8D952C78-F89F-0C6C-13C3-535BB1F395BD}"/>
                </a:ext>
              </a:extLst>
            </p:cNvPr>
            <p:cNvCxnSpPr/>
            <p:nvPr/>
          </p:nvCxnSpPr>
          <p:spPr bwMode="gray">
            <a:xfrm>
              <a:off x="3363586" y="3506400"/>
              <a:ext cx="72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Gerader Verbinder 196">
              <a:extLst>
                <a:ext uri="{FF2B5EF4-FFF2-40B4-BE49-F238E27FC236}">
                  <a16:creationId xmlns:a16="http://schemas.microsoft.com/office/drawing/2014/main" id="{06190640-D474-56B6-AC4D-B9D27D5E079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363586" y="3506400"/>
              <a:ext cx="0" cy="144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Gerader Verbinder 198">
              <a:extLst>
                <a:ext uri="{FF2B5EF4-FFF2-40B4-BE49-F238E27FC236}">
                  <a16:creationId xmlns:a16="http://schemas.microsoft.com/office/drawing/2014/main" id="{B2CC3B06-74E1-43FA-3160-764B9D29E68F}"/>
                </a:ext>
              </a:extLst>
            </p:cNvPr>
            <p:cNvCxnSpPr/>
            <p:nvPr/>
          </p:nvCxnSpPr>
          <p:spPr bwMode="gray">
            <a:xfrm>
              <a:off x="2643586" y="4946400"/>
              <a:ext cx="72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2" name="Gruppieren 201">
            <a:extLst>
              <a:ext uri="{FF2B5EF4-FFF2-40B4-BE49-F238E27FC236}">
                <a16:creationId xmlns:a16="http://schemas.microsoft.com/office/drawing/2014/main" id="{8FF6E62F-2394-0599-113A-BAAB862500B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490721" y="3866400"/>
            <a:ext cx="1440000" cy="1440000"/>
            <a:chOff x="2643586" y="3506400"/>
            <a:chExt cx="1440000" cy="1440000"/>
          </a:xfrm>
        </p:grpSpPr>
        <p:cxnSp>
          <p:nvCxnSpPr>
            <p:cNvPr id="203" name="Gerader Verbinder 202">
              <a:extLst>
                <a:ext uri="{FF2B5EF4-FFF2-40B4-BE49-F238E27FC236}">
                  <a16:creationId xmlns:a16="http://schemas.microsoft.com/office/drawing/2014/main" id="{2F6323FD-FDEC-5B58-2C6D-FEBEB13C27C8}"/>
                </a:ext>
              </a:extLst>
            </p:cNvPr>
            <p:cNvCxnSpPr/>
            <p:nvPr/>
          </p:nvCxnSpPr>
          <p:spPr bwMode="gray">
            <a:xfrm>
              <a:off x="3363586" y="3506400"/>
              <a:ext cx="72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Gerader Verbinder 203">
              <a:extLst>
                <a:ext uri="{FF2B5EF4-FFF2-40B4-BE49-F238E27FC236}">
                  <a16:creationId xmlns:a16="http://schemas.microsoft.com/office/drawing/2014/main" id="{9F0F96BF-9AF4-6A52-174C-C99357293CA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363586" y="3506400"/>
              <a:ext cx="0" cy="144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Gerader Verbinder 204">
              <a:extLst>
                <a:ext uri="{FF2B5EF4-FFF2-40B4-BE49-F238E27FC236}">
                  <a16:creationId xmlns:a16="http://schemas.microsoft.com/office/drawing/2014/main" id="{5B6451E5-98FA-9EA6-8755-6A5FA85C1623}"/>
                </a:ext>
              </a:extLst>
            </p:cNvPr>
            <p:cNvCxnSpPr/>
            <p:nvPr/>
          </p:nvCxnSpPr>
          <p:spPr bwMode="gray">
            <a:xfrm>
              <a:off x="2643586" y="4946400"/>
              <a:ext cx="72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920166C-BD62-C072-317E-915A048A4882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9" name="Rechteck 8">
              <a:hlinkClick r:id="rId2" action="ppaction://hlinksldjump"/>
              <a:extLst>
                <a:ext uri="{FF2B5EF4-FFF2-40B4-BE49-F238E27FC236}">
                  <a16:creationId xmlns:a16="http://schemas.microsoft.com/office/drawing/2014/main" id="{0EB4C419-9E4C-F20C-1158-C1384F2358DF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B91D432C-5996-C23C-B9CB-0BC46C0C136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D705FA8-FCB2-6648-3C7F-1245AAB7C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Stage-Gate-Modell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Innovationsprozess nach Robert Cooper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D4D64001-4BA0-0F56-699A-A20DAB34C9C4}"/>
              </a:ext>
            </a:extLst>
          </p:cNvPr>
          <p:cNvSpPr>
            <a:spLocks/>
          </p:cNvSpPr>
          <p:nvPr/>
        </p:nvSpPr>
        <p:spPr bwMode="gray">
          <a:xfrm>
            <a:off x="540071" y="1800001"/>
            <a:ext cx="1800000" cy="432000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Ideengenerierung 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oder Ideensammlung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0A8D2C90-12D1-B0DA-0107-8483FB4CDFA8}"/>
              </a:ext>
            </a:extLst>
          </p:cNvPr>
          <p:cNvSpPr>
            <a:spLocks/>
          </p:cNvSpPr>
          <p:nvPr/>
        </p:nvSpPr>
        <p:spPr bwMode="gray">
          <a:xfrm>
            <a:off x="2848932" y="1800000"/>
            <a:ext cx="1800000" cy="432000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Ideen-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bewertung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C63E8182-53DF-1901-5440-2366C7887A27}"/>
              </a:ext>
            </a:extLst>
          </p:cNvPr>
          <p:cNvSpPr>
            <a:spLocks/>
          </p:cNvSpPr>
          <p:nvPr/>
        </p:nvSpPr>
        <p:spPr bwMode="gray">
          <a:xfrm>
            <a:off x="5157793" y="1800000"/>
            <a:ext cx="1800000" cy="432000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Produkt-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entwicklung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FC111A8C-31B7-B2EB-F46D-E81423661889}"/>
              </a:ext>
            </a:extLst>
          </p:cNvPr>
          <p:cNvSpPr>
            <a:spLocks/>
          </p:cNvSpPr>
          <p:nvPr/>
        </p:nvSpPr>
        <p:spPr bwMode="gray">
          <a:xfrm>
            <a:off x="7466654" y="1800000"/>
            <a:ext cx="1800000" cy="432000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Produkttests 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mit Kunden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302EADE4-DD31-D23C-1FD8-2348AB127E92}"/>
              </a:ext>
            </a:extLst>
          </p:cNvPr>
          <p:cNvSpPr>
            <a:spLocks/>
          </p:cNvSpPr>
          <p:nvPr/>
        </p:nvSpPr>
        <p:spPr bwMode="gray">
          <a:xfrm>
            <a:off x="9775516" y="1800000"/>
            <a:ext cx="1800000" cy="432000"/>
          </a:xfrm>
          <a:prstGeom prst="rect">
            <a:avLst/>
          </a:prstGeom>
          <a:effectLst/>
        </p:spPr>
        <p:txBody>
          <a:bodyPr wrap="square" lIns="0" tIns="0" rIns="0" b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Produktmarketing 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&amp; Produktvertrieb</a:t>
            </a:r>
          </a:p>
        </p:txBody>
      </p: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AE86C6EF-B712-4DE3-2F32-2A4C10A732C6}"/>
              </a:ext>
            </a:extLst>
          </p:cNvPr>
          <p:cNvCxnSpPr>
            <a:cxnSpLocks/>
          </p:cNvCxnSpPr>
          <p:nvPr/>
        </p:nvCxnSpPr>
        <p:spPr bwMode="gray">
          <a:xfrm>
            <a:off x="540070" y="2340144"/>
            <a:ext cx="11113200" cy="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2BF8B0B0-CDA8-B93C-C821-8B935349C922}"/>
              </a:ext>
            </a:extLst>
          </p:cNvPr>
          <p:cNvSpPr>
            <a:spLocks/>
          </p:cNvSpPr>
          <p:nvPr/>
        </p:nvSpPr>
        <p:spPr bwMode="gray">
          <a:xfrm>
            <a:off x="2160000" y="2880000"/>
            <a:ext cx="1310400" cy="93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Gate 1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Anfängliche Screenings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F828F2C-7991-635C-3C22-375433D530D7}"/>
              </a:ext>
            </a:extLst>
          </p:cNvPr>
          <p:cNvSpPr>
            <a:spLocks/>
          </p:cNvSpPr>
          <p:nvPr/>
        </p:nvSpPr>
        <p:spPr bwMode="gray">
          <a:xfrm>
            <a:off x="2150385" y="4680000"/>
            <a:ext cx="1329629" cy="936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Stage 1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Erste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Untersuchung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640231B-6650-3C5C-5149-5117A3A2242E}"/>
              </a:ext>
            </a:extLst>
          </p:cNvPr>
          <p:cNvSpPr>
            <a:spLocks/>
          </p:cNvSpPr>
          <p:nvPr/>
        </p:nvSpPr>
        <p:spPr bwMode="gray">
          <a:xfrm>
            <a:off x="3800700" y="2880000"/>
            <a:ext cx="1310400" cy="93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 algn="ctr"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Gate 2</a:t>
            </a:r>
          </a:p>
          <a:p>
            <a:pPr lvl="0" algn="ctr"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Qualitätskontrolle der Ausführung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B365A84-6744-FA33-8628-F479AED86846}"/>
              </a:ext>
            </a:extLst>
          </p:cNvPr>
          <p:cNvSpPr>
            <a:spLocks/>
          </p:cNvSpPr>
          <p:nvPr/>
        </p:nvSpPr>
        <p:spPr bwMode="gray">
          <a:xfrm>
            <a:off x="5441400" y="2880000"/>
            <a:ext cx="1310400" cy="93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Gate 3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Entscheidung im Geschäftsnutzen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A9D1298-AFCE-6C74-8E7A-696A354D12A7}"/>
              </a:ext>
            </a:extLst>
          </p:cNvPr>
          <p:cNvSpPr>
            <a:spLocks/>
          </p:cNvSpPr>
          <p:nvPr/>
        </p:nvSpPr>
        <p:spPr bwMode="gray">
          <a:xfrm>
            <a:off x="7082100" y="2880000"/>
            <a:ext cx="1310400" cy="93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Gate 4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Nachentwicklungs-bewertung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1178FF4-08A7-A7B7-6C05-A2D1FEE6612B}"/>
              </a:ext>
            </a:extLst>
          </p:cNvPr>
          <p:cNvSpPr>
            <a:spLocks/>
          </p:cNvSpPr>
          <p:nvPr/>
        </p:nvSpPr>
        <p:spPr bwMode="gray">
          <a:xfrm>
            <a:off x="8722800" y="2880000"/>
            <a:ext cx="1310400" cy="93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Gate 5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Prekommer-zialisierung, Geschäftsanalyse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98E094A-E75C-1C07-892B-753579588F7A}"/>
              </a:ext>
            </a:extLst>
          </p:cNvPr>
          <p:cNvSpPr>
            <a:spLocks/>
          </p:cNvSpPr>
          <p:nvPr/>
        </p:nvSpPr>
        <p:spPr bwMode="gray">
          <a:xfrm>
            <a:off x="3699579" y="4680000"/>
            <a:ext cx="1329629" cy="936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Stage 2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Detaillierte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Prüfung auf Wirtschaftlichkeit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7495BFB-03D1-9C62-7D04-8FB339967835}"/>
              </a:ext>
            </a:extLst>
          </p:cNvPr>
          <p:cNvSpPr>
            <a:spLocks/>
          </p:cNvSpPr>
          <p:nvPr/>
        </p:nvSpPr>
        <p:spPr bwMode="gray">
          <a:xfrm>
            <a:off x="5431104" y="4680000"/>
            <a:ext cx="1329629" cy="936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Stage 3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Entwicklung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728815-0159-A1CF-0708-D99EE199F97B}"/>
              </a:ext>
            </a:extLst>
          </p:cNvPr>
          <p:cNvSpPr>
            <a:spLocks/>
          </p:cNvSpPr>
          <p:nvPr/>
        </p:nvSpPr>
        <p:spPr bwMode="gray">
          <a:xfrm>
            <a:off x="7162629" y="4680000"/>
            <a:ext cx="1329629" cy="936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Stage 4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&amp;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Validierung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BDF04B2-8ACF-371A-ED9C-A3FF61A7EC80}"/>
              </a:ext>
            </a:extLst>
          </p:cNvPr>
          <p:cNvSpPr>
            <a:spLocks/>
          </p:cNvSpPr>
          <p:nvPr/>
        </p:nvSpPr>
        <p:spPr bwMode="gray">
          <a:xfrm>
            <a:off x="8713186" y="4680000"/>
            <a:ext cx="1329629" cy="936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Stage 5</a:t>
            </a:r>
          </a:p>
          <a:p>
            <a:pPr algn="ctr"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Volle Produktion &amp; Markteinführung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8F45D16-C0F6-649E-D34D-EBB0E8C93E90}"/>
              </a:ext>
            </a:extLst>
          </p:cNvPr>
          <p:cNvCxnSpPr>
            <a:cxnSpLocks/>
          </p:cNvCxnSpPr>
          <p:nvPr/>
        </p:nvCxnSpPr>
        <p:spPr bwMode="gray">
          <a:xfrm>
            <a:off x="7737301" y="3888000"/>
            <a:ext cx="0" cy="540000"/>
          </a:xfrm>
          <a:prstGeom prst="straightConnector1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811943A8-023A-CC81-5EF6-FFA15EA5E5B0}"/>
              </a:ext>
            </a:extLst>
          </p:cNvPr>
          <p:cNvCxnSpPr>
            <a:cxnSpLocks/>
          </p:cNvCxnSpPr>
          <p:nvPr/>
        </p:nvCxnSpPr>
        <p:spPr bwMode="gray">
          <a:xfrm>
            <a:off x="9378000" y="4068000"/>
            <a:ext cx="0" cy="360000"/>
          </a:xfrm>
          <a:prstGeom prst="straightConnector1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9BF87FFF-DCA3-7FD3-50D9-ECE16FCE9440}"/>
              </a:ext>
            </a:extLst>
          </p:cNvPr>
          <p:cNvCxnSpPr>
            <a:cxnSpLocks noChangeAspect="1"/>
          </p:cNvCxnSpPr>
          <p:nvPr/>
        </p:nvCxnSpPr>
        <p:spPr bwMode="gray">
          <a:xfrm>
            <a:off x="2815200" y="3888000"/>
            <a:ext cx="0" cy="540000"/>
          </a:xfrm>
          <a:prstGeom prst="straightConnector1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44A99A22-F8F4-203F-66C3-EFC3D319CCAB}"/>
              </a:ext>
            </a:extLst>
          </p:cNvPr>
          <p:cNvCxnSpPr>
            <a:cxnSpLocks noChangeAspect="1"/>
          </p:cNvCxnSpPr>
          <p:nvPr/>
        </p:nvCxnSpPr>
        <p:spPr bwMode="gray">
          <a:xfrm>
            <a:off x="4455900" y="3888000"/>
            <a:ext cx="0" cy="540000"/>
          </a:xfrm>
          <a:prstGeom prst="straightConnector1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EB535FFE-D20C-7119-D5B2-BB99268D40D4}"/>
              </a:ext>
            </a:extLst>
          </p:cNvPr>
          <p:cNvCxnSpPr>
            <a:cxnSpLocks noChangeAspect="1"/>
          </p:cNvCxnSpPr>
          <p:nvPr/>
        </p:nvCxnSpPr>
        <p:spPr bwMode="gray">
          <a:xfrm>
            <a:off x="6096600" y="3888000"/>
            <a:ext cx="0" cy="540000"/>
          </a:xfrm>
          <a:prstGeom prst="straightConnector1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243A76B7-E004-FBF9-237A-3971ECC9B071}"/>
              </a:ext>
            </a:extLst>
          </p:cNvPr>
          <p:cNvCxnSpPr>
            <a:cxnSpLocks noChangeAspect="1"/>
          </p:cNvCxnSpPr>
          <p:nvPr/>
        </p:nvCxnSpPr>
        <p:spPr bwMode="gray">
          <a:xfrm flipV="1">
            <a:off x="3365550" y="3888000"/>
            <a:ext cx="540000" cy="54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EAB3DD07-887A-F941-9A26-E75948EE8E9C}"/>
              </a:ext>
            </a:extLst>
          </p:cNvPr>
          <p:cNvCxnSpPr>
            <a:cxnSpLocks noChangeAspect="1"/>
          </p:cNvCxnSpPr>
          <p:nvPr/>
        </p:nvCxnSpPr>
        <p:spPr bwMode="gray">
          <a:xfrm flipV="1">
            <a:off x="5006250" y="3888000"/>
            <a:ext cx="540000" cy="54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9B8F9EE3-C3CE-4452-6213-9A940C0B5114}"/>
              </a:ext>
            </a:extLst>
          </p:cNvPr>
          <p:cNvCxnSpPr>
            <a:cxnSpLocks noChangeAspect="1"/>
          </p:cNvCxnSpPr>
          <p:nvPr/>
        </p:nvCxnSpPr>
        <p:spPr bwMode="gray">
          <a:xfrm flipV="1">
            <a:off x="6646950" y="3888000"/>
            <a:ext cx="540000" cy="54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9BA18D63-9650-0465-FF45-EE2ACAB5E984}"/>
              </a:ext>
            </a:extLst>
          </p:cNvPr>
          <p:cNvCxnSpPr>
            <a:cxnSpLocks noChangeAspect="1"/>
          </p:cNvCxnSpPr>
          <p:nvPr/>
        </p:nvCxnSpPr>
        <p:spPr bwMode="gray">
          <a:xfrm flipV="1">
            <a:off x="8377650" y="4068000"/>
            <a:ext cx="360000" cy="36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Inhaltsplatzhalter 3">
            <a:extLst>
              <a:ext uri="{FF2B5EF4-FFF2-40B4-BE49-F238E27FC236}">
                <a16:creationId xmlns:a16="http://schemas.microsoft.com/office/drawing/2014/main" id="{55B95BEB-7D30-BC80-CCFD-4750F799B408}"/>
              </a:ext>
            </a:extLst>
          </p:cNvPr>
          <p:cNvSpPr txBox="1">
            <a:spLocks/>
          </p:cNvSpPr>
          <p:nvPr/>
        </p:nvSpPr>
        <p:spPr bwMode="gray">
          <a:xfrm>
            <a:off x="540000" y="4932000"/>
            <a:ext cx="1260000" cy="3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Idee</a:t>
            </a:r>
            <a:endParaRPr lang="de-DE" sz="1600" dirty="0">
              <a:solidFill>
                <a:schemeClr val="tx2"/>
              </a:solidFill>
            </a:endParaRPr>
          </a:p>
        </p:txBody>
      </p:sp>
      <p:sp>
        <p:nvSpPr>
          <p:cNvPr id="70" name="Inhaltsplatzhalter 3">
            <a:extLst>
              <a:ext uri="{FF2B5EF4-FFF2-40B4-BE49-F238E27FC236}">
                <a16:creationId xmlns:a16="http://schemas.microsoft.com/office/drawing/2014/main" id="{18DE0134-2F2A-8D4C-7D71-5389A5C3376F}"/>
              </a:ext>
            </a:extLst>
          </p:cNvPr>
          <p:cNvSpPr txBox="1">
            <a:spLocks/>
          </p:cNvSpPr>
          <p:nvPr/>
        </p:nvSpPr>
        <p:spPr bwMode="gray">
          <a:xfrm>
            <a:off x="10393269" y="4932000"/>
            <a:ext cx="126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P.I.R.</a:t>
            </a:r>
          </a:p>
          <a:p>
            <a:pPr marL="0" indent="0" algn="ctr"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Post Implemen-</a:t>
            </a:r>
            <a:b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tation Review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23AE4F3-1CBF-F26E-476D-0201148369E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0000" y="3780000"/>
            <a:ext cx="900001" cy="900000"/>
            <a:chOff x="938195" y="3492000"/>
            <a:chExt cx="1080001" cy="1080000"/>
          </a:xfrm>
        </p:grpSpPr>
        <p:grpSp>
          <p:nvGrpSpPr>
            <p:cNvPr id="72" name="Gruppieren 71">
              <a:extLst>
                <a:ext uri="{FF2B5EF4-FFF2-40B4-BE49-F238E27FC236}">
                  <a16:creationId xmlns:a16="http://schemas.microsoft.com/office/drawing/2014/main" id="{4319D032-5F27-A68F-7F4A-B03406BE21F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38195" y="3492000"/>
              <a:ext cx="1080001" cy="1080000"/>
              <a:chOff x="1764185" y="1602000"/>
              <a:chExt cx="847424" cy="847422"/>
            </a:xfrm>
          </p:grpSpPr>
          <p:sp>
            <p:nvSpPr>
              <p:cNvPr id="90" name="Oval 7">
                <a:extLst>
                  <a:ext uri="{FF2B5EF4-FFF2-40B4-BE49-F238E27FC236}">
                    <a16:creationId xmlns:a16="http://schemas.microsoft.com/office/drawing/2014/main" id="{3AE6BA6B-A785-D38F-30F4-4CAE6C6F200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Oval 4">
                <a:extLst>
                  <a:ext uri="{FF2B5EF4-FFF2-40B4-BE49-F238E27FC236}">
                    <a16:creationId xmlns:a16="http://schemas.microsoft.com/office/drawing/2014/main" id="{DE01B020-B819-E25B-B83D-B132B8D33C4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6" y="1662532"/>
                <a:ext cx="726363" cy="726358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73" name="ICON">
              <a:extLst>
                <a:ext uri="{FF2B5EF4-FFF2-40B4-BE49-F238E27FC236}">
                  <a16:creationId xmlns:a16="http://schemas.microsoft.com/office/drawing/2014/main" id="{AA799658-97D1-0EDB-CD0A-E16CDCF2CC9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251427" y="3744000"/>
              <a:ext cx="453536" cy="576000"/>
              <a:chOff x="7311483" y="4271894"/>
              <a:chExt cx="531659" cy="675218"/>
            </a:xfrm>
            <a:noFill/>
          </p:grpSpPr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88C75DB6-4058-DBBB-5912-B836501595D7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50856F7A-7785-6EF1-28C1-E1C7A65FCE31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6" name="Freihandform: Form 75">
                <a:extLst>
                  <a:ext uri="{FF2B5EF4-FFF2-40B4-BE49-F238E27FC236}">
                    <a16:creationId xmlns:a16="http://schemas.microsoft.com/office/drawing/2014/main" id="{211E81D8-9987-A522-0E0C-6CD8DF1681CD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7" name="Freihandform: Form 76">
                <a:extLst>
                  <a:ext uri="{FF2B5EF4-FFF2-40B4-BE49-F238E27FC236}">
                    <a16:creationId xmlns:a16="http://schemas.microsoft.com/office/drawing/2014/main" id="{0CEB90FB-0917-90BF-B9F6-1547B7BE6675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8" name="Freihandform: Form 77">
                <a:extLst>
                  <a:ext uri="{FF2B5EF4-FFF2-40B4-BE49-F238E27FC236}">
                    <a16:creationId xmlns:a16="http://schemas.microsoft.com/office/drawing/2014/main" id="{340D11AF-7149-83C3-7735-C203281E2B1B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8D427618-EED0-E892-4F13-FBA0EE578034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8BB41C35-A74E-6C9C-E683-BC3889E7F596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3B6C8EC0-4CCC-3669-2311-D93D6FC05443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856ECF5A-CA86-DE07-8ABF-BC3AA902E3F6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724ACB56-6A68-0CBB-53ED-193936337F3C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744568DA-6A4E-835F-7473-EB99FDA4FC8F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5DDC5FD2-63B6-5183-9D27-B76A03920FE8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3AF81E56-4034-88D8-89FC-7E12EFA11346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DA0FB9BF-8D03-33AE-CE36-511BD3BCB73D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DAF2CE63-7DFC-A87C-7831-058921E987B1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C3B5A43C-429E-3BEB-B325-15D44C7DC7AE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13" name="Gruppieren 112">
            <a:extLst>
              <a:ext uri="{FF2B5EF4-FFF2-40B4-BE49-F238E27FC236}">
                <a16:creationId xmlns:a16="http://schemas.microsoft.com/office/drawing/2014/main" id="{1D4E2775-60BF-3C61-E0EC-8BBDF4A4F2C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70000" y="2988000"/>
            <a:ext cx="720000" cy="720000"/>
            <a:chOff x="1170000" y="2772000"/>
            <a:chExt cx="720000" cy="720000"/>
          </a:xfrm>
        </p:grpSpPr>
        <p:sp>
          <p:nvSpPr>
            <p:cNvPr id="67" name="Ellipse 60">
              <a:extLst>
                <a:ext uri="{FF2B5EF4-FFF2-40B4-BE49-F238E27FC236}">
                  <a16:creationId xmlns:a16="http://schemas.microsoft.com/office/drawing/2014/main" id="{B0EB9A78-9A02-1285-2328-4220851CC00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170000" y="2772000"/>
              <a:ext cx="540000" cy="540000"/>
            </a:xfrm>
            <a:custGeom>
              <a:avLst/>
              <a:gdLst>
                <a:gd name="connsiteX0" fmla="*/ 0 w 914400"/>
                <a:gd name="connsiteY0" fmla="*/ 457200 h 914400"/>
                <a:gd name="connsiteX1" fmla="*/ 457200 w 914400"/>
                <a:gd name="connsiteY1" fmla="*/ 0 h 914400"/>
                <a:gd name="connsiteX2" fmla="*/ 914400 w 914400"/>
                <a:gd name="connsiteY2" fmla="*/ 457200 h 914400"/>
                <a:gd name="connsiteX3" fmla="*/ 457200 w 914400"/>
                <a:gd name="connsiteY3" fmla="*/ 914400 h 914400"/>
                <a:gd name="connsiteX4" fmla="*/ 0 w 914400"/>
                <a:gd name="connsiteY4" fmla="*/ 457200 h 914400"/>
                <a:gd name="connsiteX0" fmla="*/ 914400 w 1005840"/>
                <a:gd name="connsiteY0" fmla="*/ 457200 h 914400"/>
                <a:gd name="connsiteX1" fmla="*/ 457200 w 1005840"/>
                <a:gd name="connsiteY1" fmla="*/ 914400 h 914400"/>
                <a:gd name="connsiteX2" fmla="*/ 0 w 1005840"/>
                <a:gd name="connsiteY2" fmla="*/ 457200 h 914400"/>
                <a:gd name="connsiteX3" fmla="*/ 457200 w 1005840"/>
                <a:gd name="connsiteY3" fmla="*/ 0 h 914400"/>
                <a:gd name="connsiteX4" fmla="*/ 1005840 w 1005840"/>
                <a:gd name="connsiteY4" fmla="*/ 548640 h 914400"/>
                <a:gd name="connsiteX0" fmla="*/ 914400 w 914400"/>
                <a:gd name="connsiteY0" fmla="*/ 457200 h 914400"/>
                <a:gd name="connsiteX1" fmla="*/ 457200 w 914400"/>
                <a:gd name="connsiteY1" fmla="*/ 914400 h 914400"/>
                <a:gd name="connsiteX2" fmla="*/ 0 w 914400"/>
                <a:gd name="connsiteY2" fmla="*/ 457200 h 914400"/>
                <a:gd name="connsiteX3" fmla="*/ 457200 w 914400"/>
                <a:gd name="connsiteY3" fmla="*/ 0 h 914400"/>
                <a:gd name="connsiteX0" fmla="*/ 457200 w 457200"/>
                <a:gd name="connsiteY0" fmla="*/ 914400 h 914400"/>
                <a:gd name="connsiteX1" fmla="*/ 0 w 457200"/>
                <a:gd name="connsiteY1" fmla="*/ 457200 h 914400"/>
                <a:gd name="connsiteX2" fmla="*/ 457200 w 457200"/>
                <a:gd name="connsiteY2" fmla="*/ 0 h 914400"/>
                <a:gd name="connsiteX0" fmla="*/ 0 w 457200"/>
                <a:gd name="connsiteY0" fmla="*/ 457200 h 457200"/>
                <a:gd name="connsiteX1" fmla="*/ 457200 w 457200"/>
                <a:gd name="connsiteY1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0" h="457200">
                  <a:moveTo>
                    <a:pt x="0" y="457200"/>
                  </a:moveTo>
                  <a:cubicBezTo>
                    <a:pt x="0" y="204695"/>
                    <a:pt x="204695" y="0"/>
                    <a:pt x="457200" y="0"/>
                  </a:cubicBezTo>
                </a:path>
              </a:pathLst>
            </a:cu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cxnSp>
          <p:nvCxnSpPr>
            <p:cNvPr id="108" name="Gerader Verbinder 107">
              <a:extLst>
                <a:ext uri="{FF2B5EF4-FFF2-40B4-BE49-F238E27FC236}">
                  <a16:creationId xmlns:a16="http://schemas.microsoft.com/office/drawing/2014/main" id="{3EEDCA83-3B0D-248E-C9AF-6CFF7A66E95C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1170000" y="3312000"/>
              <a:ext cx="0" cy="18000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406DE8D6-B678-FDBA-63CF-1AA97049F2AE}"/>
                </a:ext>
              </a:extLst>
            </p:cNvPr>
            <p:cNvCxnSpPr>
              <a:cxnSpLocks/>
              <a:stCxn id="67" idx="1"/>
            </p:cNvCxnSpPr>
            <p:nvPr/>
          </p:nvCxnSpPr>
          <p:spPr bwMode="gray">
            <a:xfrm>
              <a:off x="1710000" y="2772000"/>
              <a:ext cx="180000" cy="0"/>
            </a:xfrm>
            <a:prstGeom prst="line">
              <a:avLst/>
            </a:prstGeom>
            <a:ln w="127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89ED3763-98D0-2396-000F-4F33E514316E}"/>
              </a:ext>
            </a:extLst>
          </p:cNvPr>
          <p:cNvGrpSpPr>
            <a:grpSpLocks noChangeAspect="1"/>
          </p:cNvGrpSpPr>
          <p:nvPr/>
        </p:nvGrpSpPr>
        <p:grpSpPr bwMode="gray">
          <a:xfrm rot="5400000">
            <a:off x="10303270" y="2988000"/>
            <a:ext cx="720000" cy="720000"/>
            <a:chOff x="1170000" y="2772000"/>
            <a:chExt cx="720000" cy="720000"/>
          </a:xfrm>
        </p:grpSpPr>
        <p:sp>
          <p:nvSpPr>
            <p:cNvPr id="115" name="Ellipse 60">
              <a:extLst>
                <a:ext uri="{FF2B5EF4-FFF2-40B4-BE49-F238E27FC236}">
                  <a16:creationId xmlns:a16="http://schemas.microsoft.com/office/drawing/2014/main" id="{E2A01DCA-A1A7-7DA2-135F-075BCB92555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170000" y="2772000"/>
              <a:ext cx="540000" cy="540000"/>
            </a:xfrm>
            <a:custGeom>
              <a:avLst/>
              <a:gdLst>
                <a:gd name="connsiteX0" fmla="*/ 0 w 914400"/>
                <a:gd name="connsiteY0" fmla="*/ 457200 h 914400"/>
                <a:gd name="connsiteX1" fmla="*/ 457200 w 914400"/>
                <a:gd name="connsiteY1" fmla="*/ 0 h 914400"/>
                <a:gd name="connsiteX2" fmla="*/ 914400 w 914400"/>
                <a:gd name="connsiteY2" fmla="*/ 457200 h 914400"/>
                <a:gd name="connsiteX3" fmla="*/ 457200 w 914400"/>
                <a:gd name="connsiteY3" fmla="*/ 914400 h 914400"/>
                <a:gd name="connsiteX4" fmla="*/ 0 w 914400"/>
                <a:gd name="connsiteY4" fmla="*/ 457200 h 914400"/>
                <a:gd name="connsiteX0" fmla="*/ 914400 w 1005840"/>
                <a:gd name="connsiteY0" fmla="*/ 457200 h 914400"/>
                <a:gd name="connsiteX1" fmla="*/ 457200 w 1005840"/>
                <a:gd name="connsiteY1" fmla="*/ 914400 h 914400"/>
                <a:gd name="connsiteX2" fmla="*/ 0 w 1005840"/>
                <a:gd name="connsiteY2" fmla="*/ 457200 h 914400"/>
                <a:gd name="connsiteX3" fmla="*/ 457200 w 1005840"/>
                <a:gd name="connsiteY3" fmla="*/ 0 h 914400"/>
                <a:gd name="connsiteX4" fmla="*/ 1005840 w 1005840"/>
                <a:gd name="connsiteY4" fmla="*/ 548640 h 914400"/>
                <a:gd name="connsiteX0" fmla="*/ 914400 w 914400"/>
                <a:gd name="connsiteY0" fmla="*/ 457200 h 914400"/>
                <a:gd name="connsiteX1" fmla="*/ 457200 w 914400"/>
                <a:gd name="connsiteY1" fmla="*/ 914400 h 914400"/>
                <a:gd name="connsiteX2" fmla="*/ 0 w 914400"/>
                <a:gd name="connsiteY2" fmla="*/ 457200 h 914400"/>
                <a:gd name="connsiteX3" fmla="*/ 457200 w 914400"/>
                <a:gd name="connsiteY3" fmla="*/ 0 h 914400"/>
                <a:gd name="connsiteX0" fmla="*/ 457200 w 457200"/>
                <a:gd name="connsiteY0" fmla="*/ 914400 h 914400"/>
                <a:gd name="connsiteX1" fmla="*/ 0 w 457200"/>
                <a:gd name="connsiteY1" fmla="*/ 457200 h 914400"/>
                <a:gd name="connsiteX2" fmla="*/ 457200 w 457200"/>
                <a:gd name="connsiteY2" fmla="*/ 0 h 914400"/>
                <a:gd name="connsiteX0" fmla="*/ 0 w 457200"/>
                <a:gd name="connsiteY0" fmla="*/ 457200 h 457200"/>
                <a:gd name="connsiteX1" fmla="*/ 457200 w 457200"/>
                <a:gd name="connsiteY1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7200" h="457200">
                  <a:moveTo>
                    <a:pt x="0" y="457200"/>
                  </a:moveTo>
                  <a:cubicBezTo>
                    <a:pt x="0" y="204695"/>
                    <a:pt x="204695" y="0"/>
                    <a:pt x="457200" y="0"/>
                  </a:cubicBezTo>
                </a:path>
              </a:pathLst>
            </a:cu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cxnSp>
          <p:nvCxnSpPr>
            <p:cNvPr id="116" name="Gerader Verbinder 115">
              <a:extLst>
                <a:ext uri="{FF2B5EF4-FFF2-40B4-BE49-F238E27FC236}">
                  <a16:creationId xmlns:a16="http://schemas.microsoft.com/office/drawing/2014/main" id="{2E9D56A7-7C61-4EC1-5D70-4929DE6134A4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1170000" y="3312000"/>
              <a:ext cx="0" cy="18000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BE64DE2D-958A-C466-74AC-64F8FB4C29E2}"/>
                </a:ext>
              </a:extLst>
            </p:cNvPr>
            <p:cNvCxnSpPr>
              <a:cxnSpLocks/>
              <a:stCxn id="115" idx="1"/>
            </p:cNvCxnSpPr>
            <p:nvPr/>
          </p:nvCxnSpPr>
          <p:spPr bwMode="gray">
            <a:xfrm>
              <a:off x="1710000" y="2772000"/>
              <a:ext cx="180000" cy="0"/>
            </a:xfrm>
            <a:prstGeom prst="line">
              <a:avLst/>
            </a:prstGeom>
            <a:ln w="1270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FA3F4F27-9622-8C47-8837-6BC2C0C6EE1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573269" y="3780000"/>
            <a:ext cx="900001" cy="900000"/>
            <a:chOff x="10573269" y="2772000"/>
            <a:chExt cx="900001" cy="900000"/>
          </a:xfrm>
        </p:grpSpPr>
        <p:grpSp>
          <p:nvGrpSpPr>
            <p:cNvPr id="136" name="Gruppieren 135">
              <a:extLst>
                <a:ext uri="{FF2B5EF4-FFF2-40B4-BE49-F238E27FC236}">
                  <a16:creationId xmlns:a16="http://schemas.microsoft.com/office/drawing/2014/main" id="{79F93CA6-8503-25B1-49EB-03CCDA2B629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573269" y="2772000"/>
              <a:ext cx="900001" cy="900000"/>
              <a:chOff x="1764185" y="1602000"/>
              <a:chExt cx="847424" cy="847422"/>
            </a:xfrm>
          </p:grpSpPr>
          <p:sp>
            <p:nvSpPr>
              <p:cNvPr id="146" name="Oval 7">
                <a:extLst>
                  <a:ext uri="{FF2B5EF4-FFF2-40B4-BE49-F238E27FC236}">
                    <a16:creationId xmlns:a16="http://schemas.microsoft.com/office/drawing/2014/main" id="{05A97171-5111-0EF1-69A9-F507D7530EA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7" name="Oval 4">
                <a:extLst>
                  <a:ext uri="{FF2B5EF4-FFF2-40B4-BE49-F238E27FC236}">
                    <a16:creationId xmlns:a16="http://schemas.microsoft.com/office/drawing/2014/main" id="{D0AE81B4-0906-E168-250E-DC7B7092072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37" name="ICON">
              <a:extLst>
                <a:ext uri="{FF2B5EF4-FFF2-40B4-BE49-F238E27FC236}">
                  <a16:creationId xmlns:a16="http://schemas.microsoft.com/office/drawing/2014/main" id="{0F093EA8-42AA-51A3-3F10-26BFCCD588D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861684" y="2982602"/>
              <a:ext cx="323172" cy="478800"/>
              <a:chOff x="9463745" y="5156262"/>
              <a:chExt cx="485973" cy="719995"/>
            </a:xfrm>
          </p:grpSpPr>
          <p:grpSp>
            <p:nvGrpSpPr>
              <p:cNvPr id="138" name="Gruppieren 137">
                <a:extLst>
                  <a:ext uri="{FF2B5EF4-FFF2-40B4-BE49-F238E27FC236}">
                    <a16:creationId xmlns:a16="http://schemas.microsoft.com/office/drawing/2014/main" id="{54248E80-01DC-8911-091E-80D93466978C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9541401" y="5624256"/>
                <a:ext cx="180000" cy="179999"/>
                <a:chOff x="9408815" y="6472568"/>
                <a:chExt cx="347935" cy="347935"/>
              </a:xfrm>
            </p:grpSpPr>
            <p:sp>
              <p:nvSpPr>
                <p:cNvPr id="144" name="Freihandform: Form 143">
                  <a:extLst>
                    <a:ext uri="{FF2B5EF4-FFF2-40B4-BE49-F238E27FC236}">
                      <a16:creationId xmlns:a16="http://schemas.microsoft.com/office/drawing/2014/main" id="{16FB8EA1-CA4D-9B11-E232-02882E76DFC9}"/>
                    </a:ext>
                  </a:extLst>
                </p:cNvPr>
                <p:cNvSpPr/>
                <p:nvPr/>
              </p:nvSpPr>
              <p:spPr bwMode="gray">
                <a:xfrm>
                  <a:off x="9489972" y="6553457"/>
                  <a:ext cx="184957" cy="184957"/>
                </a:xfrm>
                <a:custGeom>
                  <a:avLst/>
                  <a:gdLst>
                    <a:gd name="connsiteX0" fmla="*/ 91366 w 132153"/>
                    <a:gd name="connsiteY0" fmla="*/ 5069 h 132153"/>
                    <a:gd name="connsiteX1" fmla="*/ 127084 w 132153"/>
                    <a:gd name="connsiteY1" fmla="*/ 91366 h 132153"/>
                    <a:gd name="connsiteX2" fmla="*/ 40788 w 132153"/>
                    <a:gd name="connsiteY2" fmla="*/ 127084 h 132153"/>
                    <a:gd name="connsiteX3" fmla="*/ 5069 w 132153"/>
                    <a:gd name="connsiteY3" fmla="*/ 40788 h 132153"/>
                    <a:gd name="connsiteX4" fmla="*/ 91366 w 132153"/>
                    <a:gd name="connsiteY4" fmla="*/ 5069 h 132153"/>
                    <a:gd name="connsiteX5" fmla="*/ 91366 w 132153"/>
                    <a:gd name="connsiteY5" fmla="*/ 5069 h 132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2153" h="132153">
                      <a:moveTo>
                        <a:pt x="91366" y="5069"/>
                      </a:moveTo>
                      <a:cubicBezTo>
                        <a:pt x="125084" y="19071"/>
                        <a:pt x="141086" y="57647"/>
                        <a:pt x="127084" y="91366"/>
                      </a:cubicBezTo>
                      <a:cubicBezTo>
                        <a:pt x="113083" y="125084"/>
                        <a:pt x="74506" y="141086"/>
                        <a:pt x="40788" y="127084"/>
                      </a:cubicBezTo>
                      <a:cubicBezTo>
                        <a:pt x="7069" y="113083"/>
                        <a:pt x="-8933" y="74506"/>
                        <a:pt x="5069" y="40788"/>
                      </a:cubicBezTo>
                      <a:cubicBezTo>
                        <a:pt x="19071" y="7069"/>
                        <a:pt x="57647" y="-8933"/>
                        <a:pt x="91366" y="5069"/>
                      </a:cubicBezTo>
                      <a:lnTo>
                        <a:pt x="91366" y="5069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45" name="Freihandform: Form 144">
                  <a:extLst>
                    <a:ext uri="{FF2B5EF4-FFF2-40B4-BE49-F238E27FC236}">
                      <a16:creationId xmlns:a16="http://schemas.microsoft.com/office/drawing/2014/main" id="{E81B9140-C937-822C-50F6-EE32539D8755}"/>
                    </a:ext>
                  </a:extLst>
                </p:cNvPr>
                <p:cNvSpPr/>
                <p:nvPr/>
              </p:nvSpPr>
              <p:spPr bwMode="gray">
                <a:xfrm>
                  <a:off x="9408815" y="6472568"/>
                  <a:ext cx="347935" cy="347935"/>
                </a:xfrm>
                <a:custGeom>
                  <a:avLst/>
                  <a:gdLst>
                    <a:gd name="connsiteX0" fmla="*/ 248603 w 248602"/>
                    <a:gd name="connsiteY0" fmla="*/ 132207 h 248602"/>
                    <a:gd name="connsiteX1" fmla="*/ 248603 w 248602"/>
                    <a:gd name="connsiteY1" fmla="*/ 116396 h 248602"/>
                    <a:gd name="connsiteX2" fmla="*/ 236030 w 248602"/>
                    <a:gd name="connsiteY2" fmla="*/ 103823 h 248602"/>
                    <a:gd name="connsiteX3" fmla="*/ 236030 w 248602"/>
                    <a:gd name="connsiteY3" fmla="*/ 103823 h 248602"/>
                    <a:gd name="connsiteX4" fmla="*/ 223933 w 248602"/>
                    <a:gd name="connsiteY4" fmla="*/ 94964 h 248602"/>
                    <a:gd name="connsiteX5" fmla="*/ 215551 w 248602"/>
                    <a:gd name="connsiteY5" fmla="*/ 74486 h 248602"/>
                    <a:gd name="connsiteX6" fmla="*/ 217837 w 248602"/>
                    <a:gd name="connsiteY6" fmla="*/ 59626 h 248602"/>
                    <a:gd name="connsiteX7" fmla="*/ 217837 w 248602"/>
                    <a:gd name="connsiteY7" fmla="*/ 59626 h 248602"/>
                    <a:gd name="connsiteX8" fmla="*/ 217837 w 248602"/>
                    <a:gd name="connsiteY8" fmla="*/ 41910 h 248602"/>
                    <a:gd name="connsiteX9" fmla="*/ 206693 w 248602"/>
                    <a:gd name="connsiteY9" fmla="*/ 30766 h 248602"/>
                    <a:gd name="connsiteX10" fmla="*/ 188976 w 248602"/>
                    <a:gd name="connsiteY10" fmla="*/ 30766 h 248602"/>
                    <a:gd name="connsiteX11" fmla="*/ 188976 w 248602"/>
                    <a:gd name="connsiteY11" fmla="*/ 30766 h 248602"/>
                    <a:gd name="connsiteX12" fmla="*/ 174117 w 248602"/>
                    <a:gd name="connsiteY12" fmla="*/ 33052 h 248602"/>
                    <a:gd name="connsiteX13" fmla="*/ 153638 w 248602"/>
                    <a:gd name="connsiteY13" fmla="*/ 24670 h 248602"/>
                    <a:gd name="connsiteX14" fmla="*/ 144780 w 248602"/>
                    <a:gd name="connsiteY14" fmla="*/ 12573 h 248602"/>
                    <a:gd name="connsiteX15" fmla="*/ 144780 w 248602"/>
                    <a:gd name="connsiteY15" fmla="*/ 12573 h 248602"/>
                    <a:gd name="connsiteX16" fmla="*/ 132207 w 248602"/>
                    <a:gd name="connsiteY16" fmla="*/ 0 h 248602"/>
                    <a:gd name="connsiteX17" fmla="*/ 116396 w 248602"/>
                    <a:gd name="connsiteY17" fmla="*/ 0 h 248602"/>
                    <a:gd name="connsiteX18" fmla="*/ 103823 w 248602"/>
                    <a:gd name="connsiteY18" fmla="*/ 12573 h 248602"/>
                    <a:gd name="connsiteX19" fmla="*/ 103823 w 248602"/>
                    <a:gd name="connsiteY19" fmla="*/ 12573 h 248602"/>
                    <a:gd name="connsiteX20" fmla="*/ 94964 w 248602"/>
                    <a:gd name="connsiteY20" fmla="*/ 24670 h 248602"/>
                    <a:gd name="connsiteX21" fmla="*/ 74486 w 248602"/>
                    <a:gd name="connsiteY21" fmla="*/ 33052 h 248602"/>
                    <a:gd name="connsiteX22" fmla="*/ 59626 w 248602"/>
                    <a:gd name="connsiteY22" fmla="*/ 30766 h 248602"/>
                    <a:gd name="connsiteX23" fmla="*/ 59626 w 248602"/>
                    <a:gd name="connsiteY23" fmla="*/ 30766 h 248602"/>
                    <a:gd name="connsiteX24" fmla="*/ 41910 w 248602"/>
                    <a:gd name="connsiteY24" fmla="*/ 30766 h 248602"/>
                    <a:gd name="connsiteX25" fmla="*/ 30766 w 248602"/>
                    <a:gd name="connsiteY25" fmla="*/ 41910 h 248602"/>
                    <a:gd name="connsiteX26" fmla="*/ 30766 w 248602"/>
                    <a:gd name="connsiteY26" fmla="*/ 59626 h 248602"/>
                    <a:gd name="connsiteX27" fmla="*/ 30766 w 248602"/>
                    <a:gd name="connsiteY27" fmla="*/ 59626 h 248602"/>
                    <a:gd name="connsiteX28" fmla="*/ 33052 w 248602"/>
                    <a:gd name="connsiteY28" fmla="*/ 74486 h 248602"/>
                    <a:gd name="connsiteX29" fmla="*/ 24670 w 248602"/>
                    <a:gd name="connsiteY29" fmla="*/ 94964 h 248602"/>
                    <a:gd name="connsiteX30" fmla="*/ 12573 w 248602"/>
                    <a:gd name="connsiteY30" fmla="*/ 103823 h 248602"/>
                    <a:gd name="connsiteX31" fmla="*/ 12573 w 248602"/>
                    <a:gd name="connsiteY31" fmla="*/ 103823 h 248602"/>
                    <a:gd name="connsiteX32" fmla="*/ 0 w 248602"/>
                    <a:gd name="connsiteY32" fmla="*/ 116396 h 248602"/>
                    <a:gd name="connsiteX33" fmla="*/ 0 w 248602"/>
                    <a:gd name="connsiteY33" fmla="*/ 132207 h 248602"/>
                    <a:gd name="connsiteX34" fmla="*/ 12573 w 248602"/>
                    <a:gd name="connsiteY34" fmla="*/ 144780 h 248602"/>
                    <a:gd name="connsiteX35" fmla="*/ 12573 w 248602"/>
                    <a:gd name="connsiteY35" fmla="*/ 144780 h 248602"/>
                    <a:gd name="connsiteX36" fmla="*/ 24670 w 248602"/>
                    <a:gd name="connsiteY36" fmla="*/ 153638 h 248602"/>
                    <a:gd name="connsiteX37" fmla="*/ 33052 w 248602"/>
                    <a:gd name="connsiteY37" fmla="*/ 174117 h 248602"/>
                    <a:gd name="connsiteX38" fmla="*/ 30766 w 248602"/>
                    <a:gd name="connsiteY38" fmla="*/ 188976 h 248602"/>
                    <a:gd name="connsiteX39" fmla="*/ 30766 w 248602"/>
                    <a:gd name="connsiteY39" fmla="*/ 188976 h 248602"/>
                    <a:gd name="connsiteX40" fmla="*/ 30766 w 248602"/>
                    <a:gd name="connsiteY40" fmla="*/ 206693 h 248602"/>
                    <a:gd name="connsiteX41" fmla="*/ 41910 w 248602"/>
                    <a:gd name="connsiteY41" fmla="*/ 217837 h 248602"/>
                    <a:gd name="connsiteX42" fmla="*/ 59626 w 248602"/>
                    <a:gd name="connsiteY42" fmla="*/ 217837 h 248602"/>
                    <a:gd name="connsiteX43" fmla="*/ 59626 w 248602"/>
                    <a:gd name="connsiteY43" fmla="*/ 217837 h 248602"/>
                    <a:gd name="connsiteX44" fmla="*/ 74486 w 248602"/>
                    <a:gd name="connsiteY44" fmla="*/ 215551 h 248602"/>
                    <a:gd name="connsiteX45" fmla="*/ 94964 w 248602"/>
                    <a:gd name="connsiteY45" fmla="*/ 223933 h 248602"/>
                    <a:gd name="connsiteX46" fmla="*/ 103823 w 248602"/>
                    <a:gd name="connsiteY46" fmla="*/ 236029 h 248602"/>
                    <a:gd name="connsiteX47" fmla="*/ 103823 w 248602"/>
                    <a:gd name="connsiteY47" fmla="*/ 236029 h 248602"/>
                    <a:gd name="connsiteX48" fmla="*/ 116396 w 248602"/>
                    <a:gd name="connsiteY48" fmla="*/ 248602 h 248602"/>
                    <a:gd name="connsiteX49" fmla="*/ 132207 w 248602"/>
                    <a:gd name="connsiteY49" fmla="*/ 248602 h 248602"/>
                    <a:gd name="connsiteX50" fmla="*/ 144780 w 248602"/>
                    <a:gd name="connsiteY50" fmla="*/ 236029 h 248602"/>
                    <a:gd name="connsiteX51" fmla="*/ 144780 w 248602"/>
                    <a:gd name="connsiteY51" fmla="*/ 236029 h 248602"/>
                    <a:gd name="connsiteX52" fmla="*/ 153638 w 248602"/>
                    <a:gd name="connsiteY52" fmla="*/ 223933 h 248602"/>
                    <a:gd name="connsiteX53" fmla="*/ 174117 w 248602"/>
                    <a:gd name="connsiteY53" fmla="*/ 215551 h 248602"/>
                    <a:gd name="connsiteX54" fmla="*/ 188976 w 248602"/>
                    <a:gd name="connsiteY54" fmla="*/ 217837 h 248602"/>
                    <a:gd name="connsiteX55" fmla="*/ 188976 w 248602"/>
                    <a:gd name="connsiteY55" fmla="*/ 217837 h 248602"/>
                    <a:gd name="connsiteX56" fmla="*/ 206693 w 248602"/>
                    <a:gd name="connsiteY56" fmla="*/ 217837 h 248602"/>
                    <a:gd name="connsiteX57" fmla="*/ 217837 w 248602"/>
                    <a:gd name="connsiteY57" fmla="*/ 206693 h 248602"/>
                    <a:gd name="connsiteX58" fmla="*/ 217837 w 248602"/>
                    <a:gd name="connsiteY58" fmla="*/ 188976 h 248602"/>
                    <a:gd name="connsiteX59" fmla="*/ 217837 w 248602"/>
                    <a:gd name="connsiteY59" fmla="*/ 188976 h 248602"/>
                    <a:gd name="connsiteX60" fmla="*/ 215551 w 248602"/>
                    <a:gd name="connsiteY60" fmla="*/ 174117 h 248602"/>
                    <a:gd name="connsiteX61" fmla="*/ 223933 w 248602"/>
                    <a:gd name="connsiteY61" fmla="*/ 153638 h 248602"/>
                    <a:gd name="connsiteX62" fmla="*/ 236030 w 248602"/>
                    <a:gd name="connsiteY62" fmla="*/ 144780 h 248602"/>
                    <a:gd name="connsiteX63" fmla="*/ 236030 w 248602"/>
                    <a:gd name="connsiteY63" fmla="*/ 144780 h 248602"/>
                    <a:gd name="connsiteX64" fmla="*/ 248603 w 248602"/>
                    <a:gd name="connsiteY64" fmla="*/ 132207 h 248602"/>
                    <a:gd name="connsiteX65" fmla="*/ 248603 w 248602"/>
                    <a:gd name="connsiteY65" fmla="*/ 132207 h 248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48602" h="248602">
                      <a:moveTo>
                        <a:pt x="248603" y="132207"/>
                      </a:moveTo>
                      <a:lnTo>
                        <a:pt x="248603" y="116396"/>
                      </a:lnTo>
                      <a:cubicBezTo>
                        <a:pt x="248603" y="109442"/>
                        <a:pt x="242983" y="103823"/>
                        <a:pt x="236030" y="103823"/>
                      </a:cubicBezTo>
                      <a:lnTo>
                        <a:pt x="236030" y="103823"/>
                      </a:lnTo>
                      <a:cubicBezTo>
                        <a:pt x="230410" y="103823"/>
                        <a:pt x="225838" y="100108"/>
                        <a:pt x="223933" y="94964"/>
                      </a:cubicBezTo>
                      <a:cubicBezTo>
                        <a:pt x="222028" y="88011"/>
                        <a:pt x="218789" y="80963"/>
                        <a:pt x="215551" y="74486"/>
                      </a:cubicBezTo>
                      <a:cubicBezTo>
                        <a:pt x="212789" y="69818"/>
                        <a:pt x="213646" y="63818"/>
                        <a:pt x="217837" y="59626"/>
                      </a:cubicBezTo>
                      <a:lnTo>
                        <a:pt x="217837" y="59626"/>
                      </a:lnTo>
                      <a:cubicBezTo>
                        <a:pt x="222980" y="54483"/>
                        <a:pt x="222980" y="46577"/>
                        <a:pt x="217837" y="41910"/>
                      </a:cubicBezTo>
                      <a:lnTo>
                        <a:pt x="206693" y="30766"/>
                      </a:lnTo>
                      <a:cubicBezTo>
                        <a:pt x="201549" y="25622"/>
                        <a:pt x="193643" y="25622"/>
                        <a:pt x="188976" y="30766"/>
                      </a:cubicBezTo>
                      <a:lnTo>
                        <a:pt x="188976" y="30766"/>
                      </a:lnTo>
                      <a:cubicBezTo>
                        <a:pt x="185261" y="34480"/>
                        <a:pt x="179165" y="35433"/>
                        <a:pt x="174117" y="33052"/>
                      </a:cubicBezTo>
                      <a:cubicBezTo>
                        <a:pt x="167640" y="29813"/>
                        <a:pt x="161068" y="26575"/>
                        <a:pt x="153638" y="24670"/>
                      </a:cubicBezTo>
                      <a:cubicBezTo>
                        <a:pt x="148495" y="23241"/>
                        <a:pt x="144780" y="18193"/>
                        <a:pt x="144780" y="12573"/>
                      </a:cubicBezTo>
                      <a:lnTo>
                        <a:pt x="144780" y="12573"/>
                      </a:lnTo>
                      <a:cubicBezTo>
                        <a:pt x="144780" y="5620"/>
                        <a:pt x="139160" y="0"/>
                        <a:pt x="132207" y="0"/>
                      </a:cubicBezTo>
                      <a:lnTo>
                        <a:pt x="116396" y="0"/>
                      </a:lnTo>
                      <a:cubicBezTo>
                        <a:pt x="109442" y="0"/>
                        <a:pt x="103823" y="5620"/>
                        <a:pt x="103823" y="12573"/>
                      </a:cubicBezTo>
                      <a:lnTo>
                        <a:pt x="103823" y="12573"/>
                      </a:lnTo>
                      <a:cubicBezTo>
                        <a:pt x="103823" y="18193"/>
                        <a:pt x="100108" y="22765"/>
                        <a:pt x="94964" y="24670"/>
                      </a:cubicBezTo>
                      <a:cubicBezTo>
                        <a:pt x="88011" y="26575"/>
                        <a:pt x="80962" y="29813"/>
                        <a:pt x="74486" y="33052"/>
                      </a:cubicBezTo>
                      <a:cubicBezTo>
                        <a:pt x="69818" y="35814"/>
                        <a:pt x="63818" y="34957"/>
                        <a:pt x="59626" y="30766"/>
                      </a:cubicBezTo>
                      <a:lnTo>
                        <a:pt x="59626" y="30766"/>
                      </a:lnTo>
                      <a:cubicBezTo>
                        <a:pt x="54483" y="25622"/>
                        <a:pt x="46577" y="25622"/>
                        <a:pt x="41910" y="30766"/>
                      </a:cubicBezTo>
                      <a:lnTo>
                        <a:pt x="30766" y="41910"/>
                      </a:lnTo>
                      <a:cubicBezTo>
                        <a:pt x="25622" y="47053"/>
                        <a:pt x="25622" y="54959"/>
                        <a:pt x="30766" y="59626"/>
                      </a:cubicBezTo>
                      <a:lnTo>
                        <a:pt x="30766" y="59626"/>
                      </a:lnTo>
                      <a:cubicBezTo>
                        <a:pt x="34481" y="63341"/>
                        <a:pt x="35433" y="69437"/>
                        <a:pt x="33052" y="74486"/>
                      </a:cubicBezTo>
                      <a:cubicBezTo>
                        <a:pt x="29813" y="80963"/>
                        <a:pt x="26575" y="87535"/>
                        <a:pt x="24670" y="94964"/>
                      </a:cubicBezTo>
                      <a:cubicBezTo>
                        <a:pt x="23241" y="100108"/>
                        <a:pt x="18193" y="103823"/>
                        <a:pt x="12573" y="103823"/>
                      </a:cubicBezTo>
                      <a:lnTo>
                        <a:pt x="12573" y="103823"/>
                      </a:lnTo>
                      <a:cubicBezTo>
                        <a:pt x="5620" y="103823"/>
                        <a:pt x="0" y="109442"/>
                        <a:pt x="0" y="116396"/>
                      </a:cubicBezTo>
                      <a:lnTo>
                        <a:pt x="0" y="132207"/>
                      </a:lnTo>
                      <a:cubicBezTo>
                        <a:pt x="0" y="139160"/>
                        <a:pt x="5620" y="144780"/>
                        <a:pt x="12573" y="144780"/>
                      </a:cubicBezTo>
                      <a:lnTo>
                        <a:pt x="12573" y="144780"/>
                      </a:lnTo>
                      <a:cubicBezTo>
                        <a:pt x="18193" y="144780"/>
                        <a:pt x="22765" y="148495"/>
                        <a:pt x="24670" y="153638"/>
                      </a:cubicBezTo>
                      <a:cubicBezTo>
                        <a:pt x="26575" y="160592"/>
                        <a:pt x="29813" y="167640"/>
                        <a:pt x="33052" y="174117"/>
                      </a:cubicBezTo>
                      <a:cubicBezTo>
                        <a:pt x="35814" y="178784"/>
                        <a:pt x="34957" y="184785"/>
                        <a:pt x="30766" y="188976"/>
                      </a:cubicBezTo>
                      <a:lnTo>
                        <a:pt x="30766" y="188976"/>
                      </a:lnTo>
                      <a:cubicBezTo>
                        <a:pt x="25622" y="194120"/>
                        <a:pt x="25622" y="202025"/>
                        <a:pt x="30766" y="206693"/>
                      </a:cubicBezTo>
                      <a:lnTo>
                        <a:pt x="41910" y="217837"/>
                      </a:lnTo>
                      <a:cubicBezTo>
                        <a:pt x="47054" y="222980"/>
                        <a:pt x="54959" y="222980"/>
                        <a:pt x="59626" y="217837"/>
                      </a:cubicBezTo>
                      <a:lnTo>
                        <a:pt x="59626" y="217837"/>
                      </a:lnTo>
                      <a:cubicBezTo>
                        <a:pt x="63341" y="214122"/>
                        <a:pt x="69437" y="213170"/>
                        <a:pt x="74486" y="215551"/>
                      </a:cubicBezTo>
                      <a:cubicBezTo>
                        <a:pt x="80962" y="218789"/>
                        <a:pt x="87535" y="222028"/>
                        <a:pt x="94964" y="223933"/>
                      </a:cubicBezTo>
                      <a:cubicBezTo>
                        <a:pt x="100108" y="225362"/>
                        <a:pt x="103823" y="230410"/>
                        <a:pt x="103823" y="236029"/>
                      </a:cubicBezTo>
                      <a:lnTo>
                        <a:pt x="103823" y="236029"/>
                      </a:lnTo>
                      <a:cubicBezTo>
                        <a:pt x="103823" y="242983"/>
                        <a:pt x="109442" y="248602"/>
                        <a:pt x="116396" y="248602"/>
                      </a:cubicBezTo>
                      <a:lnTo>
                        <a:pt x="132207" y="248602"/>
                      </a:lnTo>
                      <a:cubicBezTo>
                        <a:pt x="139160" y="248602"/>
                        <a:pt x="144780" y="242983"/>
                        <a:pt x="144780" y="236029"/>
                      </a:cubicBezTo>
                      <a:lnTo>
                        <a:pt x="144780" y="236029"/>
                      </a:lnTo>
                      <a:cubicBezTo>
                        <a:pt x="144780" y="230410"/>
                        <a:pt x="148495" y="225838"/>
                        <a:pt x="153638" y="223933"/>
                      </a:cubicBezTo>
                      <a:cubicBezTo>
                        <a:pt x="160592" y="222028"/>
                        <a:pt x="167640" y="218789"/>
                        <a:pt x="174117" y="215551"/>
                      </a:cubicBezTo>
                      <a:cubicBezTo>
                        <a:pt x="178784" y="212789"/>
                        <a:pt x="184785" y="213646"/>
                        <a:pt x="188976" y="217837"/>
                      </a:cubicBezTo>
                      <a:lnTo>
                        <a:pt x="188976" y="217837"/>
                      </a:lnTo>
                      <a:cubicBezTo>
                        <a:pt x="194120" y="222980"/>
                        <a:pt x="202025" y="222980"/>
                        <a:pt x="206693" y="217837"/>
                      </a:cubicBezTo>
                      <a:lnTo>
                        <a:pt x="217837" y="206693"/>
                      </a:lnTo>
                      <a:cubicBezTo>
                        <a:pt x="222980" y="201549"/>
                        <a:pt x="222980" y="193643"/>
                        <a:pt x="217837" y="188976"/>
                      </a:cubicBezTo>
                      <a:lnTo>
                        <a:pt x="217837" y="188976"/>
                      </a:lnTo>
                      <a:cubicBezTo>
                        <a:pt x="214122" y="185261"/>
                        <a:pt x="213170" y="179165"/>
                        <a:pt x="215551" y="174117"/>
                      </a:cubicBezTo>
                      <a:cubicBezTo>
                        <a:pt x="218789" y="167640"/>
                        <a:pt x="222028" y="161068"/>
                        <a:pt x="223933" y="153638"/>
                      </a:cubicBezTo>
                      <a:cubicBezTo>
                        <a:pt x="225362" y="148495"/>
                        <a:pt x="230410" y="144780"/>
                        <a:pt x="236030" y="144780"/>
                      </a:cubicBezTo>
                      <a:lnTo>
                        <a:pt x="236030" y="144780"/>
                      </a:lnTo>
                      <a:cubicBezTo>
                        <a:pt x="242983" y="144780"/>
                        <a:pt x="248603" y="139160"/>
                        <a:pt x="248603" y="132207"/>
                      </a:cubicBezTo>
                      <a:lnTo>
                        <a:pt x="248603" y="132207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sp>
            <p:nvSpPr>
              <p:cNvPr id="139" name="Freihandform: Form 138">
                <a:extLst>
                  <a:ext uri="{FF2B5EF4-FFF2-40B4-BE49-F238E27FC236}">
                    <a16:creationId xmlns:a16="http://schemas.microsoft.com/office/drawing/2014/main" id="{32939AE5-11E1-C6E5-EF6F-682D0630127C}"/>
                  </a:ext>
                </a:extLst>
              </p:cNvPr>
              <p:cNvSpPr/>
              <p:nvPr/>
            </p:nvSpPr>
            <p:spPr bwMode="gray">
              <a:xfrm>
                <a:off x="9463745" y="5156262"/>
                <a:ext cx="485973" cy="719995"/>
              </a:xfrm>
              <a:custGeom>
                <a:avLst/>
                <a:gdLst>
                  <a:gd name="connsiteX0" fmla="*/ 42767 w 263652"/>
                  <a:gd name="connsiteY0" fmla="*/ 0 h 390620"/>
                  <a:gd name="connsiteX1" fmla="*/ 0 w 263652"/>
                  <a:gd name="connsiteY1" fmla="*/ 0 h 390620"/>
                  <a:gd name="connsiteX2" fmla="*/ 0 w 263652"/>
                  <a:gd name="connsiteY2" fmla="*/ 390620 h 390620"/>
                  <a:gd name="connsiteX3" fmla="*/ 204216 w 263652"/>
                  <a:gd name="connsiteY3" fmla="*/ 390620 h 390620"/>
                  <a:gd name="connsiteX4" fmla="*/ 263652 w 263652"/>
                  <a:gd name="connsiteY4" fmla="*/ 330613 h 390620"/>
                  <a:gd name="connsiteX5" fmla="*/ 263652 w 263652"/>
                  <a:gd name="connsiteY5" fmla="*/ 0 h 390620"/>
                  <a:gd name="connsiteX6" fmla="*/ 220885 w 263652"/>
                  <a:gd name="connsiteY6" fmla="*/ 0 h 390620"/>
                  <a:gd name="connsiteX0" fmla="*/ 42767 w 263652"/>
                  <a:gd name="connsiteY0" fmla="*/ 0 h 390620"/>
                  <a:gd name="connsiteX1" fmla="*/ 0 w 263652"/>
                  <a:gd name="connsiteY1" fmla="*/ 0 h 390620"/>
                  <a:gd name="connsiteX2" fmla="*/ 0 w 263652"/>
                  <a:gd name="connsiteY2" fmla="*/ 390620 h 390620"/>
                  <a:gd name="connsiteX3" fmla="*/ 204216 w 263652"/>
                  <a:gd name="connsiteY3" fmla="*/ 390620 h 390620"/>
                  <a:gd name="connsiteX4" fmla="*/ 263652 w 263652"/>
                  <a:gd name="connsiteY4" fmla="*/ 330613 h 390620"/>
                  <a:gd name="connsiteX5" fmla="*/ 263652 w 263652"/>
                  <a:gd name="connsiteY5" fmla="*/ 0 h 390620"/>
                  <a:gd name="connsiteX6" fmla="*/ 220885 w 263652"/>
                  <a:gd name="connsiteY6" fmla="*/ 0 h 390620"/>
                  <a:gd name="connsiteX7" fmla="*/ 42767 w 263652"/>
                  <a:gd name="connsiteY7" fmla="*/ 0 h 39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652" h="390620">
                    <a:moveTo>
                      <a:pt x="42767" y="0"/>
                    </a:moveTo>
                    <a:lnTo>
                      <a:pt x="0" y="0"/>
                    </a:lnTo>
                    <a:lnTo>
                      <a:pt x="0" y="390620"/>
                    </a:lnTo>
                    <a:lnTo>
                      <a:pt x="204216" y="390620"/>
                    </a:lnTo>
                    <a:lnTo>
                      <a:pt x="263652" y="330613"/>
                    </a:lnTo>
                    <a:lnTo>
                      <a:pt x="263652" y="0"/>
                    </a:lnTo>
                    <a:lnTo>
                      <a:pt x="220885" y="0"/>
                    </a:lnTo>
                    <a:lnTo>
                      <a:pt x="42767" y="0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0" name="Freihandform: Form 139">
                <a:extLst>
                  <a:ext uri="{FF2B5EF4-FFF2-40B4-BE49-F238E27FC236}">
                    <a16:creationId xmlns:a16="http://schemas.microsoft.com/office/drawing/2014/main" id="{C502015B-A02B-13F8-62D2-5D458B283AFF}"/>
                  </a:ext>
                </a:extLst>
              </p:cNvPr>
              <p:cNvSpPr/>
              <p:nvPr/>
            </p:nvSpPr>
            <p:spPr bwMode="gray">
              <a:xfrm>
                <a:off x="9541401" y="5306804"/>
                <a:ext cx="330660" cy="61371"/>
              </a:xfrm>
              <a:custGeom>
                <a:avLst/>
                <a:gdLst>
                  <a:gd name="connsiteX0" fmla="*/ 0 w 109442"/>
                  <a:gd name="connsiteY0" fmla="*/ 0 h 9525"/>
                  <a:gd name="connsiteX1" fmla="*/ 109442 w 10944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442" h="9525">
                    <a:moveTo>
                      <a:pt x="0" y="0"/>
                    </a:moveTo>
                    <a:lnTo>
                      <a:pt x="109442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1" name="Freihandform: Form 140">
                <a:extLst>
                  <a:ext uri="{FF2B5EF4-FFF2-40B4-BE49-F238E27FC236}">
                    <a16:creationId xmlns:a16="http://schemas.microsoft.com/office/drawing/2014/main" id="{086490DE-DEAA-4AE2-F6A5-ABB9AC6F81C6}"/>
                  </a:ext>
                </a:extLst>
              </p:cNvPr>
              <p:cNvSpPr/>
              <p:nvPr/>
            </p:nvSpPr>
            <p:spPr bwMode="gray">
              <a:xfrm>
                <a:off x="9541401" y="5484651"/>
                <a:ext cx="330660" cy="61371"/>
              </a:xfrm>
              <a:custGeom>
                <a:avLst/>
                <a:gdLst>
                  <a:gd name="connsiteX0" fmla="*/ 0 w 109442"/>
                  <a:gd name="connsiteY0" fmla="*/ 0 h 9525"/>
                  <a:gd name="connsiteX1" fmla="*/ 109442 w 10944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442" h="9525">
                    <a:moveTo>
                      <a:pt x="0" y="0"/>
                    </a:moveTo>
                    <a:lnTo>
                      <a:pt x="109442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2" name="Freihandform: Form 141">
                <a:extLst>
                  <a:ext uri="{FF2B5EF4-FFF2-40B4-BE49-F238E27FC236}">
                    <a16:creationId xmlns:a16="http://schemas.microsoft.com/office/drawing/2014/main" id="{F5E0278B-53CC-2235-30F6-FDCEB007DC4B}"/>
                  </a:ext>
                </a:extLst>
              </p:cNvPr>
              <p:cNvSpPr/>
              <p:nvPr/>
            </p:nvSpPr>
            <p:spPr bwMode="gray">
              <a:xfrm>
                <a:off x="9817509" y="5741947"/>
                <a:ext cx="88662" cy="87783"/>
              </a:xfrm>
              <a:custGeom>
                <a:avLst/>
                <a:gdLst>
                  <a:gd name="connsiteX0" fmla="*/ 0 w 48101"/>
                  <a:gd name="connsiteY0" fmla="*/ 47625 h 47625"/>
                  <a:gd name="connsiteX1" fmla="*/ 0 w 48101"/>
                  <a:gd name="connsiteY1" fmla="*/ 0 h 47625"/>
                  <a:gd name="connsiteX2" fmla="*/ 48101 w 48101"/>
                  <a:gd name="connsiteY2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101" h="47625">
                    <a:moveTo>
                      <a:pt x="0" y="47625"/>
                    </a:moveTo>
                    <a:lnTo>
                      <a:pt x="0" y="0"/>
                    </a:lnTo>
                    <a:lnTo>
                      <a:pt x="48101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3" name="Freihandform: Form 142">
                <a:extLst>
                  <a:ext uri="{FF2B5EF4-FFF2-40B4-BE49-F238E27FC236}">
                    <a16:creationId xmlns:a16="http://schemas.microsoft.com/office/drawing/2014/main" id="{688905ED-2CE7-F12F-4970-C326736B8BB5}"/>
                  </a:ext>
                </a:extLst>
              </p:cNvPr>
              <p:cNvSpPr/>
              <p:nvPr/>
            </p:nvSpPr>
            <p:spPr bwMode="gray">
              <a:xfrm>
                <a:off x="9541401" y="5395758"/>
                <a:ext cx="330660" cy="61371"/>
              </a:xfrm>
              <a:custGeom>
                <a:avLst/>
                <a:gdLst>
                  <a:gd name="connsiteX0" fmla="*/ 0 w 109442"/>
                  <a:gd name="connsiteY0" fmla="*/ 0 h 9525"/>
                  <a:gd name="connsiteX1" fmla="*/ 109442 w 109442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442" h="9525">
                    <a:moveTo>
                      <a:pt x="0" y="0"/>
                    </a:moveTo>
                    <a:lnTo>
                      <a:pt x="109442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A6821965-68B8-255F-2672-FB62AB278F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4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Stage-Gate-Modell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Gates als Entscheidungspunkte</a:t>
            </a:r>
          </a:p>
        </p:txBody>
      </p:sp>
      <p:sp>
        <p:nvSpPr>
          <p:cNvPr id="4" name="Inhaltsplatzhalter 76">
            <a:extLst>
              <a:ext uri="{FF2B5EF4-FFF2-40B4-BE49-F238E27FC236}">
                <a16:creationId xmlns:a16="http://schemas.microsoft.com/office/drawing/2014/main" id="{54B19B6F-7063-AEC0-7545-D55778A921E2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5003867" y="1850729"/>
            <a:ext cx="2983076" cy="1323027"/>
          </a:xfrm>
          <a:prstGeom prst="rect">
            <a:avLst/>
          </a:prstGeom>
          <a:noFill/>
        </p:spPr>
        <p:txBody>
          <a:bodyPr lIns="0" tIns="0" rIns="720000" bIns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Aft>
                <a:spcPts val="1800"/>
              </a:spcAft>
              <a:buFont typeface="Wingdings" panose="05000000000000000000" pitchFamily="2" charset="2"/>
              <a:buNone/>
              <a:defRPr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Go</a:t>
            </a:r>
          </a:p>
          <a:p>
            <a:pPr marL="0" indent="0" defTabSz="914400">
              <a:lnSpc>
                <a:spcPct val="110000"/>
              </a:lnSpc>
              <a:spcAft>
                <a:spcPts val="1800"/>
              </a:spcAft>
              <a:buFont typeface="Wingdings" panose="05000000000000000000" pitchFamily="2" charset="2"/>
              <a:buNone/>
              <a:defRPr/>
            </a:pPr>
            <a:r>
              <a:rPr lang="de-DE" sz="1400" dirty="0"/>
              <a:t>Das Projekt ist gut genug, </a:t>
            </a:r>
            <a:br>
              <a:rPr lang="de-DE" sz="1400" dirty="0"/>
            </a:br>
            <a:r>
              <a:rPr lang="de-DE" sz="1400" dirty="0"/>
              <a:t>um zur nächsten Stage gebracht zu werden.</a:t>
            </a:r>
          </a:p>
        </p:txBody>
      </p:sp>
      <p:sp>
        <p:nvSpPr>
          <p:cNvPr id="5" name="Inhaltsplatzhalter 80">
            <a:extLst>
              <a:ext uri="{FF2B5EF4-FFF2-40B4-BE49-F238E27FC236}">
                <a16:creationId xmlns:a16="http://schemas.microsoft.com/office/drawing/2014/main" id="{7B875EBA-0024-5BD1-FD46-F87E293ABBCE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8670193" y="1850729"/>
            <a:ext cx="2983076" cy="1323027"/>
          </a:xfrm>
          <a:prstGeom prst="rect">
            <a:avLst/>
          </a:prstGeom>
          <a:noFill/>
        </p:spPr>
        <p:txBody>
          <a:bodyPr lIns="0" tIns="0" rIns="720000" bIns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Aft>
                <a:spcPts val="1800"/>
              </a:spcAft>
              <a:buFont typeface="Wingdings" panose="05000000000000000000" pitchFamily="2" charset="2"/>
              <a:buNone/>
              <a:defRPr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Kill</a:t>
            </a:r>
          </a:p>
          <a:p>
            <a:pPr marL="0" indent="0" defTabSz="914400">
              <a:lnSpc>
                <a:spcPct val="110000"/>
              </a:lnSpc>
              <a:spcAft>
                <a:spcPts val="1800"/>
              </a:spcAft>
              <a:buNone/>
              <a:defRPr/>
            </a:pPr>
            <a:r>
              <a:rPr lang="de-DE" sz="1400" dirty="0"/>
              <a:t>Das Projekt ist nicht gut genug, </a:t>
            </a:r>
            <a:br>
              <a:rPr lang="de-DE" sz="1400" dirty="0"/>
            </a:br>
            <a:r>
              <a:rPr lang="de-DE" sz="1400" dirty="0"/>
              <a:t>um weiterentwickelt zu werden </a:t>
            </a:r>
            <a:br>
              <a:rPr lang="de-DE" sz="1400" dirty="0"/>
            </a:br>
            <a:r>
              <a:rPr lang="de-DE" sz="1400" dirty="0"/>
              <a:t>und wird sofort gestoppt.</a:t>
            </a:r>
          </a:p>
        </p:txBody>
      </p:sp>
      <p:sp>
        <p:nvSpPr>
          <p:cNvPr id="6" name="Inhaltsplatzhalter 74">
            <a:extLst>
              <a:ext uri="{FF2B5EF4-FFF2-40B4-BE49-F238E27FC236}">
                <a16:creationId xmlns:a16="http://schemas.microsoft.com/office/drawing/2014/main" id="{8E1D61AA-D6FA-17F6-E46F-5C65C355D2C6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5003867" y="3609758"/>
            <a:ext cx="2983076" cy="1875748"/>
          </a:xfrm>
          <a:prstGeom prst="rect">
            <a:avLst/>
          </a:prstGeom>
          <a:noFill/>
        </p:spPr>
        <p:txBody>
          <a:bodyPr lIns="0" tIns="0" rIns="720000" bIns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Aft>
                <a:spcPts val="1800"/>
              </a:spcAft>
              <a:buFont typeface="Wingdings" panose="05000000000000000000" pitchFamily="2" charset="2"/>
              <a:buNone/>
              <a:defRPr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Hold</a:t>
            </a:r>
          </a:p>
          <a:p>
            <a:pPr marL="0" indent="0" defTabSz="914400">
              <a:lnSpc>
                <a:spcPct val="110000"/>
              </a:lnSpc>
              <a:spcAft>
                <a:spcPts val="1800"/>
              </a:spcAft>
              <a:buNone/>
              <a:defRPr/>
            </a:pPr>
            <a:r>
              <a:rPr lang="de-DE" sz="1400" dirty="0"/>
              <a:t>Das Projekt ist nicht gut genug, um im Moment weiterent-wickelt zu werden. Es wird nicht ganz gestoppt, sondern </a:t>
            </a:r>
            <a:br>
              <a:rPr lang="de-DE" sz="1400" dirty="0"/>
            </a:br>
            <a:r>
              <a:rPr lang="de-DE" sz="1400" dirty="0"/>
              <a:t>zu einem anderen Zeitpunkt daran weitergearbeitet.</a:t>
            </a:r>
          </a:p>
        </p:txBody>
      </p:sp>
      <p:sp>
        <p:nvSpPr>
          <p:cNvPr id="7" name="Inhaltsplatzhalter 78">
            <a:extLst>
              <a:ext uri="{FF2B5EF4-FFF2-40B4-BE49-F238E27FC236}">
                <a16:creationId xmlns:a16="http://schemas.microsoft.com/office/drawing/2014/main" id="{C176CDBA-EE04-D80A-E9FA-7F8DDDEAEE88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8670193" y="3609758"/>
            <a:ext cx="2983076" cy="1875748"/>
          </a:xfrm>
          <a:prstGeom prst="rect">
            <a:avLst/>
          </a:prstGeom>
          <a:noFill/>
        </p:spPr>
        <p:txBody>
          <a:bodyPr lIns="0" tIns="0" rIns="720000" bIns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Aft>
                <a:spcPts val="1800"/>
              </a:spcAft>
              <a:buFont typeface="Wingdings" panose="05000000000000000000" pitchFamily="2" charset="2"/>
              <a:buNone/>
              <a:defRPr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Recycle</a:t>
            </a:r>
          </a:p>
          <a:p>
            <a:pPr marL="0" indent="0" defTabSz="914400">
              <a:lnSpc>
                <a:spcPct val="110000"/>
              </a:lnSpc>
              <a:spcAft>
                <a:spcPts val="1800"/>
              </a:spcAft>
              <a:buNone/>
              <a:defRPr/>
            </a:pPr>
            <a:r>
              <a:rPr lang="de-DE" sz="1400" dirty="0"/>
              <a:t>Das Projekt ist gut genug, </a:t>
            </a:r>
            <a:br>
              <a:rPr lang="de-DE" sz="1400" dirty="0"/>
            </a:br>
            <a:r>
              <a:rPr lang="de-DE" sz="1400" dirty="0"/>
              <a:t>um es weiterzuentwickeln, vorausgesetzt es werden Verbesserungen daran vorgenommen.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0C3DC53D-7CB8-0169-F5E0-0EF6240433FD}"/>
              </a:ext>
            </a:extLst>
          </p:cNvPr>
          <p:cNvCxnSpPr>
            <a:cxnSpLocks/>
          </p:cNvCxnSpPr>
          <p:nvPr/>
        </p:nvCxnSpPr>
        <p:spPr bwMode="gray">
          <a:xfrm>
            <a:off x="4480391" y="1808202"/>
            <a:ext cx="0" cy="3703016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07C2C056-AE38-88AE-D508-0584843F098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67772" y="3611215"/>
            <a:ext cx="719172" cy="719170"/>
            <a:chOff x="7069006" y="3265641"/>
            <a:chExt cx="719172" cy="719170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5989DB29-5303-8A45-C980-B34954C6E9D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069006" y="3265641"/>
              <a:ext cx="719172" cy="719170"/>
              <a:chOff x="4066056" y="3682855"/>
              <a:chExt cx="719172" cy="719170"/>
            </a:xfrm>
          </p:grpSpPr>
          <p:sp>
            <p:nvSpPr>
              <p:cNvPr id="86" name="Oval 6">
                <a:extLst>
                  <a:ext uri="{FF2B5EF4-FFF2-40B4-BE49-F238E27FC236}">
                    <a16:creationId xmlns:a16="http://schemas.microsoft.com/office/drawing/2014/main" id="{E5DD3105-6EE2-BA87-0559-65DD2E1690E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7" name="Oval 6">
                <a:extLst>
                  <a:ext uri="{FF2B5EF4-FFF2-40B4-BE49-F238E27FC236}">
                    <a16:creationId xmlns:a16="http://schemas.microsoft.com/office/drawing/2014/main" id="{33968962-40AF-CFCA-D942-1F6C850BB6B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137278" y="375407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DFED968A-8A5B-CD7B-9D77-92398CB8227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86619" y="3463226"/>
              <a:ext cx="283946" cy="324000"/>
              <a:chOff x="9901677" y="8417065"/>
              <a:chExt cx="532617" cy="607828"/>
            </a:xfrm>
            <a:noFill/>
          </p:grpSpPr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5C152669-E1CE-E33C-DC46-33E138B0A843}"/>
                  </a:ext>
                </a:extLst>
              </p:cNvPr>
              <p:cNvSpPr/>
              <p:nvPr/>
            </p:nvSpPr>
            <p:spPr bwMode="gray">
              <a:xfrm>
                <a:off x="9902189" y="8417065"/>
                <a:ext cx="532105" cy="532105"/>
              </a:xfrm>
              <a:custGeom>
                <a:avLst/>
                <a:gdLst>
                  <a:gd name="connsiteX0" fmla="*/ 841948 w 847068"/>
                  <a:gd name="connsiteY0" fmla="*/ 425744 h 847068"/>
                  <a:gd name="connsiteX1" fmla="*/ 425744 w 847068"/>
                  <a:gd name="connsiteY1" fmla="*/ 841947 h 847068"/>
                  <a:gd name="connsiteX2" fmla="*/ 9540 w 847068"/>
                  <a:gd name="connsiteY2" fmla="*/ 425744 h 847068"/>
                  <a:gd name="connsiteX3" fmla="*/ 425744 w 847068"/>
                  <a:gd name="connsiteY3" fmla="*/ 9540 h 847068"/>
                  <a:gd name="connsiteX4" fmla="*/ 841948 w 847068"/>
                  <a:gd name="connsiteY4" fmla="*/ 425744 h 847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7068" h="847068">
                    <a:moveTo>
                      <a:pt x="841948" y="425744"/>
                    </a:moveTo>
                    <a:cubicBezTo>
                      <a:pt x="841948" y="655607"/>
                      <a:pt x="655607" y="841947"/>
                      <a:pt x="425744" y="841947"/>
                    </a:cubicBezTo>
                    <a:cubicBezTo>
                      <a:pt x="195881" y="841947"/>
                      <a:pt x="9540" y="655606"/>
                      <a:pt x="9540" y="425744"/>
                    </a:cubicBezTo>
                    <a:cubicBezTo>
                      <a:pt x="9540" y="195881"/>
                      <a:pt x="195881" y="9540"/>
                      <a:pt x="425744" y="9540"/>
                    </a:cubicBezTo>
                    <a:cubicBezTo>
                      <a:pt x="655607" y="9540"/>
                      <a:pt x="841948" y="195881"/>
                      <a:pt x="841948" y="42574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B2F1D221-49D8-9A5D-5A15-9B6485E99FBB}"/>
                  </a:ext>
                </a:extLst>
              </p:cNvPr>
              <p:cNvSpPr/>
              <p:nvPr/>
            </p:nvSpPr>
            <p:spPr bwMode="gray">
              <a:xfrm>
                <a:off x="10141636" y="8656512"/>
                <a:ext cx="51164" cy="51164"/>
              </a:xfrm>
              <a:custGeom>
                <a:avLst/>
                <a:gdLst>
                  <a:gd name="connsiteX0" fmla="*/ 79586 w 81448"/>
                  <a:gd name="connsiteY0" fmla="*/ 44563 h 81448"/>
                  <a:gd name="connsiteX1" fmla="*/ 44563 w 81448"/>
                  <a:gd name="connsiteY1" fmla="*/ 9540 h 81448"/>
                  <a:gd name="connsiteX2" fmla="*/ 9540 w 81448"/>
                  <a:gd name="connsiteY2" fmla="*/ 44563 h 81448"/>
                  <a:gd name="connsiteX3" fmla="*/ 44563 w 81448"/>
                  <a:gd name="connsiteY3" fmla="*/ 79586 h 81448"/>
                  <a:gd name="connsiteX4" fmla="*/ 79586 w 81448"/>
                  <a:gd name="connsiteY4" fmla="*/ 44563 h 8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48" h="81448">
                    <a:moveTo>
                      <a:pt x="79586" y="44563"/>
                    </a:moveTo>
                    <a:cubicBezTo>
                      <a:pt x="79586" y="25015"/>
                      <a:pt x="64111" y="9540"/>
                      <a:pt x="44563" y="9540"/>
                    </a:cubicBezTo>
                    <a:cubicBezTo>
                      <a:pt x="25015" y="9540"/>
                      <a:pt x="9540" y="25015"/>
                      <a:pt x="9540" y="44563"/>
                    </a:cubicBezTo>
                    <a:cubicBezTo>
                      <a:pt x="9540" y="64111"/>
                      <a:pt x="25015" y="79586"/>
                      <a:pt x="44563" y="79586"/>
                    </a:cubicBezTo>
                    <a:cubicBezTo>
                      <a:pt x="64111" y="79586"/>
                      <a:pt x="79586" y="64111"/>
                      <a:pt x="79586" y="44563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AF3C3719-6C8B-E894-44E2-94A6BA560AF0}"/>
                  </a:ext>
                </a:extLst>
              </p:cNvPr>
              <p:cNvSpPr/>
              <p:nvPr/>
            </p:nvSpPr>
            <p:spPr bwMode="gray">
              <a:xfrm>
                <a:off x="10163636" y="8452880"/>
                <a:ext cx="10233" cy="40931"/>
              </a:xfrm>
              <a:custGeom>
                <a:avLst/>
                <a:gdLst>
                  <a:gd name="connsiteX0" fmla="*/ 9540 w 16289"/>
                  <a:gd name="connsiteY0" fmla="*/ 9540 h 65159"/>
                  <a:gd name="connsiteX1" fmla="*/ 9540 w 16289"/>
                  <a:gd name="connsiteY1" fmla="*/ 60853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289" h="65159">
                    <a:moveTo>
                      <a:pt x="9540" y="9540"/>
                    </a:moveTo>
                    <a:lnTo>
                      <a:pt x="9540" y="608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D6A64DE2-F436-4BEF-C4EF-9E2444B06400}"/>
                  </a:ext>
                </a:extLst>
              </p:cNvPr>
              <p:cNvSpPr/>
              <p:nvPr/>
            </p:nvSpPr>
            <p:spPr bwMode="gray">
              <a:xfrm>
                <a:off x="9938003" y="8678513"/>
                <a:ext cx="40931" cy="10233"/>
              </a:xfrm>
              <a:custGeom>
                <a:avLst/>
                <a:gdLst>
                  <a:gd name="connsiteX0" fmla="*/ 9540 w 65159"/>
                  <a:gd name="connsiteY0" fmla="*/ 9540 h 16289"/>
                  <a:gd name="connsiteX1" fmla="*/ 60038 w 65159"/>
                  <a:gd name="connsiteY1" fmla="*/ 9540 h 1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159" h="16289">
                    <a:moveTo>
                      <a:pt x="9540" y="9540"/>
                    </a:moveTo>
                    <a:lnTo>
                      <a:pt x="60038" y="954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756BC4F7-24BB-06CE-D80F-0E371F727CF5}"/>
                  </a:ext>
                </a:extLst>
              </p:cNvPr>
              <p:cNvSpPr/>
              <p:nvPr/>
            </p:nvSpPr>
            <p:spPr bwMode="gray">
              <a:xfrm>
                <a:off x="10163636" y="8872425"/>
                <a:ext cx="10233" cy="40931"/>
              </a:xfrm>
              <a:custGeom>
                <a:avLst/>
                <a:gdLst>
                  <a:gd name="connsiteX0" fmla="*/ 9540 w 16289"/>
                  <a:gd name="connsiteY0" fmla="*/ 60853 h 65159"/>
                  <a:gd name="connsiteX1" fmla="*/ 9540 w 16289"/>
                  <a:gd name="connsiteY1" fmla="*/ 9540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289" h="65159">
                    <a:moveTo>
                      <a:pt x="9540" y="60853"/>
                    </a:moveTo>
                    <a:lnTo>
                      <a:pt x="9540" y="954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2B05ADD5-CD4B-5DA7-CB1A-6A925C54D013}"/>
                  </a:ext>
                </a:extLst>
              </p:cNvPr>
              <p:cNvSpPr/>
              <p:nvPr/>
            </p:nvSpPr>
            <p:spPr bwMode="gray">
              <a:xfrm>
                <a:off x="10357547" y="8678513"/>
                <a:ext cx="40931" cy="10233"/>
              </a:xfrm>
              <a:custGeom>
                <a:avLst/>
                <a:gdLst>
                  <a:gd name="connsiteX0" fmla="*/ 60038 w 65159"/>
                  <a:gd name="connsiteY0" fmla="*/ 9540 h 16289"/>
                  <a:gd name="connsiteX1" fmla="*/ 9540 w 65159"/>
                  <a:gd name="connsiteY1" fmla="*/ 9540 h 1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159" h="16289">
                    <a:moveTo>
                      <a:pt x="60038" y="9540"/>
                    </a:moveTo>
                    <a:lnTo>
                      <a:pt x="9540" y="954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AAA7AC87-F642-E003-CAD0-F56D292206D2}"/>
                  </a:ext>
                </a:extLst>
              </p:cNvPr>
              <p:cNvSpPr/>
              <p:nvPr/>
            </p:nvSpPr>
            <p:spPr bwMode="gray">
              <a:xfrm>
                <a:off x="10163636" y="8556231"/>
                <a:ext cx="10233" cy="112561"/>
              </a:xfrm>
              <a:custGeom>
                <a:avLst/>
                <a:gdLst>
                  <a:gd name="connsiteX0" fmla="*/ 9540 w 16289"/>
                  <a:gd name="connsiteY0" fmla="*/ 169994 h 179187"/>
                  <a:gd name="connsiteX1" fmla="*/ 9540 w 16289"/>
                  <a:gd name="connsiteY1" fmla="*/ 9540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289" h="179187">
                    <a:moveTo>
                      <a:pt x="9540" y="169994"/>
                    </a:moveTo>
                    <a:lnTo>
                      <a:pt x="9540" y="954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4A0C9106-33B2-DC9A-ACB5-5298B474175C}"/>
                  </a:ext>
                </a:extLst>
              </p:cNvPr>
              <p:cNvSpPr/>
              <p:nvPr/>
            </p:nvSpPr>
            <p:spPr bwMode="gray">
              <a:xfrm>
                <a:off x="10185637" y="8678513"/>
                <a:ext cx="112561" cy="10233"/>
              </a:xfrm>
              <a:custGeom>
                <a:avLst/>
                <a:gdLst>
                  <a:gd name="connsiteX0" fmla="*/ 9540 w 179187"/>
                  <a:gd name="connsiteY0" fmla="*/ 9540 h 16289"/>
                  <a:gd name="connsiteX1" fmla="*/ 169994 w 179187"/>
                  <a:gd name="connsiteY1" fmla="*/ 9540 h 1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9187" h="16289">
                    <a:moveTo>
                      <a:pt x="9540" y="9540"/>
                    </a:moveTo>
                    <a:lnTo>
                      <a:pt x="169994" y="954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83933146-58A2-04E8-D60A-85B91E49BF81}"/>
                  </a:ext>
                </a:extLst>
              </p:cNvPr>
              <p:cNvSpPr/>
              <p:nvPr/>
            </p:nvSpPr>
            <p:spPr bwMode="gray">
              <a:xfrm>
                <a:off x="10280290" y="8954287"/>
                <a:ext cx="56280" cy="66513"/>
              </a:xfrm>
              <a:custGeom>
                <a:avLst/>
                <a:gdLst>
                  <a:gd name="connsiteX0" fmla="*/ 85287 w 89593"/>
                  <a:gd name="connsiteY0" fmla="*/ 103206 h 105883"/>
                  <a:gd name="connsiteX1" fmla="*/ 9540 w 89593"/>
                  <a:gd name="connsiteY1" fmla="*/ 9540 h 10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105883">
                    <a:moveTo>
                      <a:pt x="85287" y="103206"/>
                    </a:moveTo>
                    <a:lnTo>
                      <a:pt x="9540" y="954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6DD96704-AA48-A9F0-85A1-5CCDC27815ED}"/>
                  </a:ext>
                </a:extLst>
              </p:cNvPr>
              <p:cNvSpPr/>
              <p:nvPr/>
            </p:nvSpPr>
            <p:spPr bwMode="gray">
              <a:xfrm>
                <a:off x="9999400" y="8954287"/>
                <a:ext cx="56280" cy="66513"/>
              </a:xfrm>
              <a:custGeom>
                <a:avLst/>
                <a:gdLst>
                  <a:gd name="connsiteX0" fmla="*/ 85287 w 89593"/>
                  <a:gd name="connsiteY0" fmla="*/ 9540 h 105883"/>
                  <a:gd name="connsiteX1" fmla="*/ 9540 w 89593"/>
                  <a:gd name="connsiteY1" fmla="*/ 103206 h 10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105883">
                    <a:moveTo>
                      <a:pt x="85287" y="9540"/>
                    </a:moveTo>
                    <a:lnTo>
                      <a:pt x="9540" y="10320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B070CBC2-A798-6E6F-E66F-D3498BC18B05}"/>
                  </a:ext>
                </a:extLst>
              </p:cNvPr>
              <p:cNvSpPr/>
              <p:nvPr/>
            </p:nvSpPr>
            <p:spPr bwMode="gray">
              <a:xfrm>
                <a:off x="9901677" y="8963496"/>
                <a:ext cx="532105" cy="61397"/>
              </a:xfrm>
              <a:custGeom>
                <a:avLst/>
                <a:gdLst>
                  <a:gd name="connsiteX0" fmla="*/ 63296 w 847068"/>
                  <a:gd name="connsiteY0" fmla="*/ 9540 h 97738"/>
                  <a:gd name="connsiteX1" fmla="*/ 49450 w 847068"/>
                  <a:gd name="connsiteY1" fmla="*/ 9540 h 97738"/>
                  <a:gd name="connsiteX2" fmla="*/ 9540 w 847068"/>
                  <a:gd name="connsiteY2" fmla="*/ 49449 h 97738"/>
                  <a:gd name="connsiteX3" fmla="*/ 9540 w 847068"/>
                  <a:gd name="connsiteY3" fmla="*/ 49449 h 97738"/>
                  <a:gd name="connsiteX4" fmla="*/ 49450 w 847068"/>
                  <a:gd name="connsiteY4" fmla="*/ 89359 h 97738"/>
                  <a:gd name="connsiteX5" fmla="*/ 802853 w 847068"/>
                  <a:gd name="connsiteY5" fmla="*/ 89359 h 97738"/>
                  <a:gd name="connsiteX6" fmla="*/ 842762 w 847068"/>
                  <a:gd name="connsiteY6" fmla="*/ 49449 h 97738"/>
                  <a:gd name="connsiteX7" fmla="*/ 842762 w 847068"/>
                  <a:gd name="connsiteY7" fmla="*/ 49449 h 97738"/>
                  <a:gd name="connsiteX8" fmla="*/ 802853 w 847068"/>
                  <a:gd name="connsiteY8" fmla="*/ 9540 h 97738"/>
                  <a:gd name="connsiteX9" fmla="*/ 789006 w 847068"/>
                  <a:gd name="connsiteY9" fmla="*/ 9540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47068" h="97738">
                    <a:moveTo>
                      <a:pt x="63296" y="9540"/>
                    </a:moveTo>
                    <a:lnTo>
                      <a:pt x="49450" y="9540"/>
                    </a:lnTo>
                    <a:cubicBezTo>
                      <a:pt x="27459" y="9540"/>
                      <a:pt x="9540" y="27458"/>
                      <a:pt x="9540" y="49449"/>
                    </a:cubicBezTo>
                    <a:lnTo>
                      <a:pt x="9540" y="49449"/>
                    </a:lnTo>
                    <a:cubicBezTo>
                      <a:pt x="9540" y="71441"/>
                      <a:pt x="27459" y="89359"/>
                      <a:pt x="49450" y="89359"/>
                    </a:cubicBezTo>
                    <a:lnTo>
                      <a:pt x="802853" y="89359"/>
                    </a:lnTo>
                    <a:cubicBezTo>
                      <a:pt x="824844" y="89359"/>
                      <a:pt x="842762" y="71441"/>
                      <a:pt x="842762" y="49449"/>
                    </a:cubicBezTo>
                    <a:lnTo>
                      <a:pt x="842762" y="49449"/>
                    </a:lnTo>
                    <a:cubicBezTo>
                      <a:pt x="842762" y="27458"/>
                      <a:pt x="824844" y="9540"/>
                      <a:pt x="802853" y="9540"/>
                    </a:cubicBezTo>
                    <a:lnTo>
                      <a:pt x="789006" y="954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7C1C8666-5DBC-97ED-CA3D-565F0F4B531C}"/>
                  </a:ext>
                </a:extLst>
              </p:cNvPr>
              <p:cNvSpPr/>
              <p:nvPr/>
            </p:nvSpPr>
            <p:spPr bwMode="gray">
              <a:xfrm>
                <a:off x="10215824" y="8473857"/>
                <a:ext cx="15349" cy="15349"/>
              </a:xfrm>
              <a:custGeom>
                <a:avLst/>
                <a:gdLst>
                  <a:gd name="connsiteX0" fmla="*/ 16056 w 24434"/>
                  <a:gd name="connsiteY0" fmla="*/ 12798 h 24434"/>
                  <a:gd name="connsiteX1" fmla="*/ 12797 w 24434"/>
                  <a:gd name="connsiteY1" fmla="*/ 9540 h 24434"/>
                  <a:gd name="connsiteX2" fmla="*/ 9540 w 24434"/>
                  <a:gd name="connsiteY2" fmla="*/ 12798 h 24434"/>
                  <a:gd name="connsiteX3" fmla="*/ 12797 w 24434"/>
                  <a:gd name="connsiteY3" fmla="*/ 16056 h 24434"/>
                  <a:gd name="connsiteX4" fmla="*/ 16056 w 24434"/>
                  <a:gd name="connsiteY4" fmla="*/ 12798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6056" y="12798"/>
                    </a:moveTo>
                    <a:cubicBezTo>
                      <a:pt x="16056" y="11169"/>
                      <a:pt x="14427" y="9540"/>
                      <a:pt x="12797" y="9540"/>
                    </a:cubicBezTo>
                    <a:cubicBezTo>
                      <a:pt x="11169" y="9540"/>
                      <a:pt x="9540" y="11169"/>
                      <a:pt x="9540" y="12798"/>
                    </a:cubicBezTo>
                    <a:cubicBezTo>
                      <a:pt x="9540" y="14427"/>
                      <a:pt x="11169" y="16056"/>
                      <a:pt x="12797" y="16056"/>
                    </a:cubicBezTo>
                    <a:cubicBezTo>
                      <a:pt x="14427" y="16056"/>
                      <a:pt x="16056" y="14427"/>
                      <a:pt x="16056" y="1279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47B55F6F-B794-3F08-5A69-5F9AED80812F}"/>
                  </a:ext>
                </a:extLst>
              </p:cNvPr>
              <p:cNvSpPr/>
              <p:nvPr/>
            </p:nvSpPr>
            <p:spPr bwMode="gray">
              <a:xfrm>
                <a:off x="10107531" y="8474545"/>
                <a:ext cx="15349" cy="15349"/>
              </a:xfrm>
              <a:custGeom>
                <a:avLst/>
                <a:gdLst>
                  <a:gd name="connsiteX0" fmla="*/ 14962 w 24434"/>
                  <a:gd name="connsiteY0" fmla="*/ 10889 h 24434"/>
                  <a:gd name="connsiteX1" fmla="*/ 10889 w 24434"/>
                  <a:gd name="connsiteY1" fmla="*/ 10075 h 24434"/>
                  <a:gd name="connsiteX2" fmla="*/ 10075 w 24434"/>
                  <a:gd name="connsiteY2" fmla="*/ 14147 h 24434"/>
                  <a:gd name="connsiteX3" fmla="*/ 14147 w 24434"/>
                  <a:gd name="connsiteY3" fmla="*/ 14962 h 24434"/>
                  <a:gd name="connsiteX4" fmla="*/ 14962 w 24434"/>
                  <a:gd name="connsiteY4" fmla="*/ 10889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4962" y="10889"/>
                    </a:moveTo>
                    <a:cubicBezTo>
                      <a:pt x="14147" y="9260"/>
                      <a:pt x="12518" y="9260"/>
                      <a:pt x="10889" y="10075"/>
                    </a:cubicBezTo>
                    <a:cubicBezTo>
                      <a:pt x="9260" y="10889"/>
                      <a:pt x="9260" y="12518"/>
                      <a:pt x="10075" y="14147"/>
                    </a:cubicBezTo>
                    <a:cubicBezTo>
                      <a:pt x="10889" y="15776"/>
                      <a:pt x="12518" y="15776"/>
                      <a:pt x="14147" y="14962"/>
                    </a:cubicBezTo>
                    <a:cubicBezTo>
                      <a:pt x="15776" y="14147"/>
                      <a:pt x="15776" y="11704"/>
                      <a:pt x="14962" y="1088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458B35D8-F3BE-971C-652B-73DA76172BED}"/>
                  </a:ext>
                </a:extLst>
              </p:cNvPr>
              <p:cNvSpPr/>
              <p:nvPr/>
            </p:nvSpPr>
            <p:spPr bwMode="gray">
              <a:xfrm>
                <a:off x="10057343" y="8495474"/>
                <a:ext cx="10233" cy="10233"/>
              </a:xfrm>
              <a:custGeom>
                <a:avLst/>
                <a:gdLst>
                  <a:gd name="connsiteX0" fmla="*/ 14223 w 16289"/>
                  <a:gd name="connsiteY0" fmla="*/ 10151 h 16289"/>
                  <a:gd name="connsiteX1" fmla="*/ 10151 w 16289"/>
                  <a:gd name="connsiteY1" fmla="*/ 10151 h 16289"/>
                  <a:gd name="connsiteX2" fmla="*/ 10151 w 16289"/>
                  <a:gd name="connsiteY2" fmla="*/ 14223 h 16289"/>
                  <a:gd name="connsiteX3" fmla="*/ 14223 w 16289"/>
                  <a:gd name="connsiteY3" fmla="*/ 14223 h 16289"/>
                  <a:gd name="connsiteX4" fmla="*/ 14223 w 16289"/>
                  <a:gd name="connsiteY4" fmla="*/ 10151 h 1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89" h="16289">
                    <a:moveTo>
                      <a:pt x="14223" y="10151"/>
                    </a:moveTo>
                    <a:cubicBezTo>
                      <a:pt x="13409" y="9336"/>
                      <a:pt x="10965" y="9336"/>
                      <a:pt x="10151" y="10151"/>
                    </a:cubicBezTo>
                    <a:cubicBezTo>
                      <a:pt x="9336" y="10965"/>
                      <a:pt x="9336" y="13409"/>
                      <a:pt x="10151" y="14223"/>
                    </a:cubicBezTo>
                    <a:cubicBezTo>
                      <a:pt x="10965" y="15038"/>
                      <a:pt x="13409" y="15038"/>
                      <a:pt x="14223" y="14223"/>
                    </a:cubicBezTo>
                    <a:cubicBezTo>
                      <a:pt x="15038" y="13409"/>
                      <a:pt x="15038" y="10965"/>
                      <a:pt x="14223" y="10151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934B79C0-3D0D-26C9-4C61-C5548A2CDC34}"/>
                  </a:ext>
                </a:extLst>
              </p:cNvPr>
              <p:cNvSpPr/>
              <p:nvPr/>
            </p:nvSpPr>
            <p:spPr bwMode="gray">
              <a:xfrm>
                <a:off x="10013514" y="8528391"/>
                <a:ext cx="15349" cy="15349"/>
              </a:xfrm>
              <a:custGeom>
                <a:avLst/>
                <a:gdLst>
                  <a:gd name="connsiteX0" fmla="*/ 13950 w 24434"/>
                  <a:gd name="connsiteY0" fmla="*/ 9877 h 24434"/>
                  <a:gd name="connsiteX1" fmla="*/ 9877 w 24434"/>
                  <a:gd name="connsiteY1" fmla="*/ 10692 h 24434"/>
                  <a:gd name="connsiteX2" fmla="*/ 10692 w 24434"/>
                  <a:gd name="connsiteY2" fmla="*/ 14764 h 24434"/>
                  <a:gd name="connsiteX3" fmla="*/ 14764 w 24434"/>
                  <a:gd name="connsiteY3" fmla="*/ 13950 h 24434"/>
                  <a:gd name="connsiteX4" fmla="*/ 13950 w 24434"/>
                  <a:gd name="connsiteY4" fmla="*/ 9877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3950" y="9877"/>
                    </a:moveTo>
                    <a:cubicBezTo>
                      <a:pt x="12321" y="9063"/>
                      <a:pt x="10692" y="9877"/>
                      <a:pt x="9877" y="10692"/>
                    </a:cubicBezTo>
                    <a:cubicBezTo>
                      <a:pt x="9063" y="12320"/>
                      <a:pt x="9877" y="13950"/>
                      <a:pt x="10692" y="14764"/>
                    </a:cubicBezTo>
                    <a:cubicBezTo>
                      <a:pt x="12321" y="15579"/>
                      <a:pt x="13950" y="14764"/>
                      <a:pt x="14764" y="13950"/>
                    </a:cubicBezTo>
                    <a:cubicBezTo>
                      <a:pt x="15579" y="13135"/>
                      <a:pt x="15579" y="10692"/>
                      <a:pt x="13950" y="9877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7DD79669-E0DC-A0A8-F4FE-D682C377C5C6}"/>
                  </a:ext>
                </a:extLst>
              </p:cNvPr>
              <p:cNvSpPr/>
              <p:nvPr/>
            </p:nvSpPr>
            <p:spPr bwMode="gray">
              <a:xfrm>
                <a:off x="9979821" y="8571956"/>
                <a:ext cx="15349" cy="15349"/>
              </a:xfrm>
              <a:custGeom>
                <a:avLst/>
                <a:gdLst>
                  <a:gd name="connsiteX0" fmla="*/ 13829 w 24434"/>
                  <a:gd name="connsiteY0" fmla="*/ 9756 h 24434"/>
                  <a:gd name="connsiteX1" fmla="*/ 9756 w 24434"/>
                  <a:gd name="connsiteY1" fmla="*/ 12200 h 24434"/>
                  <a:gd name="connsiteX2" fmla="*/ 12200 w 24434"/>
                  <a:gd name="connsiteY2" fmla="*/ 16272 h 24434"/>
                  <a:gd name="connsiteX3" fmla="*/ 16273 w 24434"/>
                  <a:gd name="connsiteY3" fmla="*/ 13829 h 24434"/>
                  <a:gd name="connsiteX4" fmla="*/ 13829 w 24434"/>
                  <a:gd name="connsiteY4" fmla="*/ 9756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3829" y="9756"/>
                    </a:moveTo>
                    <a:cubicBezTo>
                      <a:pt x="12200" y="8942"/>
                      <a:pt x="10571" y="10571"/>
                      <a:pt x="9756" y="12200"/>
                    </a:cubicBezTo>
                    <a:cubicBezTo>
                      <a:pt x="8942" y="13829"/>
                      <a:pt x="10571" y="15458"/>
                      <a:pt x="12200" y="16272"/>
                    </a:cubicBezTo>
                    <a:cubicBezTo>
                      <a:pt x="13829" y="17087"/>
                      <a:pt x="15458" y="15458"/>
                      <a:pt x="16273" y="13829"/>
                    </a:cubicBezTo>
                    <a:cubicBezTo>
                      <a:pt x="16273" y="11385"/>
                      <a:pt x="15458" y="9756"/>
                      <a:pt x="13829" y="975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CB46C9A9-7F5C-921F-EACA-EE1E26003501}"/>
                  </a:ext>
                </a:extLst>
              </p:cNvPr>
              <p:cNvSpPr/>
              <p:nvPr/>
            </p:nvSpPr>
            <p:spPr bwMode="gray">
              <a:xfrm>
                <a:off x="9958981" y="8622744"/>
                <a:ext cx="15349" cy="15349"/>
              </a:xfrm>
              <a:custGeom>
                <a:avLst/>
                <a:gdLst>
                  <a:gd name="connsiteX0" fmla="*/ 12798 w 24434"/>
                  <a:gd name="connsiteY0" fmla="*/ 9540 h 24434"/>
                  <a:gd name="connsiteX1" fmla="*/ 9540 w 24434"/>
                  <a:gd name="connsiteY1" fmla="*/ 12797 h 24434"/>
                  <a:gd name="connsiteX2" fmla="*/ 12798 w 24434"/>
                  <a:gd name="connsiteY2" fmla="*/ 16056 h 24434"/>
                  <a:gd name="connsiteX3" fmla="*/ 16056 w 24434"/>
                  <a:gd name="connsiteY3" fmla="*/ 12797 h 24434"/>
                  <a:gd name="connsiteX4" fmla="*/ 12798 w 24434"/>
                  <a:gd name="connsiteY4" fmla="*/ 9540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2798" y="9540"/>
                    </a:moveTo>
                    <a:cubicBezTo>
                      <a:pt x="11169" y="9540"/>
                      <a:pt x="9540" y="11169"/>
                      <a:pt x="9540" y="12797"/>
                    </a:cubicBezTo>
                    <a:cubicBezTo>
                      <a:pt x="9540" y="14427"/>
                      <a:pt x="11169" y="16056"/>
                      <a:pt x="12798" y="16056"/>
                    </a:cubicBezTo>
                    <a:cubicBezTo>
                      <a:pt x="14427" y="16056"/>
                      <a:pt x="16056" y="14427"/>
                      <a:pt x="16056" y="12797"/>
                    </a:cubicBezTo>
                    <a:cubicBezTo>
                      <a:pt x="16056" y="10354"/>
                      <a:pt x="14427" y="9540"/>
                      <a:pt x="12798" y="954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A7F2CB19-AB52-0A14-67E6-D36642BA8A2D}"/>
                  </a:ext>
                </a:extLst>
              </p:cNvPr>
              <p:cNvSpPr/>
              <p:nvPr/>
            </p:nvSpPr>
            <p:spPr bwMode="gray">
              <a:xfrm>
                <a:off x="9959156" y="8731000"/>
                <a:ext cx="15349" cy="15349"/>
              </a:xfrm>
              <a:custGeom>
                <a:avLst/>
                <a:gdLst>
                  <a:gd name="connsiteX0" fmla="*/ 10889 w 24434"/>
                  <a:gd name="connsiteY0" fmla="*/ 9877 h 24434"/>
                  <a:gd name="connsiteX1" fmla="*/ 10075 w 24434"/>
                  <a:gd name="connsiteY1" fmla="*/ 13950 h 24434"/>
                  <a:gd name="connsiteX2" fmla="*/ 14147 w 24434"/>
                  <a:gd name="connsiteY2" fmla="*/ 14764 h 24434"/>
                  <a:gd name="connsiteX3" fmla="*/ 14962 w 24434"/>
                  <a:gd name="connsiteY3" fmla="*/ 10691 h 24434"/>
                  <a:gd name="connsiteX4" fmla="*/ 10889 w 24434"/>
                  <a:gd name="connsiteY4" fmla="*/ 9877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0889" y="9877"/>
                    </a:moveTo>
                    <a:cubicBezTo>
                      <a:pt x="9260" y="10691"/>
                      <a:pt x="9260" y="12320"/>
                      <a:pt x="10075" y="13950"/>
                    </a:cubicBezTo>
                    <a:cubicBezTo>
                      <a:pt x="10889" y="15578"/>
                      <a:pt x="12518" y="15578"/>
                      <a:pt x="14147" y="14764"/>
                    </a:cubicBezTo>
                    <a:cubicBezTo>
                      <a:pt x="15776" y="13950"/>
                      <a:pt x="15776" y="12320"/>
                      <a:pt x="14962" y="10691"/>
                    </a:cubicBezTo>
                    <a:cubicBezTo>
                      <a:pt x="14147" y="9877"/>
                      <a:pt x="12518" y="9063"/>
                      <a:pt x="10889" y="9877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39B2F4E4-4188-46BA-27C7-A5F906517BA4}"/>
                  </a:ext>
                </a:extLst>
              </p:cNvPr>
              <p:cNvSpPr/>
              <p:nvPr/>
            </p:nvSpPr>
            <p:spPr bwMode="gray">
              <a:xfrm>
                <a:off x="9980085" y="8781609"/>
                <a:ext cx="10233" cy="15349"/>
              </a:xfrm>
              <a:custGeom>
                <a:avLst/>
                <a:gdLst>
                  <a:gd name="connsiteX0" fmla="*/ 10151 w 16289"/>
                  <a:gd name="connsiteY0" fmla="*/ 10762 h 24434"/>
                  <a:gd name="connsiteX1" fmla="*/ 10151 w 16289"/>
                  <a:gd name="connsiteY1" fmla="*/ 14834 h 24434"/>
                  <a:gd name="connsiteX2" fmla="*/ 14223 w 16289"/>
                  <a:gd name="connsiteY2" fmla="*/ 14834 h 24434"/>
                  <a:gd name="connsiteX3" fmla="*/ 14223 w 16289"/>
                  <a:gd name="connsiteY3" fmla="*/ 10762 h 24434"/>
                  <a:gd name="connsiteX4" fmla="*/ 10151 w 16289"/>
                  <a:gd name="connsiteY4" fmla="*/ 10762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89" h="24434">
                    <a:moveTo>
                      <a:pt x="10151" y="10762"/>
                    </a:moveTo>
                    <a:cubicBezTo>
                      <a:pt x="9336" y="11576"/>
                      <a:pt x="9336" y="14020"/>
                      <a:pt x="10151" y="14834"/>
                    </a:cubicBezTo>
                    <a:cubicBezTo>
                      <a:pt x="10965" y="15649"/>
                      <a:pt x="13409" y="15649"/>
                      <a:pt x="14223" y="14834"/>
                    </a:cubicBezTo>
                    <a:cubicBezTo>
                      <a:pt x="15038" y="14020"/>
                      <a:pt x="15038" y="11576"/>
                      <a:pt x="14223" y="10762"/>
                    </a:cubicBezTo>
                    <a:cubicBezTo>
                      <a:pt x="13409" y="9132"/>
                      <a:pt x="11780" y="9132"/>
                      <a:pt x="10151" y="1076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0DCF849C-4C6B-8BA2-FFF5-E141FCE1EF5C}"/>
                  </a:ext>
                </a:extLst>
              </p:cNvPr>
              <p:cNvSpPr/>
              <p:nvPr/>
            </p:nvSpPr>
            <p:spPr bwMode="gray">
              <a:xfrm>
                <a:off x="10013514" y="8825141"/>
                <a:ext cx="15349" cy="15349"/>
              </a:xfrm>
              <a:custGeom>
                <a:avLst/>
                <a:gdLst>
                  <a:gd name="connsiteX0" fmla="*/ 9877 w 24434"/>
                  <a:gd name="connsiteY0" fmla="*/ 10692 h 24434"/>
                  <a:gd name="connsiteX1" fmla="*/ 10692 w 24434"/>
                  <a:gd name="connsiteY1" fmla="*/ 14764 h 24434"/>
                  <a:gd name="connsiteX2" fmla="*/ 14764 w 24434"/>
                  <a:gd name="connsiteY2" fmla="*/ 13950 h 24434"/>
                  <a:gd name="connsiteX3" fmla="*/ 13950 w 24434"/>
                  <a:gd name="connsiteY3" fmla="*/ 9878 h 24434"/>
                  <a:gd name="connsiteX4" fmla="*/ 9877 w 24434"/>
                  <a:gd name="connsiteY4" fmla="*/ 10692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9877" y="10692"/>
                    </a:moveTo>
                    <a:cubicBezTo>
                      <a:pt x="9063" y="12320"/>
                      <a:pt x="9877" y="13950"/>
                      <a:pt x="10692" y="14764"/>
                    </a:cubicBezTo>
                    <a:cubicBezTo>
                      <a:pt x="11506" y="15579"/>
                      <a:pt x="13950" y="14764"/>
                      <a:pt x="14764" y="13950"/>
                    </a:cubicBezTo>
                    <a:cubicBezTo>
                      <a:pt x="15579" y="12320"/>
                      <a:pt x="14764" y="10692"/>
                      <a:pt x="13950" y="9878"/>
                    </a:cubicBezTo>
                    <a:cubicBezTo>
                      <a:pt x="12321" y="9062"/>
                      <a:pt x="10692" y="9878"/>
                      <a:pt x="9877" y="1069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396B075B-3CB4-BAE1-64B1-E5C6BB6072BE}"/>
                  </a:ext>
                </a:extLst>
              </p:cNvPr>
              <p:cNvSpPr/>
              <p:nvPr/>
            </p:nvSpPr>
            <p:spPr bwMode="gray">
              <a:xfrm>
                <a:off x="10056568" y="8858474"/>
                <a:ext cx="15349" cy="15349"/>
              </a:xfrm>
              <a:custGeom>
                <a:avLst/>
                <a:gdLst>
                  <a:gd name="connsiteX0" fmla="*/ 9756 w 24434"/>
                  <a:gd name="connsiteY0" fmla="*/ 12200 h 24434"/>
                  <a:gd name="connsiteX1" fmla="*/ 12200 w 24434"/>
                  <a:gd name="connsiteY1" fmla="*/ 16272 h 24434"/>
                  <a:gd name="connsiteX2" fmla="*/ 16273 w 24434"/>
                  <a:gd name="connsiteY2" fmla="*/ 13829 h 24434"/>
                  <a:gd name="connsiteX3" fmla="*/ 13829 w 24434"/>
                  <a:gd name="connsiteY3" fmla="*/ 9757 h 24434"/>
                  <a:gd name="connsiteX4" fmla="*/ 9756 w 24434"/>
                  <a:gd name="connsiteY4" fmla="*/ 12200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9756" y="12200"/>
                    </a:moveTo>
                    <a:cubicBezTo>
                      <a:pt x="8942" y="13829"/>
                      <a:pt x="10571" y="15458"/>
                      <a:pt x="12200" y="16272"/>
                    </a:cubicBezTo>
                    <a:cubicBezTo>
                      <a:pt x="13829" y="17086"/>
                      <a:pt x="15458" y="15458"/>
                      <a:pt x="16273" y="13829"/>
                    </a:cubicBezTo>
                    <a:cubicBezTo>
                      <a:pt x="17087" y="12200"/>
                      <a:pt x="15458" y="10571"/>
                      <a:pt x="13829" y="9757"/>
                    </a:cubicBezTo>
                    <a:cubicBezTo>
                      <a:pt x="12200" y="8941"/>
                      <a:pt x="10571" y="10571"/>
                      <a:pt x="9756" y="1220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4A073A95-611C-7272-483D-DC742321F343}"/>
                  </a:ext>
                </a:extLst>
              </p:cNvPr>
              <p:cNvSpPr/>
              <p:nvPr/>
            </p:nvSpPr>
            <p:spPr bwMode="gray">
              <a:xfrm>
                <a:off x="10107356" y="8879076"/>
                <a:ext cx="15349" cy="15349"/>
              </a:xfrm>
              <a:custGeom>
                <a:avLst/>
                <a:gdLst>
                  <a:gd name="connsiteX0" fmla="*/ 9540 w 24434"/>
                  <a:gd name="connsiteY0" fmla="*/ 12797 h 24434"/>
                  <a:gd name="connsiteX1" fmla="*/ 12798 w 24434"/>
                  <a:gd name="connsiteY1" fmla="*/ 16055 h 24434"/>
                  <a:gd name="connsiteX2" fmla="*/ 16056 w 24434"/>
                  <a:gd name="connsiteY2" fmla="*/ 12797 h 24434"/>
                  <a:gd name="connsiteX3" fmla="*/ 12798 w 24434"/>
                  <a:gd name="connsiteY3" fmla="*/ 9540 h 24434"/>
                  <a:gd name="connsiteX4" fmla="*/ 9540 w 24434"/>
                  <a:gd name="connsiteY4" fmla="*/ 12797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9540" y="12797"/>
                    </a:moveTo>
                    <a:cubicBezTo>
                      <a:pt x="9540" y="14427"/>
                      <a:pt x="11169" y="16055"/>
                      <a:pt x="12798" y="16055"/>
                    </a:cubicBezTo>
                    <a:cubicBezTo>
                      <a:pt x="14427" y="16055"/>
                      <a:pt x="16056" y="14427"/>
                      <a:pt x="16056" y="12797"/>
                    </a:cubicBezTo>
                    <a:cubicBezTo>
                      <a:pt x="16056" y="11168"/>
                      <a:pt x="14427" y="9540"/>
                      <a:pt x="12798" y="9540"/>
                    </a:cubicBezTo>
                    <a:cubicBezTo>
                      <a:pt x="11169" y="10354"/>
                      <a:pt x="9540" y="11168"/>
                      <a:pt x="9540" y="12797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FEAC901F-21D9-C058-DCDC-D90796BE5F69}"/>
                  </a:ext>
                </a:extLst>
              </p:cNvPr>
              <p:cNvSpPr/>
              <p:nvPr/>
            </p:nvSpPr>
            <p:spPr bwMode="gray">
              <a:xfrm>
                <a:off x="10216123" y="8879252"/>
                <a:ext cx="15349" cy="15349"/>
              </a:xfrm>
              <a:custGeom>
                <a:avLst/>
                <a:gdLst>
                  <a:gd name="connsiteX0" fmla="*/ 9877 w 24434"/>
                  <a:gd name="connsiteY0" fmla="*/ 14147 h 24434"/>
                  <a:gd name="connsiteX1" fmla="*/ 13950 w 24434"/>
                  <a:gd name="connsiteY1" fmla="*/ 14961 h 24434"/>
                  <a:gd name="connsiteX2" fmla="*/ 14764 w 24434"/>
                  <a:gd name="connsiteY2" fmla="*/ 10889 h 24434"/>
                  <a:gd name="connsiteX3" fmla="*/ 10692 w 24434"/>
                  <a:gd name="connsiteY3" fmla="*/ 10075 h 24434"/>
                  <a:gd name="connsiteX4" fmla="*/ 9877 w 24434"/>
                  <a:gd name="connsiteY4" fmla="*/ 14147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9877" y="14147"/>
                    </a:moveTo>
                    <a:cubicBezTo>
                      <a:pt x="10692" y="15776"/>
                      <a:pt x="12320" y="15776"/>
                      <a:pt x="13950" y="14961"/>
                    </a:cubicBezTo>
                    <a:cubicBezTo>
                      <a:pt x="15579" y="14147"/>
                      <a:pt x="15579" y="12518"/>
                      <a:pt x="14764" y="10889"/>
                    </a:cubicBezTo>
                    <a:cubicBezTo>
                      <a:pt x="13950" y="9260"/>
                      <a:pt x="12320" y="9260"/>
                      <a:pt x="10692" y="10075"/>
                    </a:cubicBezTo>
                    <a:cubicBezTo>
                      <a:pt x="9877" y="10889"/>
                      <a:pt x="9063" y="13333"/>
                      <a:pt x="9877" y="14147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1B28478C-0B4F-90FD-122C-605DA84C3131}"/>
                  </a:ext>
                </a:extLst>
              </p:cNvPr>
              <p:cNvSpPr/>
              <p:nvPr/>
            </p:nvSpPr>
            <p:spPr bwMode="gray">
              <a:xfrm>
                <a:off x="10266603" y="8858739"/>
                <a:ext cx="10233" cy="10233"/>
              </a:xfrm>
              <a:custGeom>
                <a:avLst/>
                <a:gdLst>
                  <a:gd name="connsiteX0" fmla="*/ 10151 w 16289"/>
                  <a:gd name="connsiteY0" fmla="*/ 14223 h 16289"/>
                  <a:gd name="connsiteX1" fmla="*/ 14223 w 16289"/>
                  <a:gd name="connsiteY1" fmla="*/ 14223 h 16289"/>
                  <a:gd name="connsiteX2" fmla="*/ 14223 w 16289"/>
                  <a:gd name="connsiteY2" fmla="*/ 10151 h 16289"/>
                  <a:gd name="connsiteX3" fmla="*/ 10151 w 16289"/>
                  <a:gd name="connsiteY3" fmla="*/ 10151 h 16289"/>
                  <a:gd name="connsiteX4" fmla="*/ 10151 w 16289"/>
                  <a:gd name="connsiteY4" fmla="*/ 14223 h 1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89" h="16289">
                    <a:moveTo>
                      <a:pt x="10151" y="14223"/>
                    </a:moveTo>
                    <a:cubicBezTo>
                      <a:pt x="10965" y="15037"/>
                      <a:pt x="13409" y="15037"/>
                      <a:pt x="14223" y="14223"/>
                    </a:cubicBezTo>
                    <a:cubicBezTo>
                      <a:pt x="15038" y="13409"/>
                      <a:pt x="15038" y="10965"/>
                      <a:pt x="14223" y="10151"/>
                    </a:cubicBezTo>
                    <a:cubicBezTo>
                      <a:pt x="13409" y="9336"/>
                      <a:pt x="10965" y="9336"/>
                      <a:pt x="10151" y="10151"/>
                    </a:cubicBezTo>
                    <a:cubicBezTo>
                      <a:pt x="9336" y="10965"/>
                      <a:pt x="9336" y="13409"/>
                      <a:pt x="10151" y="14223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83CEDB09-6561-9659-ABE0-FC8A67D1BE76}"/>
                  </a:ext>
                </a:extLst>
              </p:cNvPr>
              <p:cNvSpPr/>
              <p:nvPr/>
            </p:nvSpPr>
            <p:spPr bwMode="gray">
              <a:xfrm>
                <a:off x="10310141" y="8825653"/>
                <a:ext cx="15349" cy="15349"/>
              </a:xfrm>
              <a:custGeom>
                <a:avLst/>
                <a:gdLst>
                  <a:gd name="connsiteX0" fmla="*/ 10889 w 24434"/>
                  <a:gd name="connsiteY0" fmla="*/ 14764 h 24434"/>
                  <a:gd name="connsiteX1" fmla="*/ 14962 w 24434"/>
                  <a:gd name="connsiteY1" fmla="*/ 13950 h 24434"/>
                  <a:gd name="connsiteX2" fmla="*/ 14147 w 24434"/>
                  <a:gd name="connsiteY2" fmla="*/ 9877 h 24434"/>
                  <a:gd name="connsiteX3" fmla="*/ 10075 w 24434"/>
                  <a:gd name="connsiteY3" fmla="*/ 10691 h 24434"/>
                  <a:gd name="connsiteX4" fmla="*/ 10889 w 24434"/>
                  <a:gd name="connsiteY4" fmla="*/ 14764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0889" y="14764"/>
                    </a:moveTo>
                    <a:cubicBezTo>
                      <a:pt x="12518" y="15578"/>
                      <a:pt x="14147" y="14764"/>
                      <a:pt x="14962" y="13950"/>
                    </a:cubicBezTo>
                    <a:cubicBezTo>
                      <a:pt x="15777" y="12320"/>
                      <a:pt x="14962" y="10691"/>
                      <a:pt x="14147" y="9877"/>
                    </a:cubicBezTo>
                    <a:cubicBezTo>
                      <a:pt x="12518" y="9063"/>
                      <a:pt x="10889" y="9877"/>
                      <a:pt x="10075" y="10691"/>
                    </a:cubicBezTo>
                    <a:cubicBezTo>
                      <a:pt x="9260" y="11506"/>
                      <a:pt x="9260" y="13950"/>
                      <a:pt x="10889" y="1476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240620FD-E566-4301-44E9-40DC3AABC9C8}"/>
                  </a:ext>
                </a:extLst>
              </p:cNvPr>
              <p:cNvSpPr/>
              <p:nvPr/>
            </p:nvSpPr>
            <p:spPr bwMode="gray">
              <a:xfrm>
                <a:off x="10343086" y="8781217"/>
                <a:ext cx="15349" cy="15349"/>
              </a:xfrm>
              <a:custGeom>
                <a:avLst/>
                <a:gdLst>
                  <a:gd name="connsiteX0" fmla="*/ 12200 w 24434"/>
                  <a:gd name="connsiteY0" fmla="*/ 16273 h 24434"/>
                  <a:gd name="connsiteX1" fmla="*/ 16273 w 24434"/>
                  <a:gd name="connsiteY1" fmla="*/ 13829 h 24434"/>
                  <a:gd name="connsiteX2" fmla="*/ 13829 w 24434"/>
                  <a:gd name="connsiteY2" fmla="*/ 9756 h 24434"/>
                  <a:gd name="connsiteX3" fmla="*/ 9756 w 24434"/>
                  <a:gd name="connsiteY3" fmla="*/ 12200 h 24434"/>
                  <a:gd name="connsiteX4" fmla="*/ 12200 w 24434"/>
                  <a:gd name="connsiteY4" fmla="*/ 16273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2200" y="16273"/>
                    </a:moveTo>
                    <a:cubicBezTo>
                      <a:pt x="13829" y="17087"/>
                      <a:pt x="15458" y="15458"/>
                      <a:pt x="16273" y="13829"/>
                    </a:cubicBezTo>
                    <a:cubicBezTo>
                      <a:pt x="17087" y="12200"/>
                      <a:pt x="15458" y="10572"/>
                      <a:pt x="13829" y="9756"/>
                    </a:cubicBezTo>
                    <a:cubicBezTo>
                      <a:pt x="12200" y="8942"/>
                      <a:pt x="10571" y="10572"/>
                      <a:pt x="9756" y="12200"/>
                    </a:cubicBezTo>
                    <a:cubicBezTo>
                      <a:pt x="8942" y="13829"/>
                      <a:pt x="10571" y="15458"/>
                      <a:pt x="12200" y="16273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7622B2FA-F3BD-7E28-F978-71914A5B26D8}"/>
                  </a:ext>
                </a:extLst>
              </p:cNvPr>
              <p:cNvSpPr/>
              <p:nvPr/>
            </p:nvSpPr>
            <p:spPr bwMode="gray">
              <a:xfrm>
                <a:off x="10364199" y="8730701"/>
                <a:ext cx="15349" cy="15349"/>
              </a:xfrm>
              <a:custGeom>
                <a:avLst/>
                <a:gdLst>
                  <a:gd name="connsiteX0" fmla="*/ 12797 w 24434"/>
                  <a:gd name="connsiteY0" fmla="*/ 16055 h 24434"/>
                  <a:gd name="connsiteX1" fmla="*/ 16056 w 24434"/>
                  <a:gd name="connsiteY1" fmla="*/ 12797 h 24434"/>
                  <a:gd name="connsiteX2" fmla="*/ 12797 w 24434"/>
                  <a:gd name="connsiteY2" fmla="*/ 9540 h 24434"/>
                  <a:gd name="connsiteX3" fmla="*/ 9540 w 24434"/>
                  <a:gd name="connsiteY3" fmla="*/ 12797 h 24434"/>
                  <a:gd name="connsiteX4" fmla="*/ 12797 w 24434"/>
                  <a:gd name="connsiteY4" fmla="*/ 16055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2797" y="16055"/>
                    </a:moveTo>
                    <a:cubicBezTo>
                      <a:pt x="14427" y="16055"/>
                      <a:pt x="16056" y="14427"/>
                      <a:pt x="16056" y="12797"/>
                    </a:cubicBezTo>
                    <a:cubicBezTo>
                      <a:pt x="16056" y="11168"/>
                      <a:pt x="14427" y="9540"/>
                      <a:pt x="12797" y="9540"/>
                    </a:cubicBezTo>
                    <a:cubicBezTo>
                      <a:pt x="11169" y="9540"/>
                      <a:pt x="9540" y="11168"/>
                      <a:pt x="9540" y="12797"/>
                    </a:cubicBezTo>
                    <a:cubicBezTo>
                      <a:pt x="9540" y="15241"/>
                      <a:pt x="11169" y="16055"/>
                      <a:pt x="12797" y="1605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57D15909-877A-7966-2CE1-102256908F68}"/>
                  </a:ext>
                </a:extLst>
              </p:cNvPr>
              <p:cNvSpPr/>
              <p:nvPr/>
            </p:nvSpPr>
            <p:spPr bwMode="gray">
              <a:xfrm>
                <a:off x="10364374" y="8622920"/>
                <a:ext cx="15349" cy="15349"/>
              </a:xfrm>
              <a:custGeom>
                <a:avLst/>
                <a:gdLst>
                  <a:gd name="connsiteX0" fmla="*/ 14147 w 24434"/>
                  <a:gd name="connsiteY0" fmla="*/ 14962 h 24434"/>
                  <a:gd name="connsiteX1" fmla="*/ 14962 w 24434"/>
                  <a:gd name="connsiteY1" fmla="*/ 10889 h 24434"/>
                  <a:gd name="connsiteX2" fmla="*/ 10889 w 24434"/>
                  <a:gd name="connsiteY2" fmla="*/ 10075 h 24434"/>
                  <a:gd name="connsiteX3" fmla="*/ 10075 w 24434"/>
                  <a:gd name="connsiteY3" fmla="*/ 14147 h 24434"/>
                  <a:gd name="connsiteX4" fmla="*/ 14147 w 24434"/>
                  <a:gd name="connsiteY4" fmla="*/ 14962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4147" y="14962"/>
                    </a:moveTo>
                    <a:cubicBezTo>
                      <a:pt x="15776" y="14147"/>
                      <a:pt x="15776" y="12518"/>
                      <a:pt x="14962" y="10889"/>
                    </a:cubicBezTo>
                    <a:cubicBezTo>
                      <a:pt x="14147" y="9260"/>
                      <a:pt x="12518" y="9260"/>
                      <a:pt x="10889" y="10075"/>
                    </a:cubicBezTo>
                    <a:cubicBezTo>
                      <a:pt x="9260" y="10889"/>
                      <a:pt x="9260" y="12518"/>
                      <a:pt x="10075" y="14147"/>
                    </a:cubicBezTo>
                    <a:cubicBezTo>
                      <a:pt x="10889" y="14962"/>
                      <a:pt x="12518" y="15776"/>
                      <a:pt x="14147" y="1496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4ABC9410-B4BD-9037-A53F-A8561007FB5A}"/>
                  </a:ext>
                </a:extLst>
              </p:cNvPr>
              <p:cNvSpPr/>
              <p:nvPr/>
            </p:nvSpPr>
            <p:spPr bwMode="gray">
              <a:xfrm>
                <a:off x="10343861" y="8572220"/>
                <a:ext cx="10233" cy="10233"/>
              </a:xfrm>
              <a:custGeom>
                <a:avLst/>
                <a:gdLst>
                  <a:gd name="connsiteX0" fmla="*/ 14223 w 16289"/>
                  <a:gd name="connsiteY0" fmla="*/ 14223 h 16289"/>
                  <a:gd name="connsiteX1" fmla="*/ 14223 w 16289"/>
                  <a:gd name="connsiteY1" fmla="*/ 10151 h 16289"/>
                  <a:gd name="connsiteX2" fmla="*/ 10151 w 16289"/>
                  <a:gd name="connsiteY2" fmla="*/ 10151 h 16289"/>
                  <a:gd name="connsiteX3" fmla="*/ 10151 w 16289"/>
                  <a:gd name="connsiteY3" fmla="*/ 14223 h 16289"/>
                  <a:gd name="connsiteX4" fmla="*/ 14223 w 16289"/>
                  <a:gd name="connsiteY4" fmla="*/ 14223 h 16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89" h="16289">
                    <a:moveTo>
                      <a:pt x="14223" y="14223"/>
                    </a:moveTo>
                    <a:cubicBezTo>
                      <a:pt x="15038" y="13409"/>
                      <a:pt x="15038" y="10965"/>
                      <a:pt x="14223" y="10151"/>
                    </a:cubicBezTo>
                    <a:cubicBezTo>
                      <a:pt x="13409" y="9336"/>
                      <a:pt x="10965" y="9336"/>
                      <a:pt x="10151" y="10151"/>
                    </a:cubicBezTo>
                    <a:cubicBezTo>
                      <a:pt x="9336" y="10965"/>
                      <a:pt x="9336" y="13409"/>
                      <a:pt x="10151" y="14223"/>
                    </a:cubicBezTo>
                    <a:cubicBezTo>
                      <a:pt x="10965" y="15038"/>
                      <a:pt x="12594" y="15038"/>
                      <a:pt x="14223" y="14223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63347829-0BAA-0F40-4D7A-12A59B6776AA}"/>
                  </a:ext>
                </a:extLst>
              </p:cNvPr>
              <p:cNvSpPr/>
              <p:nvPr/>
            </p:nvSpPr>
            <p:spPr bwMode="gray">
              <a:xfrm>
                <a:off x="10310265" y="8528391"/>
                <a:ext cx="15349" cy="15349"/>
              </a:xfrm>
              <a:custGeom>
                <a:avLst/>
                <a:gdLst>
                  <a:gd name="connsiteX0" fmla="*/ 14764 w 24434"/>
                  <a:gd name="connsiteY0" fmla="*/ 13950 h 24434"/>
                  <a:gd name="connsiteX1" fmla="*/ 13950 w 24434"/>
                  <a:gd name="connsiteY1" fmla="*/ 9877 h 24434"/>
                  <a:gd name="connsiteX2" fmla="*/ 9877 w 24434"/>
                  <a:gd name="connsiteY2" fmla="*/ 10692 h 24434"/>
                  <a:gd name="connsiteX3" fmla="*/ 10692 w 24434"/>
                  <a:gd name="connsiteY3" fmla="*/ 14764 h 24434"/>
                  <a:gd name="connsiteX4" fmla="*/ 14764 w 24434"/>
                  <a:gd name="connsiteY4" fmla="*/ 13950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4764" y="13950"/>
                    </a:moveTo>
                    <a:cubicBezTo>
                      <a:pt x="15579" y="12320"/>
                      <a:pt x="14764" y="10692"/>
                      <a:pt x="13950" y="9877"/>
                    </a:cubicBezTo>
                    <a:cubicBezTo>
                      <a:pt x="12321" y="9063"/>
                      <a:pt x="10692" y="9877"/>
                      <a:pt x="9877" y="10692"/>
                    </a:cubicBezTo>
                    <a:cubicBezTo>
                      <a:pt x="9063" y="12320"/>
                      <a:pt x="9877" y="13950"/>
                      <a:pt x="10692" y="14764"/>
                    </a:cubicBezTo>
                    <a:cubicBezTo>
                      <a:pt x="12321" y="16393"/>
                      <a:pt x="13950" y="15579"/>
                      <a:pt x="14764" y="1395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DDACB541-5F53-4D72-F452-1E7B31C430AB}"/>
                  </a:ext>
                </a:extLst>
              </p:cNvPr>
              <p:cNvSpPr/>
              <p:nvPr/>
            </p:nvSpPr>
            <p:spPr bwMode="gray">
              <a:xfrm>
                <a:off x="10266339" y="8494698"/>
                <a:ext cx="15349" cy="15349"/>
              </a:xfrm>
              <a:custGeom>
                <a:avLst/>
                <a:gdLst>
                  <a:gd name="connsiteX0" fmla="*/ 16273 w 24434"/>
                  <a:gd name="connsiteY0" fmla="*/ 13829 h 24434"/>
                  <a:gd name="connsiteX1" fmla="*/ 13829 w 24434"/>
                  <a:gd name="connsiteY1" fmla="*/ 9757 h 24434"/>
                  <a:gd name="connsiteX2" fmla="*/ 9756 w 24434"/>
                  <a:gd name="connsiteY2" fmla="*/ 12200 h 24434"/>
                  <a:gd name="connsiteX3" fmla="*/ 12200 w 24434"/>
                  <a:gd name="connsiteY3" fmla="*/ 16272 h 24434"/>
                  <a:gd name="connsiteX4" fmla="*/ 16273 w 24434"/>
                  <a:gd name="connsiteY4" fmla="*/ 13829 h 2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4" h="24434">
                    <a:moveTo>
                      <a:pt x="16273" y="13829"/>
                    </a:moveTo>
                    <a:cubicBezTo>
                      <a:pt x="17087" y="12200"/>
                      <a:pt x="15458" y="10571"/>
                      <a:pt x="13829" y="9757"/>
                    </a:cubicBezTo>
                    <a:cubicBezTo>
                      <a:pt x="12200" y="8942"/>
                      <a:pt x="10571" y="10571"/>
                      <a:pt x="9756" y="12200"/>
                    </a:cubicBezTo>
                    <a:cubicBezTo>
                      <a:pt x="8942" y="13829"/>
                      <a:pt x="10571" y="15458"/>
                      <a:pt x="12200" y="16272"/>
                    </a:cubicBezTo>
                    <a:cubicBezTo>
                      <a:pt x="13829" y="16272"/>
                      <a:pt x="15458" y="15458"/>
                      <a:pt x="16273" y="1382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30EB4601-A6AC-F382-D7B2-F50302002620}"/>
                  </a:ext>
                </a:extLst>
              </p:cNvPr>
              <p:cNvSpPr/>
              <p:nvPr/>
            </p:nvSpPr>
            <p:spPr bwMode="gray">
              <a:xfrm>
                <a:off x="10062332" y="8592046"/>
                <a:ext cx="194423" cy="199539"/>
              </a:xfrm>
              <a:custGeom>
                <a:avLst/>
                <a:gdLst>
                  <a:gd name="connsiteX0" fmla="*/ 99134 w 309505"/>
                  <a:gd name="connsiteY0" fmla="*/ 234339 h 317650"/>
                  <a:gd name="connsiteX1" fmla="*/ 58409 w 309505"/>
                  <a:gd name="connsiteY1" fmla="*/ 148002 h 317650"/>
                  <a:gd name="connsiteX2" fmla="*/ 87731 w 309505"/>
                  <a:gd name="connsiteY2" fmla="*/ 72256 h 317650"/>
                  <a:gd name="connsiteX3" fmla="*/ 87731 w 309505"/>
                  <a:gd name="connsiteY3" fmla="*/ 9540 h 317650"/>
                  <a:gd name="connsiteX4" fmla="*/ 9540 w 309505"/>
                  <a:gd name="connsiteY4" fmla="*/ 148002 h 317650"/>
                  <a:gd name="connsiteX5" fmla="*/ 170809 w 309505"/>
                  <a:gd name="connsiteY5" fmla="*/ 309272 h 317650"/>
                  <a:gd name="connsiteX6" fmla="*/ 306828 w 309505"/>
                  <a:gd name="connsiteY6" fmla="*/ 234339 h 317650"/>
                  <a:gd name="connsiteX7" fmla="*/ 242484 w 309505"/>
                  <a:gd name="connsiteY7" fmla="*/ 234339 h 317650"/>
                  <a:gd name="connsiteX8" fmla="*/ 170809 w 309505"/>
                  <a:gd name="connsiteY8" fmla="*/ 260402 h 317650"/>
                  <a:gd name="connsiteX9" fmla="*/ 99134 w 309505"/>
                  <a:gd name="connsiteY9" fmla="*/ 234339 h 31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9505" h="317650">
                    <a:moveTo>
                      <a:pt x="99134" y="234339"/>
                    </a:moveTo>
                    <a:cubicBezTo>
                      <a:pt x="74699" y="213977"/>
                      <a:pt x="58409" y="183026"/>
                      <a:pt x="58409" y="148002"/>
                    </a:cubicBezTo>
                    <a:cubicBezTo>
                      <a:pt x="58409" y="118681"/>
                      <a:pt x="69812" y="92618"/>
                      <a:pt x="87731" y="72256"/>
                    </a:cubicBezTo>
                    <a:lnTo>
                      <a:pt x="87731" y="9540"/>
                    </a:lnTo>
                    <a:cubicBezTo>
                      <a:pt x="39676" y="38047"/>
                      <a:pt x="9540" y="90174"/>
                      <a:pt x="9540" y="148002"/>
                    </a:cubicBezTo>
                    <a:cubicBezTo>
                      <a:pt x="9540" y="236782"/>
                      <a:pt x="82029" y="309272"/>
                      <a:pt x="170809" y="309272"/>
                    </a:cubicBezTo>
                    <a:cubicBezTo>
                      <a:pt x="227009" y="309272"/>
                      <a:pt x="278321" y="279950"/>
                      <a:pt x="306828" y="234339"/>
                    </a:cubicBezTo>
                    <a:lnTo>
                      <a:pt x="242484" y="234339"/>
                    </a:lnTo>
                    <a:cubicBezTo>
                      <a:pt x="222936" y="250629"/>
                      <a:pt x="197687" y="260402"/>
                      <a:pt x="170809" y="260402"/>
                    </a:cubicBezTo>
                    <a:cubicBezTo>
                      <a:pt x="143116" y="260402"/>
                      <a:pt x="118681" y="250629"/>
                      <a:pt x="99134" y="234339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9B2FF052-CDCA-DEA2-2AAF-63F6391F8C0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67772" y="1858015"/>
            <a:ext cx="719172" cy="719170"/>
            <a:chOff x="7069006" y="1498215"/>
            <a:chExt cx="719172" cy="719170"/>
          </a:xfrm>
        </p:grpSpPr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5A479B0E-2447-EC0E-35F0-DF7F892E7E0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069006" y="1498215"/>
              <a:ext cx="719172" cy="719170"/>
              <a:chOff x="4396880" y="2233365"/>
              <a:chExt cx="719172" cy="719170"/>
            </a:xfrm>
          </p:grpSpPr>
          <p:sp>
            <p:nvSpPr>
              <p:cNvPr id="89" name="Oval 7">
                <a:extLst>
                  <a:ext uri="{FF2B5EF4-FFF2-40B4-BE49-F238E27FC236}">
                    <a16:creationId xmlns:a16="http://schemas.microsoft.com/office/drawing/2014/main" id="{0034C36F-35ED-BAF5-EA2D-A0508604B71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90" name="Oval 7">
                <a:extLst>
                  <a:ext uri="{FF2B5EF4-FFF2-40B4-BE49-F238E27FC236}">
                    <a16:creationId xmlns:a16="http://schemas.microsoft.com/office/drawing/2014/main" id="{1AE6ED5A-47F2-F15B-9C35-C51D3DB5295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468102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E79BCBF7-5C97-5328-B215-E1542E81F1D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58609" y="1662560"/>
              <a:ext cx="339965" cy="360000"/>
              <a:chOff x="20667177" y="5378455"/>
              <a:chExt cx="1047433" cy="1109305"/>
            </a:xfrm>
          </p:grpSpPr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81BC44B3-9189-50BA-A6CB-8F8790401F50}"/>
                  </a:ext>
                </a:extLst>
              </p:cNvPr>
              <p:cNvSpPr/>
              <p:nvPr/>
            </p:nvSpPr>
            <p:spPr bwMode="gray">
              <a:xfrm>
                <a:off x="21017407" y="5671642"/>
                <a:ext cx="350230" cy="333941"/>
              </a:xfrm>
              <a:custGeom>
                <a:avLst/>
                <a:gdLst>
                  <a:gd name="connsiteX0" fmla="*/ 175522 w 350230"/>
                  <a:gd name="connsiteY0" fmla="*/ 18326 h 333940"/>
                  <a:gd name="connsiteX1" fmla="*/ 212174 w 350230"/>
                  <a:gd name="connsiteY1" fmla="*/ 91630 h 333940"/>
                  <a:gd name="connsiteX2" fmla="*/ 252899 w 350230"/>
                  <a:gd name="connsiteY2" fmla="*/ 121766 h 333940"/>
                  <a:gd name="connsiteX3" fmla="*/ 334348 w 350230"/>
                  <a:gd name="connsiteY3" fmla="*/ 133983 h 333940"/>
                  <a:gd name="connsiteX4" fmla="*/ 334348 w 350230"/>
                  <a:gd name="connsiteY4" fmla="*/ 133983 h 333940"/>
                  <a:gd name="connsiteX5" fmla="*/ 275704 w 350230"/>
                  <a:gd name="connsiteY5" fmla="*/ 190998 h 333940"/>
                  <a:gd name="connsiteX6" fmla="*/ 260229 w 350230"/>
                  <a:gd name="connsiteY6" fmla="*/ 239052 h 333940"/>
                  <a:gd name="connsiteX7" fmla="*/ 274076 w 350230"/>
                  <a:gd name="connsiteY7" fmla="*/ 319687 h 333940"/>
                  <a:gd name="connsiteX8" fmla="*/ 201586 w 350230"/>
                  <a:gd name="connsiteY8" fmla="*/ 281406 h 333940"/>
                  <a:gd name="connsiteX9" fmla="*/ 151088 w 350230"/>
                  <a:gd name="connsiteY9" fmla="*/ 281406 h 333940"/>
                  <a:gd name="connsiteX10" fmla="*/ 78598 w 350230"/>
                  <a:gd name="connsiteY10" fmla="*/ 319687 h 333940"/>
                  <a:gd name="connsiteX11" fmla="*/ 92444 w 350230"/>
                  <a:gd name="connsiteY11" fmla="*/ 239052 h 333940"/>
                  <a:gd name="connsiteX12" fmla="*/ 76969 w 350230"/>
                  <a:gd name="connsiteY12" fmla="*/ 190998 h 333940"/>
                  <a:gd name="connsiteX13" fmla="*/ 18326 w 350230"/>
                  <a:gd name="connsiteY13" fmla="*/ 133983 h 333940"/>
                  <a:gd name="connsiteX14" fmla="*/ 18326 w 350230"/>
                  <a:gd name="connsiteY14" fmla="*/ 133983 h 333940"/>
                  <a:gd name="connsiteX15" fmla="*/ 99775 w 350230"/>
                  <a:gd name="connsiteY15" fmla="*/ 121766 h 333940"/>
                  <a:gd name="connsiteX16" fmla="*/ 140499 w 350230"/>
                  <a:gd name="connsiteY16" fmla="*/ 91630 h 333940"/>
                  <a:gd name="connsiteX17" fmla="*/ 175522 w 350230"/>
                  <a:gd name="connsiteY17" fmla="*/ 18326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0230" h="333940">
                    <a:moveTo>
                      <a:pt x="175522" y="18326"/>
                    </a:moveTo>
                    <a:lnTo>
                      <a:pt x="212174" y="91630"/>
                    </a:lnTo>
                    <a:cubicBezTo>
                      <a:pt x="220319" y="107920"/>
                      <a:pt x="235794" y="118508"/>
                      <a:pt x="252899" y="121766"/>
                    </a:cubicBezTo>
                    <a:lnTo>
                      <a:pt x="334348" y="133983"/>
                    </a:lnTo>
                    <a:lnTo>
                      <a:pt x="334348" y="133983"/>
                    </a:lnTo>
                    <a:lnTo>
                      <a:pt x="275704" y="190998"/>
                    </a:lnTo>
                    <a:cubicBezTo>
                      <a:pt x="262673" y="203215"/>
                      <a:pt x="256971" y="221134"/>
                      <a:pt x="260229" y="239052"/>
                    </a:cubicBezTo>
                    <a:lnTo>
                      <a:pt x="274076" y="319687"/>
                    </a:lnTo>
                    <a:lnTo>
                      <a:pt x="201586" y="281406"/>
                    </a:lnTo>
                    <a:cubicBezTo>
                      <a:pt x="186111" y="273261"/>
                      <a:pt x="166563" y="273261"/>
                      <a:pt x="151088" y="281406"/>
                    </a:cubicBezTo>
                    <a:lnTo>
                      <a:pt x="78598" y="319687"/>
                    </a:lnTo>
                    <a:lnTo>
                      <a:pt x="92444" y="239052"/>
                    </a:lnTo>
                    <a:cubicBezTo>
                      <a:pt x="95702" y="221134"/>
                      <a:pt x="90001" y="203215"/>
                      <a:pt x="76969" y="190998"/>
                    </a:cubicBezTo>
                    <a:lnTo>
                      <a:pt x="18326" y="133983"/>
                    </a:lnTo>
                    <a:lnTo>
                      <a:pt x="18326" y="133983"/>
                    </a:lnTo>
                    <a:lnTo>
                      <a:pt x="99775" y="121766"/>
                    </a:lnTo>
                    <a:cubicBezTo>
                      <a:pt x="117694" y="119323"/>
                      <a:pt x="133169" y="107920"/>
                      <a:pt x="140499" y="91630"/>
                    </a:cubicBezTo>
                    <a:lnTo>
                      <a:pt x="175522" y="18326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A274907B-F1EB-B158-3C88-045B5DAABB1E}"/>
                  </a:ext>
                </a:extLst>
              </p:cNvPr>
              <p:cNvSpPr/>
              <p:nvPr/>
            </p:nvSpPr>
            <p:spPr bwMode="gray">
              <a:xfrm>
                <a:off x="20730002" y="5378455"/>
                <a:ext cx="920373" cy="920373"/>
              </a:xfrm>
              <a:custGeom>
                <a:avLst/>
                <a:gdLst>
                  <a:gd name="connsiteX0" fmla="*/ 843310 w 920372"/>
                  <a:gd name="connsiteY0" fmla="*/ 401309 h 920372"/>
                  <a:gd name="connsiteX1" fmla="*/ 524744 w 920372"/>
                  <a:gd name="connsiteY1" fmla="*/ 843310 h 920372"/>
                  <a:gd name="connsiteX2" fmla="*/ 82743 w 920372"/>
                  <a:gd name="connsiteY2" fmla="*/ 524744 h 920372"/>
                  <a:gd name="connsiteX3" fmla="*/ 401309 w 920372"/>
                  <a:gd name="connsiteY3" fmla="*/ 82743 h 920372"/>
                  <a:gd name="connsiteX4" fmla="*/ 843310 w 920372"/>
                  <a:gd name="connsiteY4" fmla="*/ 401309 h 92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372" h="920372">
                    <a:moveTo>
                      <a:pt x="843310" y="401309"/>
                    </a:moveTo>
                    <a:cubicBezTo>
                      <a:pt x="877396" y="611334"/>
                      <a:pt x="734769" y="809225"/>
                      <a:pt x="524744" y="843310"/>
                    </a:cubicBezTo>
                    <a:cubicBezTo>
                      <a:pt x="314719" y="877396"/>
                      <a:pt x="116829" y="734769"/>
                      <a:pt x="82743" y="524744"/>
                    </a:cubicBezTo>
                    <a:cubicBezTo>
                      <a:pt x="48657" y="314719"/>
                      <a:pt x="191284" y="116829"/>
                      <a:pt x="401309" y="82743"/>
                    </a:cubicBezTo>
                    <a:cubicBezTo>
                      <a:pt x="611334" y="48657"/>
                      <a:pt x="809225" y="191284"/>
                      <a:pt x="843310" y="401309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6B9BD837-EC16-E7EF-9F6C-D1256567D09B}"/>
                  </a:ext>
                </a:extLst>
              </p:cNvPr>
              <p:cNvSpPr/>
              <p:nvPr/>
            </p:nvSpPr>
            <p:spPr bwMode="gray">
              <a:xfrm>
                <a:off x="20874872" y="5522590"/>
                <a:ext cx="635302" cy="333941"/>
              </a:xfrm>
              <a:custGeom>
                <a:avLst/>
                <a:gdLst>
                  <a:gd name="connsiteX0" fmla="*/ 619419 w 635301"/>
                  <a:gd name="connsiteY0" fmla="*/ 318873 h 333940"/>
                  <a:gd name="connsiteX1" fmla="*/ 318873 w 635301"/>
                  <a:gd name="connsiteY1" fmla="*/ 18326 h 333940"/>
                  <a:gd name="connsiteX2" fmla="*/ 18326 w 635301"/>
                  <a:gd name="connsiteY2" fmla="*/ 318873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301" h="333940">
                    <a:moveTo>
                      <a:pt x="619419" y="318873"/>
                    </a:moveTo>
                    <a:cubicBezTo>
                      <a:pt x="619419" y="152717"/>
                      <a:pt x="485028" y="18326"/>
                      <a:pt x="318873" y="18326"/>
                    </a:cubicBezTo>
                    <a:cubicBezTo>
                      <a:pt x="152717" y="18326"/>
                      <a:pt x="18326" y="152717"/>
                      <a:pt x="18326" y="318873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2D924C9B-A88B-DEAC-98A0-61BF3C254995}"/>
                  </a:ext>
                </a:extLst>
              </p:cNvPr>
              <p:cNvSpPr/>
              <p:nvPr/>
            </p:nvSpPr>
            <p:spPr bwMode="gray">
              <a:xfrm>
                <a:off x="21274786" y="6088660"/>
                <a:ext cx="439824" cy="399100"/>
              </a:xfrm>
              <a:custGeom>
                <a:avLst/>
                <a:gdLst>
                  <a:gd name="connsiteX0" fmla="*/ 270818 w 439824"/>
                  <a:gd name="connsiteY0" fmla="*/ 18326 h 399099"/>
                  <a:gd name="connsiteX1" fmla="*/ 426385 w 439824"/>
                  <a:gd name="connsiteY1" fmla="*/ 228464 h 399099"/>
                  <a:gd name="connsiteX2" fmla="*/ 235795 w 439824"/>
                  <a:gd name="connsiteY2" fmla="*/ 196699 h 399099"/>
                  <a:gd name="connsiteX3" fmla="*/ 204844 w 439824"/>
                  <a:gd name="connsiteY3" fmla="*/ 387290 h 399099"/>
                  <a:gd name="connsiteX4" fmla="*/ 18326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270818" y="18326"/>
                    </a:moveTo>
                    <a:lnTo>
                      <a:pt x="426385" y="228464"/>
                    </a:lnTo>
                    <a:lnTo>
                      <a:pt x="235795" y="196699"/>
                    </a:lnTo>
                    <a:lnTo>
                      <a:pt x="204844" y="387290"/>
                    </a:lnTo>
                    <a:lnTo>
                      <a:pt x="18326" y="126653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BF309A8C-0593-795F-41FA-EFC5F2F482D5}"/>
                  </a:ext>
                </a:extLst>
              </p:cNvPr>
              <p:cNvSpPr/>
              <p:nvPr/>
            </p:nvSpPr>
            <p:spPr bwMode="gray">
              <a:xfrm>
                <a:off x="20667177" y="6088660"/>
                <a:ext cx="439824" cy="399100"/>
              </a:xfrm>
              <a:custGeom>
                <a:avLst/>
                <a:gdLst>
                  <a:gd name="connsiteX0" fmla="*/ 173079 w 439824"/>
                  <a:gd name="connsiteY0" fmla="*/ 18326 h 399099"/>
                  <a:gd name="connsiteX1" fmla="*/ 18326 w 439824"/>
                  <a:gd name="connsiteY1" fmla="*/ 228464 h 399099"/>
                  <a:gd name="connsiteX2" fmla="*/ 208102 w 439824"/>
                  <a:gd name="connsiteY2" fmla="*/ 196699 h 399099"/>
                  <a:gd name="connsiteX3" fmla="*/ 239867 w 439824"/>
                  <a:gd name="connsiteY3" fmla="*/ 387290 h 399099"/>
                  <a:gd name="connsiteX4" fmla="*/ 426385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173079" y="18326"/>
                    </a:moveTo>
                    <a:lnTo>
                      <a:pt x="18326" y="228464"/>
                    </a:lnTo>
                    <a:lnTo>
                      <a:pt x="208102" y="196699"/>
                    </a:lnTo>
                    <a:lnTo>
                      <a:pt x="239867" y="387290"/>
                    </a:lnTo>
                    <a:lnTo>
                      <a:pt x="426385" y="126653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B289084B-75F5-BF84-9D0E-7F553DD0283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934097" y="3611215"/>
            <a:ext cx="719172" cy="719170"/>
            <a:chOff x="10708157" y="3265641"/>
            <a:chExt cx="719172" cy="719170"/>
          </a:xfrm>
        </p:grpSpPr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53A5CCCD-3F96-DFF3-3AE4-FC7999DAB80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708157" y="3265641"/>
              <a:ext cx="719172" cy="719170"/>
              <a:chOff x="6479804" y="4845180"/>
              <a:chExt cx="719172" cy="719170"/>
            </a:xfrm>
          </p:grpSpPr>
          <p:sp>
            <p:nvSpPr>
              <p:cNvPr id="83" name="Oval 4">
                <a:extLst>
                  <a:ext uri="{FF2B5EF4-FFF2-40B4-BE49-F238E27FC236}">
                    <a16:creationId xmlns:a16="http://schemas.microsoft.com/office/drawing/2014/main" id="{4C5F4FEC-66EC-0A93-772B-CF53815D0D7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479804" y="4845180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4" name="Oval 4">
                <a:extLst>
                  <a:ext uri="{FF2B5EF4-FFF2-40B4-BE49-F238E27FC236}">
                    <a16:creationId xmlns:a16="http://schemas.microsoft.com/office/drawing/2014/main" id="{395F0677-5B48-22E1-BEF8-FBE6D3D4844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551026" y="4916402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DDCBFDAF-F36D-B62A-1142-004B467F40C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947081" y="3445226"/>
              <a:ext cx="241325" cy="360000"/>
              <a:chOff x="7408001" y="11106497"/>
              <a:chExt cx="497205" cy="741807"/>
            </a:xfrm>
          </p:grpSpPr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E2BEE8D8-2245-EC16-4DF4-DDFF669F5669}"/>
                  </a:ext>
                </a:extLst>
              </p:cNvPr>
              <p:cNvSpPr/>
              <p:nvPr/>
            </p:nvSpPr>
            <p:spPr bwMode="gray">
              <a:xfrm>
                <a:off x="7605740" y="11106497"/>
                <a:ext cx="97155" cy="62865"/>
              </a:xfrm>
              <a:custGeom>
                <a:avLst/>
                <a:gdLst>
                  <a:gd name="connsiteX0" fmla="*/ 89440 w 97155"/>
                  <a:gd name="connsiteY0" fmla="*/ 53435 h 62865"/>
                  <a:gd name="connsiteX1" fmla="*/ 89440 w 97155"/>
                  <a:gd name="connsiteY1" fmla="*/ 51149 h 62865"/>
                  <a:gd name="connsiteX2" fmla="*/ 51150 w 97155"/>
                  <a:gd name="connsiteY2" fmla="*/ 12859 h 62865"/>
                  <a:gd name="connsiteX3" fmla="*/ 51150 w 97155"/>
                  <a:gd name="connsiteY3" fmla="*/ 12859 h 62865"/>
                  <a:gd name="connsiteX4" fmla="*/ 12859 w 97155"/>
                  <a:gd name="connsiteY4" fmla="*/ 51149 h 62865"/>
                  <a:gd name="connsiteX5" fmla="*/ 12859 w 97155"/>
                  <a:gd name="connsiteY5" fmla="*/ 53435 h 6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5" h="62865">
                    <a:moveTo>
                      <a:pt x="89440" y="53435"/>
                    </a:moveTo>
                    <a:lnTo>
                      <a:pt x="89440" y="51149"/>
                    </a:lnTo>
                    <a:cubicBezTo>
                      <a:pt x="89440" y="30004"/>
                      <a:pt x="72295" y="12859"/>
                      <a:pt x="51150" y="12859"/>
                    </a:cubicBezTo>
                    <a:lnTo>
                      <a:pt x="51150" y="12859"/>
                    </a:lnTo>
                    <a:cubicBezTo>
                      <a:pt x="30004" y="12859"/>
                      <a:pt x="12859" y="30004"/>
                      <a:pt x="12859" y="51149"/>
                    </a:cubicBezTo>
                    <a:lnTo>
                      <a:pt x="12859" y="53435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5E81C293-314C-9140-545C-55FD40F87BB0}"/>
                  </a:ext>
                </a:extLst>
              </p:cNvPr>
              <p:cNvSpPr/>
              <p:nvPr/>
            </p:nvSpPr>
            <p:spPr bwMode="gray">
              <a:xfrm>
                <a:off x="7566306" y="11147073"/>
                <a:ext cx="177165" cy="125730"/>
              </a:xfrm>
              <a:custGeom>
                <a:avLst/>
                <a:gdLst>
                  <a:gd name="connsiteX0" fmla="*/ 12859 w 177165"/>
                  <a:gd name="connsiteY0" fmla="*/ 23717 h 125730"/>
                  <a:gd name="connsiteX1" fmla="*/ 12859 w 177165"/>
                  <a:gd name="connsiteY1" fmla="*/ 104299 h 125730"/>
                  <a:gd name="connsiteX2" fmla="*/ 26575 w 177165"/>
                  <a:gd name="connsiteY2" fmla="*/ 118015 h 125730"/>
                  <a:gd name="connsiteX3" fmla="*/ 32290 w 177165"/>
                  <a:gd name="connsiteY3" fmla="*/ 118015 h 125730"/>
                  <a:gd name="connsiteX4" fmla="*/ 46006 w 177165"/>
                  <a:gd name="connsiteY4" fmla="*/ 106013 h 125730"/>
                  <a:gd name="connsiteX5" fmla="*/ 46006 w 177165"/>
                  <a:gd name="connsiteY5" fmla="*/ 104299 h 125730"/>
                  <a:gd name="connsiteX6" fmla="*/ 94012 w 177165"/>
                  <a:gd name="connsiteY6" fmla="*/ 62008 h 125730"/>
                  <a:gd name="connsiteX7" fmla="*/ 94012 w 177165"/>
                  <a:gd name="connsiteY7" fmla="*/ 62008 h 125730"/>
                  <a:gd name="connsiteX8" fmla="*/ 142018 w 177165"/>
                  <a:gd name="connsiteY8" fmla="*/ 104299 h 125730"/>
                  <a:gd name="connsiteX9" fmla="*/ 142018 w 177165"/>
                  <a:gd name="connsiteY9" fmla="*/ 106013 h 125730"/>
                  <a:gd name="connsiteX10" fmla="*/ 155734 w 177165"/>
                  <a:gd name="connsiteY10" fmla="*/ 118015 h 125730"/>
                  <a:gd name="connsiteX11" fmla="*/ 155734 w 177165"/>
                  <a:gd name="connsiteY11" fmla="*/ 118015 h 125730"/>
                  <a:gd name="connsiteX12" fmla="*/ 169450 w 177165"/>
                  <a:gd name="connsiteY12" fmla="*/ 104299 h 125730"/>
                  <a:gd name="connsiteX13" fmla="*/ 169450 w 177165"/>
                  <a:gd name="connsiteY13" fmla="*/ 23717 h 125730"/>
                  <a:gd name="connsiteX14" fmla="*/ 158591 w 177165"/>
                  <a:gd name="connsiteY14" fmla="*/ 12859 h 125730"/>
                  <a:gd name="connsiteX15" fmla="*/ 23146 w 177165"/>
                  <a:gd name="connsiteY15" fmla="*/ 12859 h 125730"/>
                  <a:gd name="connsiteX16" fmla="*/ 12859 w 177165"/>
                  <a:gd name="connsiteY16" fmla="*/ 23717 h 125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7165" h="125730">
                    <a:moveTo>
                      <a:pt x="12859" y="23717"/>
                    </a:moveTo>
                    <a:lnTo>
                      <a:pt x="12859" y="104299"/>
                    </a:lnTo>
                    <a:cubicBezTo>
                      <a:pt x="12859" y="111728"/>
                      <a:pt x="19146" y="118015"/>
                      <a:pt x="26575" y="118015"/>
                    </a:cubicBezTo>
                    <a:lnTo>
                      <a:pt x="32290" y="118015"/>
                    </a:lnTo>
                    <a:cubicBezTo>
                      <a:pt x="39148" y="118015"/>
                      <a:pt x="44863" y="112871"/>
                      <a:pt x="46006" y="106013"/>
                    </a:cubicBezTo>
                    <a:lnTo>
                      <a:pt x="46006" y="104299"/>
                    </a:lnTo>
                    <a:cubicBezTo>
                      <a:pt x="48864" y="80295"/>
                      <a:pt x="69437" y="62008"/>
                      <a:pt x="94012" y="62008"/>
                    </a:cubicBezTo>
                    <a:lnTo>
                      <a:pt x="94012" y="62008"/>
                    </a:lnTo>
                    <a:cubicBezTo>
                      <a:pt x="118015" y="62008"/>
                      <a:pt x="138589" y="79724"/>
                      <a:pt x="142018" y="104299"/>
                    </a:cubicBezTo>
                    <a:lnTo>
                      <a:pt x="142018" y="106013"/>
                    </a:lnTo>
                    <a:cubicBezTo>
                      <a:pt x="143161" y="112871"/>
                      <a:pt x="148876" y="118015"/>
                      <a:pt x="155734" y="118015"/>
                    </a:cubicBezTo>
                    <a:lnTo>
                      <a:pt x="155734" y="118015"/>
                    </a:lnTo>
                    <a:cubicBezTo>
                      <a:pt x="163164" y="118015"/>
                      <a:pt x="169450" y="111728"/>
                      <a:pt x="169450" y="104299"/>
                    </a:cubicBezTo>
                    <a:lnTo>
                      <a:pt x="169450" y="23717"/>
                    </a:lnTo>
                    <a:cubicBezTo>
                      <a:pt x="169450" y="18002"/>
                      <a:pt x="164878" y="12859"/>
                      <a:pt x="158591" y="12859"/>
                    </a:cubicBezTo>
                    <a:lnTo>
                      <a:pt x="23146" y="12859"/>
                    </a:lnTo>
                    <a:cubicBezTo>
                      <a:pt x="17431" y="12859"/>
                      <a:pt x="12859" y="18002"/>
                      <a:pt x="12859" y="23717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72513636-3671-1F9A-18E3-ABDA221D1E57}"/>
                  </a:ext>
                </a:extLst>
              </p:cNvPr>
              <p:cNvSpPr/>
              <p:nvPr/>
            </p:nvSpPr>
            <p:spPr bwMode="gray">
              <a:xfrm>
                <a:off x="7408001" y="11179649"/>
                <a:ext cx="497205" cy="668655"/>
              </a:xfrm>
              <a:custGeom>
                <a:avLst/>
                <a:gdLst>
                  <a:gd name="connsiteX0" fmla="*/ 168306 w 497205"/>
                  <a:gd name="connsiteY0" fmla="*/ 12859 h 668655"/>
                  <a:gd name="connsiteX1" fmla="*/ 50006 w 497205"/>
                  <a:gd name="connsiteY1" fmla="*/ 12859 h 668655"/>
                  <a:gd name="connsiteX2" fmla="*/ 12859 w 497205"/>
                  <a:gd name="connsiteY2" fmla="*/ 50006 h 668655"/>
                  <a:gd name="connsiteX3" fmla="*/ 12859 w 497205"/>
                  <a:gd name="connsiteY3" fmla="*/ 622078 h 668655"/>
                  <a:gd name="connsiteX4" fmla="*/ 50006 w 497205"/>
                  <a:gd name="connsiteY4" fmla="*/ 659225 h 668655"/>
                  <a:gd name="connsiteX5" fmla="*/ 448914 w 497205"/>
                  <a:gd name="connsiteY5" fmla="*/ 659225 h 668655"/>
                  <a:gd name="connsiteX6" fmla="*/ 486061 w 497205"/>
                  <a:gd name="connsiteY6" fmla="*/ 622078 h 668655"/>
                  <a:gd name="connsiteX7" fmla="*/ 486061 w 497205"/>
                  <a:gd name="connsiteY7" fmla="*/ 50006 h 668655"/>
                  <a:gd name="connsiteX8" fmla="*/ 448914 w 497205"/>
                  <a:gd name="connsiteY8" fmla="*/ 12859 h 668655"/>
                  <a:gd name="connsiteX9" fmla="*/ 324898 w 497205"/>
                  <a:gd name="connsiteY9" fmla="*/ 12859 h 668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7205" h="668655">
                    <a:moveTo>
                      <a:pt x="168306" y="12859"/>
                    </a:moveTo>
                    <a:lnTo>
                      <a:pt x="50006" y="12859"/>
                    </a:lnTo>
                    <a:cubicBezTo>
                      <a:pt x="29432" y="12859"/>
                      <a:pt x="12859" y="29432"/>
                      <a:pt x="12859" y="50006"/>
                    </a:cubicBezTo>
                    <a:lnTo>
                      <a:pt x="12859" y="622078"/>
                    </a:lnTo>
                    <a:cubicBezTo>
                      <a:pt x="12859" y="642652"/>
                      <a:pt x="29432" y="659225"/>
                      <a:pt x="50006" y="659225"/>
                    </a:cubicBezTo>
                    <a:lnTo>
                      <a:pt x="448914" y="659225"/>
                    </a:lnTo>
                    <a:cubicBezTo>
                      <a:pt x="469487" y="659225"/>
                      <a:pt x="486061" y="642652"/>
                      <a:pt x="486061" y="622078"/>
                    </a:cubicBezTo>
                    <a:lnTo>
                      <a:pt x="486061" y="50006"/>
                    </a:lnTo>
                    <a:cubicBezTo>
                      <a:pt x="486061" y="29432"/>
                      <a:pt x="469487" y="12859"/>
                      <a:pt x="448914" y="12859"/>
                    </a:cubicBezTo>
                    <a:lnTo>
                      <a:pt x="324898" y="12859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2F1B736A-A320-4FD9-3DA4-05CBCBF6F3C3}"/>
                  </a:ext>
                </a:extLst>
              </p:cNvPr>
              <p:cNvSpPr/>
              <p:nvPr/>
            </p:nvSpPr>
            <p:spPr bwMode="gray">
              <a:xfrm>
                <a:off x="7462865" y="11235085"/>
                <a:ext cx="388620" cy="560070"/>
              </a:xfrm>
              <a:custGeom>
                <a:avLst/>
                <a:gdLst>
                  <a:gd name="connsiteX0" fmla="*/ 71724 w 388620"/>
                  <a:gd name="connsiteY0" fmla="*/ 12859 h 560070"/>
                  <a:gd name="connsiteX1" fmla="*/ 12859 w 388620"/>
                  <a:gd name="connsiteY1" fmla="*/ 12859 h 560070"/>
                  <a:gd name="connsiteX2" fmla="*/ 12859 w 388620"/>
                  <a:gd name="connsiteY2" fmla="*/ 548925 h 560070"/>
                  <a:gd name="connsiteX3" fmla="*/ 294037 w 388620"/>
                  <a:gd name="connsiteY3" fmla="*/ 548925 h 560070"/>
                  <a:gd name="connsiteX4" fmla="*/ 375761 w 388620"/>
                  <a:gd name="connsiteY4" fmla="*/ 466629 h 560070"/>
                  <a:gd name="connsiteX5" fmla="*/ 375761 w 388620"/>
                  <a:gd name="connsiteY5" fmla="*/ 12859 h 560070"/>
                  <a:gd name="connsiteX6" fmla="*/ 316897 w 388620"/>
                  <a:gd name="connsiteY6" fmla="*/ 12859 h 560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8620" h="560070">
                    <a:moveTo>
                      <a:pt x="71724" y="12859"/>
                    </a:moveTo>
                    <a:lnTo>
                      <a:pt x="12859" y="12859"/>
                    </a:lnTo>
                    <a:lnTo>
                      <a:pt x="12859" y="548925"/>
                    </a:lnTo>
                    <a:lnTo>
                      <a:pt x="294037" y="548925"/>
                    </a:lnTo>
                    <a:lnTo>
                      <a:pt x="375761" y="466629"/>
                    </a:lnTo>
                    <a:lnTo>
                      <a:pt x="375761" y="12859"/>
                    </a:lnTo>
                    <a:lnTo>
                      <a:pt x="316897" y="12859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5AEBC2CC-3817-5E73-438C-D6AB5EB7A8A9}"/>
                  </a:ext>
                </a:extLst>
              </p:cNvPr>
              <p:cNvSpPr/>
              <p:nvPr/>
            </p:nvSpPr>
            <p:spPr bwMode="gray">
              <a:xfrm>
                <a:off x="7537160" y="11463112"/>
                <a:ext cx="85725" cy="68580"/>
              </a:xfrm>
              <a:custGeom>
                <a:avLst/>
                <a:gdLst>
                  <a:gd name="connsiteX0" fmla="*/ 77439 w 85725"/>
                  <a:gd name="connsiteY0" fmla="*/ 12859 h 68580"/>
                  <a:gd name="connsiteX1" fmla="*/ 34005 w 85725"/>
                  <a:gd name="connsiteY1" fmla="*/ 59151 h 68580"/>
                  <a:gd name="connsiteX2" fmla="*/ 12859 w 85725"/>
                  <a:gd name="connsiteY2" fmla="*/ 38005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725" h="68580">
                    <a:moveTo>
                      <a:pt x="77439" y="12859"/>
                    </a:moveTo>
                    <a:lnTo>
                      <a:pt x="34005" y="59151"/>
                    </a:lnTo>
                    <a:lnTo>
                      <a:pt x="12859" y="38005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6535E916-7CE3-BED5-A6E1-5F9EDF7F95BF}"/>
                  </a:ext>
                </a:extLst>
              </p:cNvPr>
              <p:cNvSpPr/>
              <p:nvPr/>
            </p:nvSpPr>
            <p:spPr bwMode="gray">
              <a:xfrm>
                <a:off x="7538875" y="11328239"/>
                <a:ext cx="74295" cy="74295"/>
              </a:xfrm>
              <a:custGeom>
                <a:avLst/>
                <a:gdLst>
                  <a:gd name="connsiteX0" fmla="*/ 12859 w 74295"/>
                  <a:gd name="connsiteY0" fmla="*/ 64865 h 74295"/>
                  <a:gd name="connsiteX1" fmla="*/ 65437 w 74295"/>
                  <a:gd name="connsiteY1" fmla="*/ 12859 h 7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295" h="74295">
                    <a:moveTo>
                      <a:pt x="12859" y="64865"/>
                    </a:moveTo>
                    <a:lnTo>
                      <a:pt x="65437" y="12859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2D4E4095-6724-D411-4041-C0F1B63CBD36}"/>
                  </a:ext>
                </a:extLst>
              </p:cNvPr>
              <p:cNvSpPr/>
              <p:nvPr/>
            </p:nvSpPr>
            <p:spPr bwMode="gray">
              <a:xfrm>
                <a:off x="7538875" y="11328239"/>
                <a:ext cx="74295" cy="74295"/>
              </a:xfrm>
              <a:custGeom>
                <a:avLst/>
                <a:gdLst>
                  <a:gd name="connsiteX0" fmla="*/ 65437 w 74295"/>
                  <a:gd name="connsiteY0" fmla="*/ 64865 h 74295"/>
                  <a:gd name="connsiteX1" fmla="*/ 12859 w 74295"/>
                  <a:gd name="connsiteY1" fmla="*/ 12859 h 7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295" h="74295">
                    <a:moveTo>
                      <a:pt x="65437" y="64865"/>
                    </a:moveTo>
                    <a:lnTo>
                      <a:pt x="12859" y="12859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2C7D17C9-8B91-7858-C2CA-CD672BBCF10B}"/>
                  </a:ext>
                </a:extLst>
              </p:cNvPr>
              <p:cNvSpPr/>
              <p:nvPr/>
            </p:nvSpPr>
            <p:spPr bwMode="gray">
              <a:xfrm>
                <a:off x="7538875" y="11597415"/>
                <a:ext cx="74295" cy="74295"/>
              </a:xfrm>
              <a:custGeom>
                <a:avLst/>
                <a:gdLst>
                  <a:gd name="connsiteX0" fmla="*/ 12859 w 74295"/>
                  <a:gd name="connsiteY0" fmla="*/ 64866 h 74295"/>
                  <a:gd name="connsiteX1" fmla="*/ 65437 w 74295"/>
                  <a:gd name="connsiteY1" fmla="*/ 12858 h 7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295" h="74295">
                    <a:moveTo>
                      <a:pt x="12859" y="64866"/>
                    </a:moveTo>
                    <a:lnTo>
                      <a:pt x="65437" y="12858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E8281D6E-9AD9-E943-821D-A02743EC4BD7}"/>
                  </a:ext>
                </a:extLst>
              </p:cNvPr>
              <p:cNvSpPr/>
              <p:nvPr/>
            </p:nvSpPr>
            <p:spPr bwMode="gray">
              <a:xfrm>
                <a:off x="7538875" y="11597415"/>
                <a:ext cx="74295" cy="74295"/>
              </a:xfrm>
              <a:custGeom>
                <a:avLst/>
                <a:gdLst>
                  <a:gd name="connsiteX0" fmla="*/ 65437 w 74295"/>
                  <a:gd name="connsiteY0" fmla="*/ 64866 h 74295"/>
                  <a:gd name="connsiteX1" fmla="*/ 12859 w 74295"/>
                  <a:gd name="connsiteY1" fmla="*/ 12858 h 7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295" h="74295">
                    <a:moveTo>
                      <a:pt x="65437" y="64866"/>
                    </a:moveTo>
                    <a:lnTo>
                      <a:pt x="12859" y="12858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9FFDC6F4-2D3D-A312-6687-78F013673FB4}"/>
                  </a:ext>
                </a:extLst>
              </p:cNvPr>
              <p:cNvSpPr/>
              <p:nvPr/>
            </p:nvSpPr>
            <p:spPr bwMode="gray">
              <a:xfrm>
                <a:off x="7628600" y="11380245"/>
                <a:ext cx="177165" cy="22860"/>
              </a:xfrm>
              <a:custGeom>
                <a:avLst/>
                <a:gdLst>
                  <a:gd name="connsiteX0" fmla="*/ 12859 w 177165"/>
                  <a:gd name="connsiteY0" fmla="*/ 12858 h 22860"/>
                  <a:gd name="connsiteX1" fmla="*/ 164306 w 177165"/>
                  <a:gd name="connsiteY1" fmla="*/ 12858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165" h="22860">
                    <a:moveTo>
                      <a:pt x="12859" y="12858"/>
                    </a:moveTo>
                    <a:lnTo>
                      <a:pt x="164306" y="12858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CA56DBB8-0404-9155-6BD3-1DF951EF3C38}"/>
                  </a:ext>
                </a:extLst>
              </p:cNvPr>
              <p:cNvSpPr/>
              <p:nvPr/>
            </p:nvSpPr>
            <p:spPr bwMode="gray">
              <a:xfrm>
                <a:off x="7628600" y="11512262"/>
                <a:ext cx="177165" cy="22860"/>
              </a:xfrm>
              <a:custGeom>
                <a:avLst/>
                <a:gdLst>
                  <a:gd name="connsiteX0" fmla="*/ 12859 w 177165"/>
                  <a:gd name="connsiteY0" fmla="*/ 12859 h 22860"/>
                  <a:gd name="connsiteX1" fmla="*/ 164306 w 177165"/>
                  <a:gd name="connsiteY1" fmla="*/ 12859 h 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165" h="22860">
                    <a:moveTo>
                      <a:pt x="12859" y="12859"/>
                    </a:moveTo>
                    <a:lnTo>
                      <a:pt x="164306" y="12859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FC9398B-9B2E-C8BA-13A3-7F0B33786F98}"/>
                  </a:ext>
                </a:extLst>
              </p:cNvPr>
              <p:cNvSpPr/>
              <p:nvPr/>
            </p:nvSpPr>
            <p:spPr bwMode="gray">
              <a:xfrm>
                <a:off x="7726326" y="11671710"/>
                <a:ext cx="91440" cy="91440"/>
              </a:xfrm>
              <a:custGeom>
                <a:avLst/>
                <a:gdLst>
                  <a:gd name="connsiteX0" fmla="*/ 12859 w 91440"/>
                  <a:gd name="connsiteY0" fmla="*/ 78581 h 91440"/>
                  <a:gd name="connsiteX1" fmla="*/ 12859 w 91440"/>
                  <a:gd name="connsiteY1" fmla="*/ 12859 h 91440"/>
                  <a:gd name="connsiteX2" fmla="*/ 79153 w 91440"/>
                  <a:gd name="connsiteY2" fmla="*/ 12859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440" h="91440">
                    <a:moveTo>
                      <a:pt x="12859" y="78581"/>
                    </a:moveTo>
                    <a:lnTo>
                      <a:pt x="12859" y="12859"/>
                    </a:lnTo>
                    <a:lnTo>
                      <a:pt x="79153" y="12859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F476312E-99BD-8030-9663-42D784847F3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934097" y="1858015"/>
            <a:ext cx="719172" cy="719170"/>
            <a:chOff x="10708157" y="1498215"/>
            <a:chExt cx="719172" cy="719170"/>
          </a:xfrm>
        </p:grpSpPr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258680AF-36FF-CA02-D85F-7749A155EE4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708157" y="1498215"/>
              <a:ext cx="719172" cy="719170"/>
              <a:chOff x="7075896" y="2233365"/>
              <a:chExt cx="719172" cy="719170"/>
            </a:xfrm>
          </p:grpSpPr>
          <p:sp>
            <p:nvSpPr>
              <p:cNvPr id="80" name="Oval 2">
                <a:extLst>
                  <a:ext uri="{FF2B5EF4-FFF2-40B4-BE49-F238E27FC236}">
                    <a16:creationId xmlns:a16="http://schemas.microsoft.com/office/drawing/2014/main" id="{BCAF4537-D076-8FC5-3ACD-EB646CD996F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1" name="Oval 2">
                <a:extLst>
                  <a:ext uri="{FF2B5EF4-FFF2-40B4-BE49-F238E27FC236}">
                    <a16:creationId xmlns:a16="http://schemas.microsoft.com/office/drawing/2014/main" id="{0D34BE90-0BFD-08D4-B8C9-7812FE5D7E8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06DD9278-C008-09D4-F66A-03134CD193C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905941" y="1677800"/>
              <a:ext cx="323605" cy="360000"/>
              <a:chOff x="4915755" y="7070073"/>
              <a:chExt cx="612078" cy="681006"/>
            </a:xfrm>
          </p:grpSpPr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5661D62C-71FB-F7E7-51DA-DFFAD468C047}"/>
                  </a:ext>
                </a:extLst>
              </p:cNvPr>
              <p:cNvSpPr/>
              <p:nvPr/>
            </p:nvSpPr>
            <p:spPr bwMode="gray">
              <a:xfrm>
                <a:off x="4973556" y="7194143"/>
                <a:ext cx="496280" cy="556936"/>
              </a:xfrm>
              <a:custGeom>
                <a:avLst/>
                <a:gdLst>
                  <a:gd name="connsiteX0" fmla="*/ 592687 w 733040"/>
                  <a:gd name="connsiteY0" fmla="*/ 810010 h 822634"/>
                  <a:gd name="connsiteX1" fmla="*/ 142274 w 733040"/>
                  <a:gd name="connsiteY1" fmla="*/ 810010 h 822634"/>
                  <a:gd name="connsiteX2" fmla="*/ 101550 w 733040"/>
                  <a:gd name="connsiteY2" fmla="*/ 773358 h 822634"/>
                  <a:gd name="connsiteX3" fmla="*/ 18472 w 733040"/>
                  <a:gd name="connsiteY3" fmla="*/ 48462 h 822634"/>
                  <a:gd name="connsiteX4" fmla="*/ 45350 w 733040"/>
                  <a:gd name="connsiteY4" fmla="*/ 18326 h 822634"/>
                  <a:gd name="connsiteX5" fmla="*/ 688796 w 733040"/>
                  <a:gd name="connsiteY5" fmla="*/ 18326 h 822634"/>
                  <a:gd name="connsiteX6" fmla="*/ 715674 w 733040"/>
                  <a:gd name="connsiteY6" fmla="*/ 48462 h 822634"/>
                  <a:gd name="connsiteX7" fmla="*/ 632597 w 733040"/>
                  <a:gd name="connsiteY7" fmla="*/ 773358 h 822634"/>
                  <a:gd name="connsiteX8" fmla="*/ 592687 w 733040"/>
                  <a:gd name="connsiteY8" fmla="*/ 810010 h 822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3040" h="822634">
                    <a:moveTo>
                      <a:pt x="592687" y="810010"/>
                    </a:moveTo>
                    <a:lnTo>
                      <a:pt x="142274" y="810010"/>
                    </a:lnTo>
                    <a:cubicBezTo>
                      <a:pt x="121097" y="810010"/>
                      <a:pt x="103993" y="794534"/>
                      <a:pt x="101550" y="773358"/>
                    </a:cubicBezTo>
                    <a:lnTo>
                      <a:pt x="18472" y="48462"/>
                    </a:lnTo>
                    <a:cubicBezTo>
                      <a:pt x="16843" y="32172"/>
                      <a:pt x="29060" y="18326"/>
                      <a:pt x="45350" y="18326"/>
                    </a:cubicBezTo>
                    <a:lnTo>
                      <a:pt x="688796" y="18326"/>
                    </a:lnTo>
                    <a:cubicBezTo>
                      <a:pt x="705086" y="18326"/>
                      <a:pt x="717304" y="32172"/>
                      <a:pt x="715674" y="48462"/>
                    </a:cubicBezTo>
                    <a:lnTo>
                      <a:pt x="632597" y="773358"/>
                    </a:lnTo>
                    <a:cubicBezTo>
                      <a:pt x="630968" y="793720"/>
                      <a:pt x="613049" y="810010"/>
                      <a:pt x="592687" y="810010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D04E6638-822C-60B5-5B97-2ADB357F5222}"/>
                  </a:ext>
                </a:extLst>
              </p:cNvPr>
              <p:cNvSpPr/>
              <p:nvPr/>
            </p:nvSpPr>
            <p:spPr bwMode="gray">
              <a:xfrm>
                <a:off x="5209663" y="7293950"/>
                <a:ext cx="22057" cy="347396"/>
              </a:xfrm>
              <a:custGeom>
                <a:avLst/>
                <a:gdLst>
                  <a:gd name="connsiteX0" fmla="*/ 18326 w 32579"/>
                  <a:gd name="connsiteY0" fmla="*/ 501318 h 513128"/>
                  <a:gd name="connsiteX1" fmla="*/ 18326 w 32579"/>
                  <a:gd name="connsiteY1" fmla="*/ 18326 h 51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513128">
                    <a:moveTo>
                      <a:pt x="18326" y="501318"/>
                    </a:moveTo>
                    <a:lnTo>
                      <a:pt x="18326" y="18326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F47971A3-939C-D075-94BE-72AC0DDB736E}"/>
                  </a:ext>
                </a:extLst>
              </p:cNvPr>
              <p:cNvSpPr/>
              <p:nvPr/>
            </p:nvSpPr>
            <p:spPr bwMode="gray">
              <a:xfrm>
                <a:off x="5290722" y="7293950"/>
                <a:ext cx="38599" cy="347396"/>
              </a:xfrm>
              <a:custGeom>
                <a:avLst/>
                <a:gdLst>
                  <a:gd name="connsiteX0" fmla="*/ 18326 w 57014"/>
                  <a:gd name="connsiteY0" fmla="*/ 501318 h 513128"/>
                  <a:gd name="connsiteX1" fmla="*/ 41946 w 57014"/>
                  <a:gd name="connsiteY1" fmla="*/ 18326 h 51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014" h="513128">
                    <a:moveTo>
                      <a:pt x="18326" y="501318"/>
                    </a:moveTo>
                    <a:lnTo>
                      <a:pt x="41946" y="18326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4A26C0EF-9320-BC96-B952-EB36878A8A97}"/>
                  </a:ext>
                </a:extLst>
              </p:cNvPr>
              <p:cNvSpPr/>
              <p:nvPr/>
            </p:nvSpPr>
            <p:spPr bwMode="gray">
              <a:xfrm>
                <a:off x="5113164" y="7293950"/>
                <a:ext cx="38599" cy="347396"/>
              </a:xfrm>
              <a:custGeom>
                <a:avLst/>
                <a:gdLst>
                  <a:gd name="connsiteX0" fmla="*/ 41946 w 57014"/>
                  <a:gd name="connsiteY0" fmla="*/ 501318 h 513128"/>
                  <a:gd name="connsiteX1" fmla="*/ 18326 w 57014"/>
                  <a:gd name="connsiteY1" fmla="*/ 18326 h 51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014" h="513128">
                    <a:moveTo>
                      <a:pt x="41946" y="501318"/>
                    </a:moveTo>
                    <a:lnTo>
                      <a:pt x="18326" y="18326"/>
                    </a:lnTo>
                  </a:path>
                </a:pathLst>
              </a:custGeom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504DD0BC-C6EF-1A77-ACD1-F218D25210E9}"/>
                  </a:ext>
                </a:extLst>
              </p:cNvPr>
              <p:cNvSpPr/>
              <p:nvPr/>
            </p:nvSpPr>
            <p:spPr bwMode="gray">
              <a:xfrm>
                <a:off x="4915755" y="7139552"/>
                <a:ext cx="612078" cy="93742"/>
              </a:xfrm>
              <a:custGeom>
                <a:avLst/>
                <a:gdLst>
                  <a:gd name="connsiteX0" fmla="*/ 888200 w 904083"/>
                  <a:gd name="connsiteY0" fmla="*/ 127468 h 138463"/>
                  <a:gd name="connsiteX1" fmla="*/ 888200 w 904083"/>
                  <a:gd name="connsiteY1" fmla="*/ 127468 h 138463"/>
                  <a:gd name="connsiteX2" fmla="*/ 779059 w 904083"/>
                  <a:gd name="connsiteY2" fmla="*/ 18326 h 138463"/>
                  <a:gd name="connsiteX3" fmla="*/ 127468 w 904083"/>
                  <a:gd name="connsiteY3" fmla="*/ 18326 h 138463"/>
                  <a:gd name="connsiteX4" fmla="*/ 18326 w 904083"/>
                  <a:gd name="connsiteY4" fmla="*/ 127468 h 138463"/>
                  <a:gd name="connsiteX5" fmla="*/ 18326 w 904083"/>
                  <a:gd name="connsiteY5" fmla="*/ 127468 h 1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4083" h="138463">
                    <a:moveTo>
                      <a:pt x="888200" y="127468"/>
                    </a:moveTo>
                    <a:lnTo>
                      <a:pt x="888200" y="127468"/>
                    </a:lnTo>
                    <a:cubicBezTo>
                      <a:pt x="888200" y="67195"/>
                      <a:pt x="839331" y="18326"/>
                      <a:pt x="779059" y="18326"/>
                    </a:cubicBezTo>
                    <a:lnTo>
                      <a:pt x="127468" y="18326"/>
                    </a:lnTo>
                    <a:cubicBezTo>
                      <a:pt x="67195" y="18326"/>
                      <a:pt x="18326" y="67195"/>
                      <a:pt x="18326" y="127468"/>
                    </a:cubicBezTo>
                    <a:lnTo>
                      <a:pt x="18326" y="12746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CBB44FC4-21EB-2BE2-CC5E-0845F4B4B19B}"/>
                  </a:ext>
                </a:extLst>
              </p:cNvPr>
              <p:cNvSpPr/>
              <p:nvPr/>
            </p:nvSpPr>
            <p:spPr bwMode="gray">
              <a:xfrm>
                <a:off x="5101033" y="7070073"/>
                <a:ext cx="242625" cy="93742"/>
              </a:xfrm>
              <a:custGeom>
                <a:avLst/>
                <a:gdLst>
                  <a:gd name="connsiteX0" fmla="*/ 340049 w 358375"/>
                  <a:gd name="connsiteY0" fmla="*/ 120951 h 138463"/>
                  <a:gd name="connsiteX1" fmla="*/ 237424 w 358375"/>
                  <a:gd name="connsiteY1" fmla="*/ 18326 h 138463"/>
                  <a:gd name="connsiteX2" fmla="*/ 120952 w 358375"/>
                  <a:gd name="connsiteY2" fmla="*/ 18326 h 138463"/>
                  <a:gd name="connsiteX3" fmla="*/ 18326 w 358375"/>
                  <a:gd name="connsiteY3" fmla="*/ 120951 h 1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375" h="138463">
                    <a:moveTo>
                      <a:pt x="340049" y="120951"/>
                    </a:moveTo>
                    <a:cubicBezTo>
                      <a:pt x="340049" y="63937"/>
                      <a:pt x="294438" y="18326"/>
                      <a:pt x="237424" y="18326"/>
                    </a:cubicBezTo>
                    <a:lnTo>
                      <a:pt x="120952" y="18326"/>
                    </a:lnTo>
                    <a:cubicBezTo>
                      <a:pt x="63938" y="18326"/>
                      <a:pt x="18326" y="63937"/>
                      <a:pt x="18326" y="120951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76" name="Inhaltsplatzhalter 7">
            <a:extLst>
              <a:ext uri="{FF2B5EF4-FFF2-40B4-BE49-F238E27FC236}">
                <a16:creationId xmlns:a16="http://schemas.microsoft.com/office/drawing/2014/main" id="{C6615421-3ECC-0D2C-F442-18DCB65AA0E0}"/>
              </a:ext>
            </a:extLst>
          </p:cNvPr>
          <p:cNvSpPr txBox="1">
            <a:spLocks/>
          </p:cNvSpPr>
          <p:nvPr/>
        </p:nvSpPr>
        <p:spPr bwMode="gray">
          <a:xfrm>
            <a:off x="540070" y="1512000"/>
            <a:ext cx="3240000" cy="4298400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Das Stage-Gate-Modell beschreibt einen Entwicklungsprozess,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der in mehrere Stages (Phasen) unterteilt ist. 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Jede Stage ist durch ein Gate (Tor) getrennt, bei welchem entschieden wird, ob zur nächsten Stage vorangeschritten werden kann. 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jedem Gate kann eine von vier Entscheidungen getroffen werden.</a:t>
            </a:r>
          </a:p>
        </p:txBody>
      </p: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AA4FE35A-8B20-08D7-C88E-C8BB5EDB0F7C}"/>
              </a:ext>
            </a:extLst>
          </p:cNvPr>
          <p:cNvCxnSpPr>
            <a:cxnSpLocks/>
            <a:endCxn id="90" idx="2"/>
          </p:cNvCxnSpPr>
          <p:nvPr/>
        </p:nvCxnSpPr>
        <p:spPr bwMode="gray">
          <a:xfrm>
            <a:off x="5003867" y="2217600"/>
            <a:ext cx="23351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C3178972-D6F4-8B4C-E170-D85ADA36C2C9}"/>
              </a:ext>
            </a:extLst>
          </p:cNvPr>
          <p:cNvCxnSpPr>
            <a:cxnSpLocks/>
          </p:cNvCxnSpPr>
          <p:nvPr/>
        </p:nvCxnSpPr>
        <p:spPr bwMode="gray">
          <a:xfrm>
            <a:off x="5003867" y="3970800"/>
            <a:ext cx="233512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>
            <a:extLst>
              <a:ext uri="{FF2B5EF4-FFF2-40B4-BE49-F238E27FC236}">
                <a16:creationId xmlns:a16="http://schemas.microsoft.com/office/drawing/2014/main" id="{40F6BA6C-0E79-B50B-4A6D-1E6D6A179DF9}"/>
              </a:ext>
            </a:extLst>
          </p:cNvPr>
          <p:cNvCxnSpPr>
            <a:cxnSpLocks/>
            <a:endCxn id="81" idx="2"/>
          </p:cNvCxnSpPr>
          <p:nvPr/>
        </p:nvCxnSpPr>
        <p:spPr bwMode="gray">
          <a:xfrm>
            <a:off x="8670193" y="2217600"/>
            <a:ext cx="233512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43014575-DE12-79D8-8314-3BFB15B37259}"/>
              </a:ext>
            </a:extLst>
          </p:cNvPr>
          <p:cNvCxnSpPr>
            <a:cxnSpLocks/>
            <a:endCxn id="84" idx="2"/>
          </p:cNvCxnSpPr>
          <p:nvPr/>
        </p:nvCxnSpPr>
        <p:spPr bwMode="gray">
          <a:xfrm>
            <a:off x="8670193" y="3970800"/>
            <a:ext cx="233512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D1EAFF6-9DE2-32B5-6341-D6D0EFD0E6E6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0" name="Rechteck 9">
              <a:hlinkClick r:id="rId2" action="ppaction://hlinksldjump"/>
              <a:extLst>
                <a:ext uri="{FF2B5EF4-FFF2-40B4-BE49-F238E27FC236}">
                  <a16:creationId xmlns:a16="http://schemas.microsoft.com/office/drawing/2014/main" id="{A6C1518F-2A1D-CF2C-2BD6-28DCAB897A10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4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DD3CC54C-AFDB-8575-963D-9F6E3CBA669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5" name="Grafik 4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B56D9E-D1C6-6CE9-FB7A-572E1E099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4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Stage-Gate-Modell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Inhalte der Stages</a:t>
            </a:r>
          </a:p>
          <a:p>
            <a:endParaRPr lang="de-DE" dirty="0"/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D384E1E8-2964-A58D-9005-9728299FE788}"/>
              </a:ext>
            </a:extLst>
          </p:cNvPr>
          <p:cNvSpPr txBox="1">
            <a:spLocks/>
          </p:cNvSpPr>
          <p:nvPr/>
        </p:nvSpPr>
        <p:spPr bwMode="gray">
          <a:xfrm>
            <a:off x="540070" y="3312000"/>
            <a:ext cx="1620000" cy="1800000"/>
          </a:xfrm>
          <a:prstGeom prst="rect">
            <a:avLst/>
          </a:prstGeom>
        </p:spPr>
        <p:txBody>
          <a:bodyPr lIns="0" tIns="0" rIns="0" bIns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1200" b="1" dirty="0">
                <a:latin typeface="+mj-lt"/>
              </a:rPr>
              <a:t>Vorbereitung: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b="1" dirty="0">
                <a:latin typeface="+mj-lt"/>
              </a:rPr>
              <a:t>Ideen und Informatio-nen aus verschiedenen Bereichen, wie Liefe-</a:t>
            </a:r>
            <a:br>
              <a:rPr lang="de-DE" sz="1200" b="1" dirty="0">
                <a:latin typeface="+mj-lt"/>
              </a:rPr>
            </a:br>
            <a:r>
              <a:rPr lang="de-DE" sz="1200" b="1" dirty="0">
                <a:latin typeface="+mj-lt"/>
              </a:rPr>
              <a:t>ranten, Kunden und Personal</a:t>
            </a:r>
          </a:p>
        </p:txBody>
      </p:sp>
      <p:sp>
        <p:nvSpPr>
          <p:cNvPr id="11" name="Inhaltsplatzhalter 6">
            <a:extLst>
              <a:ext uri="{FF2B5EF4-FFF2-40B4-BE49-F238E27FC236}">
                <a16:creationId xmlns:a16="http://schemas.microsoft.com/office/drawing/2014/main" id="{A9EC2305-BEE5-A2DE-6B5C-3F18CEBBB1DC}"/>
              </a:ext>
            </a:extLst>
          </p:cNvPr>
          <p:cNvSpPr txBox="1">
            <a:spLocks/>
          </p:cNvSpPr>
          <p:nvPr/>
        </p:nvSpPr>
        <p:spPr bwMode="gray">
          <a:xfrm>
            <a:off x="4336488" y="3312000"/>
            <a:ext cx="1620000" cy="1800000"/>
          </a:xfrm>
          <a:prstGeom prst="rect">
            <a:avLst/>
          </a:prstGeom>
        </p:spPr>
        <p:txBody>
          <a:bodyPr lIns="0" tIns="0" rIns="0" bIns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100" dirty="0"/>
              <a:t>Entwicklung Businessplan:</a:t>
            </a:r>
          </a:p>
          <a:p>
            <a:pPr marL="252000" indent="-252000">
              <a:lnSpc>
                <a:spcPct val="110000"/>
              </a:lnSpc>
              <a:buFont typeface="+mj-lt"/>
              <a:buAutoNum type="arabicPeriod"/>
            </a:pPr>
            <a:r>
              <a:rPr lang="de-DE" sz="1100" dirty="0"/>
              <a:t>Produktdefinition </a:t>
            </a:r>
            <a:br>
              <a:rPr lang="de-DE" sz="1100" dirty="0"/>
            </a:br>
            <a:r>
              <a:rPr lang="de-DE" sz="1100" dirty="0"/>
              <a:t>und Analyse</a:t>
            </a:r>
          </a:p>
          <a:p>
            <a:pPr marL="252000" indent="-252000">
              <a:lnSpc>
                <a:spcPct val="110000"/>
              </a:lnSpc>
              <a:buFont typeface="+mj-lt"/>
              <a:buAutoNum type="arabicPeriod"/>
            </a:pPr>
            <a:r>
              <a:rPr lang="de-DE" sz="1100" dirty="0"/>
              <a:t>Businessplan erstellen</a:t>
            </a:r>
          </a:p>
          <a:p>
            <a:pPr marL="252000" indent="-252000">
              <a:lnSpc>
                <a:spcPct val="110000"/>
              </a:lnSpc>
              <a:buFont typeface="+mj-lt"/>
              <a:buAutoNum type="arabicPeriod"/>
            </a:pPr>
            <a:r>
              <a:rPr lang="de-DE" sz="1100" dirty="0"/>
              <a:t>Projektplan erstellen</a:t>
            </a:r>
          </a:p>
          <a:p>
            <a:pPr marL="252000" indent="-252000">
              <a:lnSpc>
                <a:spcPct val="110000"/>
              </a:lnSpc>
              <a:buFont typeface="+mj-lt"/>
              <a:buAutoNum type="arabicPeriod"/>
            </a:pPr>
            <a:r>
              <a:rPr lang="de-DE" sz="1100" dirty="0"/>
              <a:t>Durchführbarkeit prüfen</a:t>
            </a:r>
          </a:p>
        </p:txBody>
      </p:sp>
      <p:sp>
        <p:nvSpPr>
          <p:cNvPr id="12" name="Inhaltsplatzhalter 8">
            <a:extLst>
              <a:ext uri="{FF2B5EF4-FFF2-40B4-BE49-F238E27FC236}">
                <a16:creationId xmlns:a16="http://schemas.microsoft.com/office/drawing/2014/main" id="{C3D13E7D-4DB7-40FD-EA20-0D65A8A0BC1F}"/>
              </a:ext>
            </a:extLst>
          </p:cNvPr>
          <p:cNvSpPr txBox="1">
            <a:spLocks/>
          </p:cNvSpPr>
          <p:nvPr/>
        </p:nvSpPr>
        <p:spPr bwMode="gray">
          <a:xfrm>
            <a:off x="6234697" y="3312000"/>
            <a:ext cx="1620000" cy="1800000"/>
          </a:xfrm>
          <a:prstGeom prst="rect">
            <a:avLst/>
          </a:prstGeom>
        </p:spPr>
        <p:txBody>
          <a:bodyPr lIns="0" tIns="0" rIns="0" bIns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100" dirty="0"/>
              <a:t>Umsetzung der Pläne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100" dirty="0"/>
              <a:t>Regelmäßiges Feedback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100" dirty="0"/>
              <a:t>Verbesserungen für einen Produkt-Prototypen</a:t>
            </a:r>
          </a:p>
        </p:txBody>
      </p:sp>
      <p:sp>
        <p:nvSpPr>
          <p:cNvPr id="13" name="Inhaltsplatzhalter 10">
            <a:extLst>
              <a:ext uri="{FF2B5EF4-FFF2-40B4-BE49-F238E27FC236}">
                <a16:creationId xmlns:a16="http://schemas.microsoft.com/office/drawing/2014/main" id="{78C51D98-B0CA-8554-EA0B-E40DE24A69D5}"/>
              </a:ext>
            </a:extLst>
          </p:cNvPr>
          <p:cNvSpPr txBox="1">
            <a:spLocks/>
          </p:cNvSpPr>
          <p:nvPr/>
        </p:nvSpPr>
        <p:spPr bwMode="gray">
          <a:xfrm>
            <a:off x="8132906" y="3312000"/>
            <a:ext cx="1620000" cy="1800000"/>
          </a:xfrm>
          <a:prstGeom prst="rect">
            <a:avLst/>
          </a:prstGeom>
        </p:spPr>
        <p:txBody>
          <a:bodyPr lIns="0" tIns="0" rIns="0" bIns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100" dirty="0"/>
              <a:t>Prüfung:</a:t>
            </a:r>
          </a:p>
          <a:p>
            <a:pPr marL="252000" indent="-252000">
              <a:lnSpc>
                <a:spcPct val="110000"/>
              </a:lnSpc>
              <a:buFont typeface="+mj-lt"/>
              <a:buAutoNum type="arabicPeriod"/>
            </a:pPr>
            <a:r>
              <a:rPr lang="de-DE" sz="1100" dirty="0"/>
              <a:t>Produktionstests</a:t>
            </a:r>
          </a:p>
          <a:p>
            <a:pPr marL="252000" indent="-252000">
              <a:lnSpc>
                <a:spcPct val="110000"/>
              </a:lnSpc>
              <a:buFont typeface="+mj-lt"/>
              <a:buAutoNum type="arabicPeriod"/>
            </a:pPr>
            <a:r>
              <a:rPr lang="de-DE" sz="1100" dirty="0"/>
              <a:t>Produkttest durch </a:t>
            </a:r>
            <a:br>
              <a:rPr lang="de-DE" sz="1100" dirty="0"/>
            </a:br>
            <a:r>
              <a:rPr lang="de-DE" sz="1100" dirty="0"/>
              <a:t>Kunden</a:t>
            </a:r>
          </a:p>
          <a:p>
            <a:pPr marL="252000" indent="-252000">
              <a:lnSpc>
                <a:spcPct val="110000"/>
              </a:lnSpc>
              <a:buFont typeface="+mj-lt"/>
              <a:buAutoNum type="arabicPeriod"/>
            </a:pPr>
            <a:r>
              <a:rPr lang="de-DE" sz="1100" dirty="0"/>
              <a:t>Meinung des Markts</a:t>
            </a:r>
          </a:p>
        </p:txBody>
      </p:sp>
      <p:sp>
        <p:nvSpPr>
          <p:cNvPr id="14" name="Inhaltsplatzhalter 12">
            <a:extLst>
              <a:ext uri="{FF2B5EF4-FFF2-40B4-BE49-F238E27FC236}">
                <a16:creationId xmlns:a16="http://schemas.microsoft.com/office/drawing/2014/main" id="{8250E597-98A7-7E71-8C42-23E7F77E6C07}"/>
              </a:ext>
            </a:extLst>
          </p:cNvPr>
          <p:cNvSpPr txBox="1">
            <a:spLocks/>
          </p:cNvSpPr>
          <p:nvPr/>
        </p:nvSpPr>
        <p:spPr bwMode="gray">
          <a:xfrm>
            <a:off x="10031116" y="3312000"/>
            <a:ext cx="1620000" cy="1800000"/>
          </a:xfrm>
          <a:prstGeom prst="rect">
            <a:avLst/>
          </a:prstGeom>
        </p:spPr>
        <p:txBody>
          <a:bodyPr lIns="0" tIns="0" rIns="0" bIns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100" dirty="0"/>
              <a:t>Passende Marketing-Strategie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100" dirty="0"/>
              <a:t>Strategien zu Produktion, Inventur und Vertrieb</a:t>
            </a:r>
          </a:p>
        </p:txBody>
      </p:sp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CE442DD1-BDE5-C58F-ADC7-05AF4CE00EC1}"/>
              </a:ext>
            </a:extLst>
          </p:cNvPr>
          <p:cNvSpPr txBox="1">
            <a:spLocks/>
          </p:cNvSpPr>
          <p:nvPr/>
        </p:nvSpPr>
        <p:spPr bwMode="gray">
          <a:xfrm>
            <a:off x="540069" y="2232000"/>
            <a:ext cx="1620000" cy="9005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2200" b="1" dirty="0">
                <a:ln w="12700">
                  <a:noFill/>
                </a:ln>
                <a:solidFill>
                  <a:schemeClr val="accent3">
                    <a:lumMod val="75000"/>
                  </a:schemeClr>
                </a:solidFill>
                <a:latin typeface="+mj-lt"/>
              </a:rPr>
              <a:t>Stage 0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accent3">
                    <a:lumMod val="75000"/>
                  </a:schemeClr>
                </a:solidFill>
              </a:rPr>
              <a:t>Entdeckung</a:t>
            </a:r>
          </a:p>
        </p:txBody>
      </p:sp>
      <p:sp>
        <p:nvSpPr>
          <p:cNvPr id="16" name="Inhaltsplatzhalter 6">
            <a:extLst>
              <a:ext uri="{FF2B5EF4-FFF2-40B4-BE49-F238E27FC236}">
                <a16:creationId xmlns:a16="http://schemas.microsoft.com/office/drawing/2014/main" id="{DD602BA3-C03C-06A4-4734-59215B5B5C63}"/>
              </a:ext>
            </a:extLst>
          </p:cNvPr>
          <p:cNvSpPr txBox="1">
            <a:spLocks/>
          </p:cNvSpPr>
          <p:nvPr/>
        </p:nvSpPr>
        <p:spPr bwMode="gray">
          <a:xfrm>
            <a:off x="4336487" y="2232000"/>
            <a:ext cx="1620000" cy="9005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de-DE" sz="2200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Stage 2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Businessplan-</a:t>
            </a:r>
            <a:br>
              <a:rPr lang="de-DE" sz="1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konzept</a:t>
            </a:r>
          </a:p>
        </p:txBody>
      </p:sp>
      <p:sp>
        <p:nvSpPr>
          <p:cNvPr id="17" name="Inhaltsplatzhalter 8">
            <a:extLst>
              <a:ext uri="{FF2B5EF4-FFF2-40B4-BE49-F238E27FC236}">
                <a16:creationId xmlns:a16="http://schemas.microsoft.com/office/drawing/2014/main" id="{66147807-802A-AFAA-2DFE-F526FF151CD8}"/>
              </a:ext>
            </a:extLst>
          </p:cNvPr>
          <p:cNvSpPr txBox="1">
            <a:spLocks/>
          </p:cNvSpPr>
          <p:nvPr/>
        </p:nvSpPr>
        <p:spPr bwMode="gray">
          <a:xfrm>
            <a:off x="6234696" y="2232000"/>
            <a:ext cx="1620000" cy="9005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de-DE" sz="2200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Stage 3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Entwicklung</a:t>
            </a:r>
          </a:p>
        </p:txBody>
      </p:sp>
      <p:sp>
        <p:nvSpPr>
          <p:cNvPr id="18" name="Inhaltsplatzhalter 10">
            <a:extLst>
              <a:ext uri="{FF2B5EF4-FFF2-40B4-BE49-F238E27FC236}">
                <a16:creationId xmlns:a16="http://schemas.microsoft.com/office/drawing/2014/main" id="{5F3B6AFC-38CD-6DAD-BEB6-8136068DCED2}"/>
              </a:ext>
            </a:extLst>
          </p:cNvPr>
          <p:cNvSpPr txBox="1">
            <a:spLocks/>
          </p:cNvSpPr>
          <p:nvPr/>
        </p:nvSpPr>
        <p:spPr bwMode="gray">
          <a:xfrm>
            <a:off x="8132905" y="2232000"/>
            <a:ext cx="1620000" cy="9005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de-DE" sz="2200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Stage 4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Prüfung</a:t>
            </a:r>
          </a:p>
        </p:txBody>
      </p:sp>
      <p:sp>
        <p:nvSpPr>
          <p:cNvPr id="19" name="Inhaltsplatzhalter 12">
            <a:extLst>
              <a:ext uri="{FF2B5EF4-FFF2-40B4-BE49-F238E27FC236}">
                <a16:creationId xmlns:a16="http://schemas.microsoft.com/office/drawing/2014/main" id="{D6229000-006F-F90B-551B-2D69948C723B}"/>
              </a:ext>
            </a:extLst>
          </p:cNvPr>
          <p:cNvSpPr txBox="1">
            <a:spLocks/>
          </p:cNvSpPr>
          <p:nvPr/>
        </p:nvSpPr>
        <p:spPr bwMode="gray">
          <a:xfrm>
            <a:off x="10031116" y="2232000"/>
            <a:ext cx="1620000" cy="9005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de-DE" sz="2200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Stage 5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Einführung und Implementierung</a:t>
            </a: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8F594422-F7CA-6CAF-EDB3-0A9DD460D917}"/>
              </a:ext>
            </a:extLst>
          </p:cNvPr>
          <p:cNvSpPr txBox="1">
            <a:spLocks/>
          </p:cNvSpPr>
          <p:nvPr/>
        </p:nvSpPr>
        <p:spPr bwMode="gray">
          <a:xfrm>
            <a:off x="2438279" y="3312000"/>
            <a:ext cx="1620000" cy="1800000"/>
          </a:xfrm>
          <a:prstGeom prst="rect">
            <a:avLst/>
          </a:prstGeom>
        </p:spPr>
        <p:txBody>
          <a:bodyPr lIns="0" tIns="0" rIns="0" bIns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100" dirty="0"/>
              <a:t>Stärken und Schwächen </a:t>
            </a:r>
            <a:br>
              <a:rPr lang="de-DE" sz="1100" dirty="0"/>
            </a:br>
            <a:r>
              <a:rPr lang="de-DE" sz="1100" dirty="0"/>
              <a:t>des Produkts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100" dirty="0"/>
              <a:t>Marktpositionierung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100" dirty="0"/>
              <a:t>Bedrohung durch Konkurrenten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EE8718A0-5FA5-9CC6-7BEA-AD43E9D3BA16}"/>
              </a:ext>
            </a:extLst>
          </p:cNvPr>
          <p:cNvSpPr txBox="1">
            <a:spLocks/>
          </p:cNvSpPr>
          <p:nvPr/>
        </p:nvSpPr>
        <p:spPr bwMode="gray">
          <a:xfrm>
            <a:off x="2438278" y="2232000"/>
            <a:ext cx="1620000" cy="9005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2200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Stage 1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Auftragsklärung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D791939-EAE0-B557-2D88-69B4249C19E8}"/>
              </a:ext>
            </a:extLst>
          </p:cNvPr>
          <p:cNvCxnSpPr>
            <a:cxnSpLocks/>
          </p:cNvCxnSpPr>
          <p:nvPr/>
        </p:nvCxnSpPr>
        <p:spPr bwMode="gray">
          <a:xfrm>
            <a:off x="1728000" y="2376000"/>
            <a:ext cx="3600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BD51E09E-5DF5-292E-B1FD-6DF5C99F49FF}"/>
              </a:ext>
            </a:extLst>
          </p:cNvPr>
          <p:cNvCxnSpPr>
            <a:cxnSpLocks/>
          </p:cNvCxnSpPr>
          <p:nvPr/>
        </p:nvCxnSpPr>
        <p:spPr bwMode="gray">
          <a:xfrm>
            <a:off x="3626209" y="2376000"/>
            <a:ext cx="3600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D9013247-BD6F-2D3B-BEF1-63B972A543C1}"/>
              </a:ext>
            </a:extLst>
          </p:cNvPr>
          <p:cNvCxnSpPr>
            <a:cxnSpLocks/>
          </p:cNvCxnSpPr>
          <p:nvPr/>
        </p:nvCxnSpPr>
        <p:spPr bwMode="gray">
          <a:xfrm>
            <a:off x="5524418" y="2376000"/>
            <a:ext cx="3600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3A460B95-ED50-DD41-9490-CB0331627162}"/>
              </a:ext>
            </a:extLst>
          </p:cNvPr>
          <p:cNvCxnSpPr>
            <a:cxnSpLocks/>
          </p:cNvCxnSpPr>
          <p:nvPr/>
        </p:nvCxnSpPr>
        <p:spPr bwMode="gray">
          <a:xfrm>
            <a:off x="7422627" y="2376000"/>
            <a:ext cx="3600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80B6783B-3163-C867-960A-6138EA2DC423}"/>
              </a:ext>
            </a:extLst>
          </p:cNvPr>
          <p:cNvCxnSpPr>
            <a:cxnSpLocks/>
          </p:cNvCxnSpPr>
          <p:nvPr/>
        </p:nvCxnSpPr>
        <p:spPr bwMode="gray">
          <a:xfrm>
            <a:off x="9320837" y="2376000"/>
            <a:ext cx="3600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37FAEFD-0B98-0960-8CD7-1ACB83EA0AE4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" name="Rechteck 4">
              <a:hlinkClick r:id="rId2" action="ppaction://hlinksldjump"/>
              <a:extLst>
                <a:ext uri="{FF2B5EF4-FFF2-40B4-BE49-F238E27FC236}">
                  <a16:creationId xmlns:a16="http://schemas.microsoft.com/office/drawing/2014/main" id="{BE708AD8-3EE9-3BEB-FC31-7D0CC3438944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5D55AB5C-4E76-DAF4-B23A-94D51E4557F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C32EA2-E96D-39A9-7668-68560F55F7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15FC4B8D-1D7E-C6E0-BDB4-C96ECB673CF4}"/>
              </a:ext>
            </a:extLst>
          </p:cNvPr>
          <p:cNvCxnSpPr>
            <a:cxnSpLocks/>
          </p:cNvCxnSpPr>
          <p:nvPr/>
        </p:nvCxnSpPr>
        <p:spPr bwMode="gray">
          <a:xfrm>
            <a:off x="2604220" y="3042000"/>
            <a:ext cx="0" cy="2653357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8D8E6920-90E9-8134-9BB4-CF130E971D39}"/>
              </a:ext>
            </a:extLst>
          </p:cNvPr>
          <p:cNvCxnSpPr>
            <a:cxnSpLocks/>
          </p:cNvCxnSpPr>
          <p:nvPr/>
        </p:nvCxnSpPr>
        <p:spPr bwMode="gray">
          <a:xfrm>
            <a:off x="4932520" y="3042000"/>
            <a:ext cx="0" cy="2653357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>
            <a:extLst>
              <a:ext uri="{FF2B5EF4-FFF2-40B4-BE49-F238E27FC236}">
                <a16:creationId xmlns:a16="http://schemas.microsoft.com/office/drawing/2014/main" id="{D34A6816-7DA3-0F61-FCF0-1C6D5401DF9F}"/>
              </a:ext>
            </a:extLst>
          </p:cNvPr>
          <p:cNvCxnSpPr>
            <a:cxnSpLocks/>
          </p:cNvCxnSpPr>
          <p:nvPr/>
        </p:nvCxnSpPr>
        <p:spPr bwMode="gray">
          <a:xfrm>
            <a:off x="7260820" y="3042000"/>
            <a:ext cx="0" cy="2653357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>
            <a:extLst>
              <a:ext uri="{FF2B5EF4-FFF2-40B4-BE49-F238E27FC236}">
                <a16:creationId xmlns:a16="http://schemas.microsoft.com/office/drawing/2014/main" id="{BA316399-0CB8-0AF6-6B02-6F18B74A22B6}"/>
              </a:ext>
            </a:extLst>
          </p:cNvPr>
          <p:cNvCxnSpPr>
            <a:cxnSpLocks/>
          </p:cNvCxnSpPr>
          <p:nvPr/>
        </p:nvCxnSpPr>
        <p:spPr bwMode="gray">
          <a:xfrm>
            <a:off x="9589120" y="3042000"/>
            <a:ext cx="0" cy="2653357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DF39426A-E996-4F95-144A-3F24E75B619F}"/>
              </a:ext>
            </a:extLst>
          </p:cNvPr>
          <p:cNvCxnSpPr/>
          <p:nvPr/>
        </p:nvCxnSpPr>
        <p:spPr bwMode="gray">
          <a:xfrm>
            <a:off x="3768370" y="2232000"/>
            <a:ext cx="0" cy="10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Chain-Linked-Modell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/>
          <a:p>
            <a:r>
              <a:rPr lang="de-DE" dirty="0"/>
              <a:t>Innovationsprozess</a:t>
            </a:r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B940908D-DFB0-7AFF-5191-EBC0FB61164B}"/>
              </a:ext>
            </a:extLst>
          </p:cNvPr>
          <p:cNvSpPr txBox="1">
            <a:spLocks/>
          </p:cNvSpPr>
          <p:nvPr/>
        </p:nvSpPr>
        <p:spPr bwMode="gray">
          <a:xfrm>
            <a:off x="2868370" y="3492000"/>
            <a:ext cx="180000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/>
              <a:t>Anforderungen</a:t>
            </a:r>
            <a:br>
              <a:rPr lang="de-DE" sz="1400" dirty="0"/>
            </a:br>
            <a:r>
              <a:rPr lang="de-DE" sz="1400" dirty="0"/>
              <a:t>(Analytic Design)</a:t>
            </a:r>
          </a:p>
        </p:txBody>
      </p:sp>
      <p:sp>
        <p:nvSpPr>
          <p:cNvPr id="5" name="Inhaltsplatzhalter 8">
            <a:extLst>
              <a:ext uri="{FF2B5EF4-FFF2-40B4-BE49-F238E27FC236}">
                <a16:creationId xmlns:a16="http://schemas.microsoft.com/office/drawing/2014/main" id="{400EA6A0-E0E1-D1B2-8E02-935AD35E8A9F}"/>
              </a:ext>
            </a:extLst>
          </p:cNvPr>
          <p:cNvSpPr txBox="1">
            <a:spLocks/>
          </p:cNvSpPr>
          <p:nvPr/>
        </p:nvSpPr>
        <p:spPr bwMode="gray">
          <a:xfrm>
            <a:off x="5196670" y="3492000"/>
            <a:ext cx="180000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/>
              <a:t>Technische </a:t>
            </a:r>
            <a:br>
              <a:rPr lang="de-DE" sz="1400" dirty="0"/>
            </a:br>
            <a:r>
              <a:rPr lang="de-DE" sz="1400" dirty="0"/>
              <a:t>Spezifikation,</a:t>
            </a:r>
            <a:br>
              <a:rPr lang="de-DE" sz="1400" dirty="0"/>
            </a:br>
            <a:r>
              <a:rPr lang="de-DE" sz="1400" dirty="0"/>
              <a:t>Prototyp, Test</a:t>
            </a:r>
          </a:p>
        </p:txBody>
      </p:sp>
      <p:sp>
        <p:nvSpPr>
          <p:cNvPr id="6" name="Inhaltsplatzhalter 10">
            <a:extLst>
              <a:ext uri="{FF2B5EF4-FFF2-40B4-BE49-F238E27FC236}">
                <a16:creationId xmlns:a16="http://schemas.microsoft.com/office/drawing/2014/main" id="{510C8F75-86D9-7E25-125B-B9AB6333A8C4}"/>
              </a:ext>
            </a:extLst>
          </p:cNvPr>
          <p:cNvSpPr txBox="1">
            <a:spLocks/>
          </p:cNvSpPr>
          <p:nvPr/>
        </p:nvSpPr>
        <p:spPr bwMode="gray">
          <a:xfrm>
            <a:off x="7524970" y="3492000"/>
            <a:ext cx="180000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/>
              <a:t>Anpassungen </a:t>
            </a:r>
            <a:br>
              <a:rPr lang="de-DE" sz="1400" dirty="0"/>
            </a:br>
            <a:r>
              <a:rPr lang="de-DE" sz="1400" dirty="0"/>
              <a:t>und Produktion</a:t>
            </a:r>
          </a:p>
        </p:txBody>
      </p:sp>
      <p:sp>
        <p:nvSpPr>
          <p:cNvPr id="7" name="Inhaltsplatzhalter 12">
            <a:extLst>
              <a:ext uri="{FF2B5EF4-FFF2-40B4-BE49-F238E27FC236}">
                <a16:creationId xmlns:a16="http://schemas.microsoft.com/office/drawing/2014/main" id="{A1E5495B-319A-BB23-0482-501D6574353A}"/>
              </a:ext>
            </a:extLst>
          </p:cNvPr>
          <p:cNvSpPr txBox="1">
            <a:spLocks/>
          </p:cNvSpPr>
          <p:nvPr/>
        </p:nvSpPr>
        <p:spPr bwMode="gray">
          <a:xfrm>
            <a:off x="9853269" y="3492000"/>
            <a:ext cx="180000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/>
              <a:t>Vertrieb und Markteintritt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3E4049A1-0DD9-A7E2-E54B-3C20DC30E351}"/>
              </a:ext>
            </a:extLst>
          </p:cNvPr>
          <p:cNvSpPr txBox="1">
            <a:spLocks/>
          </p:cNvSpPr>
          <p:nvPr/>
        </p:nvSpPr>
        <p:spPr bwMode="gray">
          <a:xfrm>
            <a:off x="540070" y="3492000"/>
            <a:ext cx="1800000" cy="72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/>
              <a:t>Markt-</a:t>
            </a:r>
            <a:br>
              <a:rPr lang="de-DE" sz="1400" dirty="0"/>
            </a:br>
            <a:r>
              <a:rPr lang="de-DE" sz="1400" dirty="0"/>
              <a:t>potenzial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604F7A7-84DC-8851-7A4F-983DE815C4EC}"/>
              </a:ext>
            </a:extLst>
          </p:cNvPr>
          <p:cNvCxnSpPr/>
          <p:nvPr/>
        </p:nvCxnSpPr>
        <p:spPr bwMode="gray">
          <a:xfrm>
            <a:off x="2424220" y="3852000"/>
            <a:ext cx="36000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3F4176B-4102-FAAB-97B3-1BA2E331EB69}"/>
              </a:ext>
            </a:extLst>
          </p:cNvPr>
          <p:cNvCxnSpPr/>
          <p:nvPr/>
        </p:nvCxnSpPr>
        <p:spPr bwMode="gray">
          <a:xfrm>
            <a:off x="4752520" y="3852000"/>
            <a:ext cx="36000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A4B5EB7-0E42-7709-9442-329C66B9D8DC}"/>
              </a:ext>
            </a:extLst>
          </p:cNvPr>
          <p:cNvCxnSpPr/>
          <p:nvPr/>
        </p:nvCxnSpPr>
        <p:spPr bwMode="gray">
          <a:xfrm>
            <a:off x="7080820" y="3852000"/>
            <a:ext cx="36000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ACBE9A0-BE1A-D349-D227-1AA980589C00}"/>
              </a:ext>
            </a:extLst>
          </p:cNvPr>
          <p:cNvCxnSpPr/>
          <p:nvPr/>
        </p:nvCxnSpPr>
        <p:spPr bwMode="gray">
          <a:xfrm>
            <a:off x="9409120" y="3852000"/>
            <a:ext cx="360000" cy="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093EBB8-9408-90C1-E394-A6C2B266998E}"/>
              </a:ext>
            </a:extLst>
          </p:cNvPr>
          <p:cNvCxnSpPr/>
          <p:nvPr/>
        </p:nvCxnSpPr>
        <p:spPr bwMode="gray">
          <a:xfrm>
            <a:off x="6096000" y="2232000"/>
            <a:ext cx="0" cy="10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5048C57-908C-EB2F-A79C-00102EA03FA1}"/>
              </a:ext>
            </a:extLst>
          </p:cNvPr>
          <p:cNvCxnSpPr/>
          <p:nvPr/>
        </p:nvCxnSpPr>
        <p:spPr bwMode="gray">
          <a:xfrm>
            <a:off x="8424970" y="2232000"/>
            <a:ext cx="0" cy="10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nhaltsplatzhalter 8">
            <a:extLst>
              <a:ext uri="{FF2B5EF4-FFF2-40B4-BE49-F238E27FC236}">
                <a16:creationId xmlns:a16="http://schemas.microsoft.com/office/drawing/2014/main" id="{727898DA-1055-DBD8-E544-36522FE76923}"/>
              </a:ext>
            </a:extLst>
          </p:cNvPr>
          <p:cNvSpPr txBox="1">
            <a:spLocks/>
          </p:cNvSpPr>
          <p:nvPr/>
        </p:nvSpPr>
        <p:spPr bwMode="gray">
          <a:xfrm>
            <a:off x="0" y="2502000"/>
            <a:ext cx="12193340" cy="540000"/>
          </a:xfrm>
          <a:prstGeom prst="rect">
            <a:avLst/>
          </a:prstGeom>
          <a:gradFill>
            <a:gsLst>
              <a:gs pos="50000">
                <a:schemeClr val="bg1">
                  <a:lumMod val="85000"/>
                </a:schemeClr>
              </a:gs>
              <a:gs pos="0">
                <a:schemeClr val="bg1"/>
              </a:gs>
              <a:gs pos="100000">
                <a:schemeClr val="bg1"/>
              </a:gs>
            </a:gsLst>
            <a:lin ang="0" scaled="0"/>
          </a:gradFill>
        </p:spPr>
        <p:txBody>
          <a:bodyPr lIns="0" tIns="0" rIns="0" bIns="0" anchor="ctr" anchorCtr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Wissenspool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3A5FD4A-AA75-C70F-23E8-5DF3AD4B3D9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-600" y="1799248"/>
            <a:ext cx="12193200" cy="321627"/>
            <a:chOff x="-600" y="1619248"/>
            <a:chExt cx="12193200" cy="321627"/>
          </a:xfrm>
        </p:grpSpPr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A7ABF081-3BC0-8504-AA70-0AB11DD18FE0}"/>
                </a:ext>
              </a:extLst>
            </p:cNvPr>
            <p:cNvCxnSpPr/>
            <p:nvPr/>
          </p:nvCxnSpPr>
          <p:spPr bwMode="gray">
            <a:xfrm>
              <a:off x="-600" y="1871024"/>
              <a:ext cx="12193200" cy="0"/>
            </a:xfrm>
            <a:prstGeom prst="line">
              <a:avLst/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nhaltsplatzhalter 8">
              <a:extLst>
                <a:ext uri="{FF2B5EF4-FFF2-40B4-BE49-F238E27FC236}">
                  <a16:creationId xmlns:a16="http://schemas.microsoft.com/office/drawing/2014/main" id="{38045674-F42E-C4CD-99B4-FC426636639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444265" y="1619248"/>
              <a:ext cx="1303471" cy="32162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08000" tIns="0" rIns="108000" bIns="0" anchor="b" anchorCtr="0">
              <a:sp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Font typeface="Wingdings" panose="05000000000000000000" pitchFamily="2" charset="2"/>
                <a:buNone/>
              </a:pPr>
              <a:r>
                <a:rPr lang="de-DE" sz="2000" b="1" dirty="0">
                  <a:solidFill>
                    <a:schemeClr val="tx2"/>
                  </a:solidFill>
                  <a:latin typeface="+mj-lt"/>
                </a:rPr>
                <a:t>Forschung</a:t>
              </a:r>
            </a:p>
          </p:txBody>
        </p:sp>
      </p:grpSp>
      <p:grpSp>
        <p:nvGrpSpPr>
          <p:cNvPr id="36" name="ICON">
            <a:extLst>
              <a:ext uri="{FF2B5EF4-FFF2-40B4-BE49-F238E27FC236}">
                <a16:creationId xmlns:a16="http://schemas.microsoft.com/office/drawing/2014/main" id="{36619933-0041-27EF-A69C-D81B377C6C6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982614" y="2592000"/>
            <a:ext cx="341357" cy="360000"/>
            <a:chOff x="9674095" y="4150491"/>
            <a:chExt cx="682714" cy="720000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2009817D-0907-A0AA-495C-A9111E7ED00A}"/>
                </a:ext>
              </a:extLst>
            </p:cNvPr>
            <p:cNvSpPr/>
            <p:nvPr/>
          </p:nvSpPr>
          <p:spPr bwMode="gray">
            <a:xfrm>
              <a:off x="9829925" y="4150491"/>
              <a:ext cx="334884" cy="720000"/>
            </a:xfrm>
            <a:custGeom>
              <a:avLst/>
              <a:gdLst>
                <a:gd name="connsiteX0" fmla="*/ 50091 w 488693"/>
                <a:gd name="connsiteY0" fmla="*/ 787204 h 1050691"/>
                <a:gd name="connsiteX1" fmla="*/ 18326 w 488693"/>
                <a:gd name="connsiteY1" fmla="*/ 529011 h 1050691"/>
                <a:gd name="connsiteX2" fmla="*/ 248012 w 488693"/>
                <a:gd name="connsiteY2" fmla="*/ 18326 h 1050691"/>
                <a:gd name="connsiteX3" fmla="*/ 477698 w 488693"/>
                <a:gd name="connsiteY3" fmla="*/ 529011 h 1050691"/>
                <a:gd name="connsiteX4" fmla="*/ 248012 w 488693"/>
                <a:gd name="connsiteY4" fmla="*/ 1039696 h 1050691"/>
                <a:gd name="connsiteX5" fmla="*/ 175523 w 488693"/>
                <a:gd name="connsiteY5" fmla="*/ 1013632 h 1050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8693" h="1050691">
                  <a:moveTo>
                    <a:pt x="50091" y="787204"/>
                  </a:moveTo>
                  <a:cubicBezTo>
                    <a:pt x="29729" y="711456"/>
                    <a:pt x="18326" y="622677"/>
                    <a:pt x="18326" y="529011"/>
                  </a:cubicBezTo>
                  <a:cubicBezTo>
                    <a:pt x="18326" y="247198"/>
                    <a:pt x="120952" y="18326"/>
                    <a:pt x="248012" y="18326"/>
                  </a:cubicBezTo>
                  <a:cubicBezTo>
                    <a:pt x="375072" y="18326"/>
                    <a:pt x="477698" y="247198"/>
                    <a:pt x="477698" y="529011"/>
                  </a:cubicBezTo>
                  <a:cubicBezTo>
                    <a:pt x="477698" y="810824"/>
                    <a:pt x="375072" y="1039696"/>
                    <a:pt x="248012" y="1039696"/>
                  </a:cubicBezTo>
                  <a:cubicBezTo>
                    <a:pt x="222763" y="1039696"/>
                    <a:pt x="198328" y="1030736"/>
                    <a:pt x="175523" y="1013632"/>
                  </a:cubicBezTo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E1222D94-49E0-D777-B7E3-70953442F3FA}"/>
                </a:ext>
              </a:extLst>
            </p:cNvPr>
            <p:cNvSpPr/>
            <p:nvPr/>
          </p:nvSpPr>
          <p:spPr bwMode="gray">
            <a:xfrm>
              <a:off x="9863413" y="4285003"/>
              <a:ext cx="94884" cy="39070"/>
            </a:xfrm>
            <a:custGeom>
              <a:avLst/>
              <a:gdLst>
                <a:gd name="connsiteX0" fmla="*/ 18326 w 138463"/>
                <a:gd name="connsiteY0" fmla="*/ 18326 h 57014"/>
                <a:gd name="connsiteX1" fmla="*/ 121766 w 138463"/>
                <a:gd name="connsiteY1" fmla="*/ 46019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463" h="57014">
                  <a:moveTo>
                    <a:pt x="18326" y="18326"/>
                  </a:moveTo>
                  <a:cubicBezTo>
                    <a:pt x="51720" y="24842"/>
                    <a:pt x="85929" y="33801"/>
                    <a:pt x="121766" y="46019"/>
                  </a:cubicBezTo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BB7BF04E-855B-FD8A-14EF-57111A4A8F67}"/>
                </a:ext>
              </a:extLst>
            </p:cNvPr>
            <p:cNvSpPr/>
            <p:nvPr/>
          </p:nvSpPr>
          <p:spPr bwMode="gray">
            <a:xfrm>
              <a:off x="10111785" y="4278268"/>
              <a:ext cx="200930" cy="66977"/>
            </a:xfrm>
            <a:custGeom>
              <a:avLst/>
              <a:gdLst>
                <a:gd name="connsiteX0" fmla="*/ 279777 w 293216"/>
                <a:gd name="connsiteY0" fmla="*/ 86797 h 97738"/>
                <a:gd name="connsiteX1" fmla="*/ 18326 w 293216"/>
                <a:gd name="connsiteY1" fmla="*/ 28153 h 9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3216" h="97738">
                  <a:moveTo>
                    <a:pt x="279777" y="86797"/>
                  </a:moveTo>
                  <a:cubicBezTo>
                    <a:pt x="243125" y="23266"/>
                    <a:pt x="143758" y="4533"/>
                    <a:pt x="18326" y="28153"/>
                  </a:cubicBezTo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92B511F6-B24F-9AA1-0433-4456B723AB2B}"/>
                </a:ext>
              </a:extLst>
            </p:cNvPr>
            <p:cNvSpPr/>
            <p:nvPr/>
          </p:nvSpPr>
          <p:spPr bwMode="gray">
            <a:xfrm>
              <a:off x="9987879" y="4588631"/>
              <a:ext cx="173024" cy="111628"/>
            </a:xfrm>
            <a:custGeom>
              <a:avLst/>
              <a:gdLst>
                <a:gd name="connsiteX0" fmla="*/ 18326 w 252491"/>
                <a:gd name="connsiteY0" fmla="*/ 146201 h 162897"/>
                <a:gd name="connsiteX1" fmla="*/ 94073 w 252491"/>
                <a:gd name="connsiteY1" fmla="*/ 109549 h 162897"/>
                <a:gd name="connsiteX2" fmla="*/ 133169 w 252491"/>
                <a:gd name="connsiteY2" fmla="*/ 88372 h 162897"/>
                <a:gd name="connsiteX3" fmla="*/ 240681 w 252491"/>
                <a:gd name="connsiteY3" fmla="*/ 18326 h 16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2491" h="162897">
                  <a:moveTo>
                    <a:pt x="18326" y="146201"/>
                  </a:moveTo>
                  <a:cubicBezTo>
                    <a:pt x="43575" y="135612"/>
                    <a:pt x="68824" y="123395"/>
                    <a:pt x="94073" y="109549"/>
                  </a:cubicBezTo>
                  <a:cubicBezTo>
                    <a:pt x="107105" y="103033"/>
                    <a:pt x="120137" y="95702"/>
                    <a:pt x="133169" y="88372"/>
                  </a:cubicBezTo>
                  <a:cubicBezTo>
                    <a:pt x="171450" y="66381"/>
                    <a:pt x="207287" y="42761"/>
                    <a:pt x="240681" y="18326"/>
                  </a:cubicBezTo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6582DD2-256A-83F6-22EC-1C5BED00E40A}"/>
                </a:ext>
              </a:extLst>
            </p:cNvPr>
            <p:cNvSpPr/>
            <p:nvPr/>
          </p:nvSpPr>
          <p:spPr bwMode="gray">
            <a:xfrm>
              <a:off x="9674610" y="4412258"/>
              <a:ext cx="184186" cy="329303"/>
            </a:xfrm>
            <a:custGeom>
              <a:avLst/>
              <a:gdLst>
                <a:gd name="connsiteX0" fmla="*/ 171672 w 268781"/>
                <a:gd name="connsiteY0" fmla="*/ 469553 h 480548"/>
                <a:gd name="connsiteX1" fmla="*/ 33209 w 268781"/>
                <a:gd name="connsiteY1" fmla="*/ 401951 h 480548"/>
                <a:gd name="connsiteX2" fmla="*/ 253121 w 268781"/>
                <a:gd name="connsiteY2" fmla="*/ 18326 h 48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781" h="480548">
                  <a:moveTo>
                    <a:pt x="171672" y="469553"/>
                  </a:moveTo>
                  <a:cubicBezTo>
                    <a:pt x="106513" y="465481"/>
                    <a:pt x="56829" y="442675"/>
                    <a:pt x="33209" y="401951"/>
                  </a:cubicBezTo>
                  <a:cubicBezTo>
                    <a:pt x="-20547" y="309099"/>
                    <a:pt x="75562" y="150273"/>
                    <a:pt x="253121" y="18326"/>
                  </a:cubicBezTo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F35B551B-8222-5599-343A-1974ACF1D1D9}"/>
                </a:ext>
              </a:extLst>
            </p:cNvPr>
            <p:cNvSpPr/>
            <p:nvPr/>
          </p:nvSpPr>
          <p:spPr bwMode="gray">
            <a:xfrm>
              <a:off x="10234018" y="4365933"/>
              <a:ext cx="122791" cy="122791"/>
            </a:xfrm>
            <a:custGeom>
              <a:avLst/>
              <a:gdLst>
                <a:gd name="connsiteX0" fmla="*/ 166563 w 179187"/>
                <a:gd name="connsiteY0" fmla="*/ 92445 h 179187"/>
                <a:gd name="connsiteX1" fmla="*/ 92444 w 179187"/>
                <a:gd name="connsiteY1" fmla="*/ 166563 h 179187"/>
                <a:gd name="connsiteX2" fmla="*/ 18326 w 179187"/>
                <a:gd name="connsiteY2" fmla="*/ 92445 h 179187"/>
                <a:gd name="connsiteX3" fmla="*/ 92444 w 179187"/>
                <a:gd name="connsiteY3" fmla="*/ 18326 h 179187"/>
                <a:gd name="connsiteX4" fmla="*/ 166563 w 179187"/>
                <a:gd name="connsiteY4" fmla="*/ 92445 h 17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87" h="179187">
                  <a:moveTo>
                    <a:pt x="166563" y="92445"/>
                  </a:moveTo>
                  <a:cubicBezTo>
                    <a:pt x="166563" y="133379"/>
                    <a:pt x="133379" y="166563"/>
                    <a:pt x="92444" y="166563"/>
                  </a:cubicBezTo>
                  <a:cubicBezTo>
                    <a:pt x="51510" y="166563"/>
                    <a:pt x="18326" y="133379"/>
                    <a:pt x="18326" y="92445"/>
                  </a:cubicBezTo>
                  <a:cubicBezTo>
                    <a:pt x="18326" y="51510"/>
                    <a:pt x="51510" y="18326"/>
                    <a:pt x="92444" y="18326"/>
                  </a:cubicBezTo>
                  <a:cubicBezTo>
                    <a:pt x="133379" y="18326"/>
                    <a:pt x="166563" y="51510"/>
                    <a:pt x="166563" y="92445"/>
                  </a:cubicBez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2545DA16-3EEA-F482-4EB1-AFF3F7720426}"/>
                </a:ext>
              </a:extLst>
            </p:cNvPr>
            <p:cNvSpPr/>
            <p:nvPr/>
          </p:nvSpPr>
          <p:spPr bwMode="gray">
            <a:xfrm>
              <a:off x="9713274" y="4230305"/>
              <a:ext cx="122791" cy="122791"/>
            </a:xfrm>
            <a:custGeom>
              <a:avLst/>
              <a:gdLst>
                <a:gd name="connsiteX0" fmla="*/ 166563 w 179187"/>
                <a:gd name="connsiteY0" fmla="*/ 92444 h 179187"/>
                <a:gd name="connsiteX1" fmla="*/ 92445 w 179187"/>
                <a:gd name="connsiteY1" fmla="*/ 166563 h 179187"/>
                <a:gd name="connsiteX2" fmla="*/ 18326 w 179187"/>
                <a:gd name="connsiteY2" fmla="*/ 92444 h 179187"/>
                <a:gd name="connsiteX3" fmla="*/ 92445 w 179187"/>
                <a:gd name="connsiteY3" fmla="*/ 18326 h 179187"/>
                <a:gd name="connsiteX4" fmla="*/ 166563 w 179187"/>
                <a:gd name="connsiteY4" fmla="*/ 92444 h 17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87" h="179187">
                  <a:moveTo>
                    <a:pt x="166563" y="92444"/>
                  </a:moveTo>
                  <a:cubicBezTo>
                    <a:pt x="166563" y="133379"/>
                    <a:pt x="133379" y="166563"/>
                    <a:pt x="92445" y="166563"/>
                  </a:cubicBezTo>
                  <a:cubicBezTo>
                    <a:pt x="51510" y="166563"/>
                    <a:pt x="18326" y="133379"/>
                    <a:pt x="18326" y="92444"/>
                  </a:cubicBezTo>
                  <a:cubicBezTo>
                    <a:pt x="18326" y="51510"/>
                    <a:pt x="51510" y="18326"/>
                    <a:pt x="92445" y="18326"/>
                  </a:cubicBezTo>
                  <a:cubicBezTo>
                    <a:pt x="133379" y="18326"/>
                    <a:pt x="166563" y="51510"/>
                    <a:pt x="166563" y="92444"/>
                  </a:cubicBez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A26D7FFF-7A52-BE83-E1A5-5397DB87A587}"/>
                </a:ext>
              </a:extLst>
            </p:cNvPr>
            <p:cNvSpPr/>
            <p:nvPr/>
          </p:nvSpPr>
          <p:spPr bwMode="gray">
            <a:xfrm>
              <a:off x="9757925" y="4274956"/>
              <a:ext cx="33488" cy="33488"/>
            </a:xfrm>
            <a:custGeom>
              <a:avLst/>
              <a:gdLst>
                <a:gd name="connsiteX0" fmla="*/ 36245 w 48869"/>
                <a:gd name="connsiteY0" fmla="*/ 27285 h 48869"/>
                <a:gd name="connsiteX1" fmla="*/ 27285 w 48869"/>
                <a:gd name="connsiteY1" fmla="*/ 36245 h 48869"/>
                <a:gd name="connsiteX2" fmla="*/ 18326 w 48869"/>
                <a:gd name="connsiteY2" fmla="*/ 27285 h 48869"/>
                <a:gd name="connsiteX3" fmla="*/ 27285 w 48869"/>
                <a:gd name="connsiteY3" fmla="*/ 18326 h 48869"/>
                <a:gd name="connsiteX4" fmla="*/ 36245 w 48869"/>
                <a:gd name="connsiteY4" fmla="*/ 27285 h 4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" h="48869">
                  <a:moveTo>
                    <a:pt x="36245" y="27285"/>
                  </a:moveTo>
                  <a:cubicBezTo>
                    <a:pt x="36245" y="32233"/>
                    <a:pt x="32234" y="36245"/>
                    <a:pt x="27285" y="36245"/>
                  </a:cubicBezTo>
                  <a:cubicBezTo>
                    <a:pt x="22337" y="36245"/>
                    <a:pt x="18326" y="32233"/>
                    <a:pt x="18326" y="27285"/>
                  </a:cubicBezTo>
                  <a:cubicBezTo>
                    <a:pt x="18326" y="22337"/>
                    <a:pt x="22337" y="18326"/>
                    <a:pt x="27285" y="18326"/>
                  </a:cubicBezTo>
                  <a:cubicBezTo>
                    <a:pt x="32234" y="18326"/>
                    <a:pt x="36245" y="22337"/>
                    <a:pt x="36245" y="27285"/>
                  </a:cubicBez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72C641D3-C7FF-91A8-5A81-F418B1F53F6E}"/>
                </a:ext>
              </a:extLst>
            </p:cNvPr>
            <p:cNvSpPr/>
            <p:nvPr/>
          </p:nvSpPr>
          <p:spPr bwMode="gray">
            <a:xfrm>
              <a:off x="10278669" y="4410584"/>
              <a:ext cx="33488" cy="33488"/>
            </a:xfrm>
            <a:custGeom>
              <a:avLst/>
              <a:gdLst>
                <a:gd name="connsiteX0" fmla="*/ 36245 w 48869"/>
                <a:gd name="connsiteY0" fmla="*/ 27285 h 48869"/>
                <a:gd name="connsiteX1" fmla="*/ 27285 w 48869"/>
                <a:gd name="connsiteY1" fmla="*/ 36245 h 48869"/>
                <a:gd name="connsiteX2" fmla="*/ 18326 w 48869"/>
                <a:gd name="connsiteY2" fmla="*/ 27285 h 48869"/>
                <a:gd name="connsiteX3" fmla="*/ 27285 w 48869"/>
                <a:gd name="connsiteY3" fmla="*/ 18326 h 48869"/>
                <a:gd name="connsiteX4" fmla="*/ 36245 w 48869"/>
                <a:gd name="connsiteY4" fmla="*/ 27285 h 4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" h="48869">
                  <a:moveTo>
                    <a:pt x="36245" y="27285"/>
                  </a:moveTo>
                  <a:cubicBezTo>
                    <a:pt x="36245" y="32233"/>
                    <a:pt x="32233" y="36245"/>
                    <a:pt x="27285" y="36245"/>
                  </a:cubicBezTo>
                  <a:cubicBezTo>
                    <a:pt x="22337" y="36245"/>
                    <a:pt x="18326" y="32233"/>
                    <a:pt x="18326" y="27285"/>
                  </a:cubicBezTo>
                  <a:cubicBezTo>
                    <a:pt x="18326" y="22337"/>
                    <a:pt x="22337" y="18326"/>
                    <a:pt x="27285" y="18326"/>
                  </a:cubicBezTo>
                  <a:cubicBezTo>
                    <a:pt x="32233" y="18326"/>
                    <a:pt x="36245" y="22337"/>
                    <a:pt x="36245" y="27285"/>
                  </a:cubicBez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E19D8FA-D152-8CCC-A70F-DBD05774AA9D}"/>
                </a:ext>
              </a:extLst>
            </p:cNvPr>
            <p:cNvSpPr/>
            <p:nvPr/>
          </p:nvSpPr>
          <p:spPr bwMode="gray">
            <a:xfrm>
              <a:off x="9875134" y="4757189"/>
              <a:ext cx="33488" cy="33488"/>
            </a:xfrm>
            <a:custGeom>
              <a:avLst/>
              <a:gdLst>
                <a:gd name="connsiteX0" fmla="*/ 36245 w 48869"/>
                <a:gd name="connsiteY0" fmla="*/ 27285 h 48869"/>
                <a:gd name="connsiteX1" fmla="*/ 27285 w 48869"/>
                <a:gd name="connsiteY1" fmla="*/ 36245 h 48869"/>
                <a:gd name="connsiteX2" fmla="*/ 18326 w 48869"/>
                <a:gd name="connsiteY2" fmla="*/ 27285 h 48869"/>
                <a:gd name="connsiteX3" fmla="*/ 27285 w 48869"/>
                <a:gd name="connsiteY3" fmla="*/ 18326 h 48869"/>
                <a:gd name="connsiteX4" fmla="*/ 36245 w 48869"/>
                <a:gd name="connsiteY4" fmla="*/ 27285 h 4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" h="48869">
                  <a:moveTo>
                    <a:pt x="36245" y="27285"/>
                  </a:moveTo>
                  <a:cubicBezTo>
                    <a:pt x="36245" y="32234"/>
                    <a:pt x="32234" y="36245"/>
                    <a:pt x="27285" y="36245"/>
                  </a:cubicBezTo>
                  <a:cubicBezTo>
                    <a:pt x="22337" y="36245"/>
                    <a:pt x="18326" y="32234"/>
                    <a:pt x="18326" y="27285"/>
                  </a:cubicBezTo>
                  <a:cubicBezTo>
                    <a:pt x="18326" y="22337"/>
                    <a:pt x="22337" y="18326"/>
                    <a:pt x="27285" y="18326"/>
                  </a:cubicBezTo>
                  <a:cubicBezTo>
                    <a:pt x="32234" y="18326"/>
                    <a:pt x="36245" y="22337"/>
                    <a:pt x="36245" y="27285"/>
                  </a:cubicBez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EA1BF868-9ACB-7B5C-36BC-1F45CF1360A5}"/>
                </a:ext>
              </a:extLst>
            </p:cNvPr>
            <p:cNvSpPr/>
            <p:nvPr/>
          </p:nvSpPr>
          <p:spPr bwMode="gray">
            <a:xfrm>
              <a:off x="9830483" y="4712537"/>
              <a:ext cx="122791" cy="122791"/>
            </a:xfrm>
            <a:custGeom>
              <a:avLst/>
              <a:gdLst>
                <a:gd name="connsiteX0" fmla="*/ 166563 w 179187"/>
                <a:gd name="connsiteY0" fmla="*/ 92445 h 179187"/>
                <a:gd name="connsiteX1" fmla="*/ 92445 w 179187"/>
                <a:gd name="connsiteY1" fmla="*/ 166563 h 179187"/>
                <a:gd name="connsiteX2" fmla="*/ 18326 w 179187"/>
                <a:gd name="connsiteY2" fmla="*/ 92445 h 179187"/>
                <a:gd name="connsiteX3" fmla="*/ 92445 w 179187"/>
                <a:gd name="connsiteY3" fmla="*/ 18326 h 179187"/>
                <a:gd name="connsiteX4" fmla="*/ 166563 w 179187"/>
                <a:gd name="connsiteY4" fmla="*/ 92445 h 17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187" h="179187">
                  <a:moveTo>
                    <a:pt x="166563" y="92445"/>
                  </a:moveTo>
                  <a:cubicBezTo>
                    <a:pt x="166563" y="133379"/>
                    <a:pt x="133379" y="166563"/>
                    <a:pt x="92445" y="166563"/>
                  </a:cubicBezTo>
                  <a:cubicBezTo>
                    <a:pt x="51510" y="166563"/>
                    <a:pt x="18326" y="133379"/>
                    <a:pt x="18326" y="92445"/>
                  </a:cubicBezTo>
                  <a:cubicBezTo>
                    <a:pt x="18326" y="51510"/>
                    <a:pt x="51510" y="18326"/>
                    <a:pt x="92445" y="18326"/>
                  </a:cubicBezTo>
                  <a:cubicBezTo>
                    <a:pt x="133379" y="18326"/>
                    <a:pt x="166563" y="51510"/>
                    <a:pt x="166563" y="92445"/>
                  </a:cubicBezTo>
                  <a:close/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36927E34-3042-E070-A34E-800C5147D0EA}"/>
                </a:ext>
              </a:extLst>
            </p:cNvPr>
            <p:cNvSpPr/>
            <p:nvPr/>
          </p:nvSpPr>
          <p:spPr bwMode="gray">
            <a:xfrm>
              <a:off x="9674095" y="4325189"/>
              <a:ext cx="647443" cy="418605"/>
            </a:xfrm>
            <a:custGeom>
              <a:avLst/>
              <a:gdLst>
                <a:gd name="connsiteX0" fmla="*/ 327990 w 944807"/>
                <a:gd name="connsiteY0" fmla="*/ 103033 h 610866"/>
                <a:gd name="connsiteX1" fmla="*/ 487630 w 944807"/>
                <a:gd name="connsiteY1" fmla="*/ 21584 h 610866"/>
                <a:gd name="connsiteX2" fmla="*/ 591070 w 944807"/>
                <a:gd name="connsiteY2" fmla="*/ 74526 h 610866"/>
                <a:gd name="connsiteX3" fmla="*/ 918495 w 944807"/>
                <a:gd name="connsiteY3" fmla="*/ 529011 h 610866"/>
                <a:gd name="connsiteX4" fmla="*/ 657044 w 944807"/>
                <a:gd name="connsiteY4" fmla="*/ 587654 h 610866"/>
                <a:gd name="connsiteX5" fmla="*/ 360570 w 944807"/>
                <a:gd name="connsiteY5" fmla="*/ 472811 h 610866"/>
                <a:gd name="connsiteX6" fmla="*/ 33145 w 944807"/>
                <a:gd name="connsiteY6" fmla="*/ 18326 h 61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4807" h="610866">
                  <a:moveTo>
                    <a:pt x="327990" y="103033"/>
                  </a:moveTo>
                  <a:cubicBezTo>
                    <a:pt x="385004" y="67195"/>
                    <a:pt x="487630" y="21584"/>
                    <a:pt x="487630" y="21584"/>
                  </a:cubicBezTo>
                  <a:cubicBezTo>
                    <a:pt x="521839" y="37059"/>
                    <a:pt x="556862" y="54163"/>
                    <a:pt x="591070" y="74526"/>
                  </a:cubicBezTo>
                  <a:cubicBezTo>
                    <a:pt x="835417" y="215432"/>
                    <a:pt x="982025" y="419055"/>
                    <a:pt x="918495" y="529011"/>
                  </a:cubicBezTo>
                  <a:cubicBezTo>
                    <a:pt x="881843" y="592541"/>
                    <a:pt x="782475" y="611274"/>
                    <a:pt x="657044" y="587654"/>
                  </a:cubicBezTo>
                  <a:cubicBezTo>
                    <a:pt x="566636" y="570550"/>
                    <a:pt x="463195" y="531454"/>
                    <a:pt x="360570" y="472811"/>
                  </a:cubicBezTo>
                  <a:cubicBezTo>
                    <a:pt x="116223" y="331904"/>
                    <a:pt x="-30385" y="128282"/>
                    <a:pt x="33145" y="18326"/>
                  </a:cubicBezTo>
                </a:path>
              </a:pathLst>
            </a:custGeom>
            <a:no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3DBFF614-1230-02E7-0588-96DC85EA124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50011" y="1152000"/>
            <a:ext cx="720001" cy="720000"/>
            <a:chOff x="6688472" y="1313842"/>
            <a:chExt cx="720001" cy="720000"/>
          </a:xfrm>
        </p:grpSpPr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E3F2F1BD-8DAD-259B-2EB2-D22B552FE28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688472" y="1313842"/>
              <a:ext cx="720001" cy="720000"/>
              <a:chOff x="1764185" y="1602000"/>
              <a:chExt cx="847424" cy="847422"/>
            </a:xfrm>
          </p:grpSpPr>
          <p:sp>
            <p:nvSpPr>
              <p:cNvPr id="77" name="Oval 7">
                <a:extLst>
                  <a:ext uri="{FF2B5EF4-FFF2-40B4-BE49-F238E27FC236}">
                    <a16:creationId xmlns:a16="http://schemas.microsoft.com/office/drawing/2014/main" id="{60115974-B565-6321-0CE4-7A3893FC509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8" name="Oval 4">
                <a:extLst>
                  <a:ext uri="{FF2B5EF4-FFF2-40B4-BE49-F238E27FC236}">
                    <a16:creationId xmlns:a16="http://schemas.microsoft.com/office/drawing/2014/main" id="{E4CF71D5-ED41-3C25-E94D-46CBF427C08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7741" y="1665557"/>
                <a:ext cx="720313" cy="720309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ICON">
              <a:extLst>
                <a:ext uri="{FF2B5EF4-FFF2-40B4-BE49-F238E27FC236}">
                  <a16:creationId xmlns:a16="http://schemas.microsoft.com/office/drawing/2014/main" id="{578A5737-37A4-08DF-2956-E6CDC8F8E5C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881626" y="1493842"/>
              <a:ext cx="333693" cy="360000"/>
              <a:chOff x="10124967" y="4060948"/>
              <a:chExt cx="729581" cy="787100"/>
            </a:xfrm>
          </p:grpSpPr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8DDD5C94-26FC-8FB0-5AD7-0CD4BB85C230}"/>
                  </a:ext>
                </a:extLst>
              </p:cNvPr>
              <p:cNvSpPr/>
              <p:nvPr/>
            </p:nvSpPr>
            <p:spPr bwMode="gray">
              <a:xfrm>
                <a:off x="10364124" y="4060948"/>
                <a:ext cx="490424" cy="787100"/>
              </a:xfrm>
              <a:custGeom>
                <a:avLst/>
                <a:gdLst>
                  <a:gd name="connsiteX0" fmla="*/ 19140 w 659736"/>
                  <a:gd name="connsiteY0" fmla="*/ 1045397 h 1058836"/>
                  <a:gd name="connsiteX1" fmla="*/ 262673 w 659736"/>
                  <a:gd name="connsiteY1" fmla="*/ 1045397 h 1058836"/>
                  <a:gd name="connsiteX2" fmla="*/ 547744 w 659736"/>
                  <a:gd name="connsiteY2" fmla="*/ 1045397 h 1058836"/>
                  <a:gd name="connsiteX3" fmla="*/ 634894 w 659736"/>
                  <a:gd name="connsiteY3" fmla="*/ 907748 h 1058836"/>
                  <a:gd name="connsiteX4" fmla="*/ 393806 w 659736"/>
                  <a:gd name="connsiteY4" fmla="*/ 395434 h 1058836"/>
                  <a:gd name="connsiteX5" fmla="*/ 373443 w 659736"/>
                  <a:gd name="connsiteY5" fmla="*/ 305026 h 1058836"/>
                  <a:gd name="connsiteX6" fmla="*/ 373443 w 659736"/>
                  <a:gd name="connsiteY6" fmla="*/ 105476 h 1058836"/>
                  <a:gd name="connsiteX7" fmla="*/ 373443 w 659736"/>
                  <a:gd name="connsiteY7" fmla="*/ 105476 h 1058836"/>
                  <a:gd name="connsiteX8" fmla="*/ 407652 w 659736"/>
                  <a:gd name="connsiteY8" fmla="*/ 71268 h 1058836"/>
                  <a:gd name="connsiteX9" fmla="*/ 407652 w 659736"/>
                  <a:gd name="connsiteY9" fmla="*/ 52534 h 1058836"/>
                  <a:gd name="connsiteX10" fmla="*/ 373443 w 659736"/>
                  <a:gd name="connsiteY10" fmla="*/ 18326 h 1058836"/>
                  <a:gd name="connsiteX11" fmla="*/ 151902 w 659736"/>
                  <a:gd name="connsiteY11" fmla="*/ 18326 h 1058836"/>
                  <a:gd name="connsiteX12" fmla="*/ 117694 w 659736"/>
                  <a:gd name="connsiteY12" fmla="*/ 52534 h 1058836"/>
                  <a:gd name="connsiteX13" fmla="*/ 117694 w 659736"/>
                  <a:gd name="connsiteY13" fmla="*/ 71268 h 1058836"/>
                  <a:gd name="connsiteX14" fmla="*/ 151902 w 659736"/>
                  <a:gd name="connsiteY14" fmla="*/ 105476 h 1058836"/>
                  <a:gd name="connsiteX15" fmla="*/ 151902 w 659736"/>
                  <a:gd name="connsiteY15" fmla="*/ 105476 h 1058836"/>
                  <a:gd name="connsiteX16" fmla="*/ 151902 w 659736"/>
                  <a:gd name="connsiteY16" fmla="*/ 305026 h 1058836"/>
                  <a:gd name="connsiteX17" fmla="*/ 131540 w 659736"/>
                  <a:gd name="connsiteY17" fmla="*/ 395434 h 1058836"/>
                  <a:gd name="connsiteX18" fmla="*/ 18326 w 659736"/>
                  <a:gd name="connsiteY18" fmla="*/ 635709 h 1058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59736" h="1058836">
                    <a:moveTo>
                      <a:pt x="19140" y="1045397"/>
                    </a:moveTo>
                    <a:lnTo>
                      <a:pt x="262673" y="1045397"/>
                    </a:lnTo>
                    <a:lnTo>
                      <a:pt x="547744" y="1045397"/>
                    </a:lnTo>
                    <a:cubicBezTo>
                      <a:pt x="618605" y="1045397"/>
                      <a:pt x="665845" y="971279"/>
                      <a:pt x="634894" y="907748"/>
                    </a:cubicBezTo>
                    <a:lnTo>
                      <a:pt x="393806" y="395434"/>
                    </a:lnTo>
                    <a:cubicBezTo>
                      <a:pt x="380774" y="366927"/>
                      <a:pt x="373443" y="335977"/>
                      <a:pt x="373443" y="305026"/>
                    </a:cubicBezTo>
                    <a:lnTo>
                      <a:pt x="373443" y="105476"/>
                    </a:lnTo>
                    <a:lnTo>
                      <a:pt x="373443" y="105476"/>
                    </a:lnTo>
                    <a:cubicBezTo>
                      <a:pt x="392177" y="105476"/>
                      <a:pt x="407652" y="90001"/>
                      <a:pt x="407652" y="71268"/>
                    </a:cubicBezTo>
                    <a:lnTo>
                      <a:pt x="407652" y="52534"/>
                    </a:lnTo>
                    <a:cubicBezTo>
                      <a:pt x="407652" y="33801"/>
                      <a:pt x="392177" y="18326"/>
                      <a:pt x="373443" y="18326"/>
                    </a:cubicBezTo>
                    <a:lnTo>
                      <a:pt x="151902" y="18326"/>
                    </a:lnTo>
                    <a:cubicBezTo>
                      <a:pt x="133169" y="18326"/>
                      <a:pt x="117694" y="33801"/>
                      <a:pt x="117694" y="52534"/>
                    </a:cubicBezTo>
                    <a:lnTo>
                      <a:pt x="117694" y="71268"/>
                    </a:lnTo>
                    <a:cubicBezTo>
                      <a:pt x="117694" y="90001"/>
                      <a:pt x="133169" y="105476"/>
                      <a:pt x="151902" y="105476"/>
                    </a:cubicBezTo>
                    <a:lnTo>
                      <a:pt x="151902" y="105476"/>
                    </a:lnTo>
                    <a:lnTo>
                      <a:pt x="151902" y="305026"/>
                    </a:lnTo>
                    <a:cubicBezTo>
                      <a:pt x="151902" y="336791"/>
                      <a:pt x="144572" y="367742"/>
                      <a:pt x="131540" y="395434"/>
                    </a:cubicBezTo>
                    <a:lnTo>
                      <a:pt x="18326" y="63570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B6585B27-AD05-F13C-1FB9-6BE84E34F43D}"/>
                  </a:ext>
                </a:extLst>
              </p:cNvPr>
              <p:cNvSpPr/>
              <p:nvPr/>
            </p:nvSpPr>
            <p:spPr bwMode="gray">
              <a:xfrm>
                <a:off x="10568165" y="4125732"/>
                <a:ext cx="84764" cy="24219"/>
              </a:xfrm>
              <a:custGeom>
                <a:avLst/>
                <a:gdLst>
                  <a:gd name="connsiteX0" fmla="*/ 98960 w 114028"/>
                  <a:gd name="connsiteY0" fmla="*/ 18326 h 32579"/>
                  <a:gd name="connsiteX1" fmla="*/ 18326 w 114028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028" h="32579">
                    <a:moveTo>
                      <a:pt x="98960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D658B13B-579E-544E-5760-E7271ED95ACF}"/>
                  </a:ext>
                </a:extLst>
              </p:cNvPr>
              <p:cNvSpPr/>
              <p:nvPr/>
            </p:nvSpPr>
            <p:spPr bwMode="gray">
              <a:xfrm>
                <a:off x="10586934" y="4169931"/>
                <a:ext cx="66601" cy="24219"/>
              </a:xfrm>
              <a:custGeom>
                <a:avLst/>
                <a:gdLst>
                  <a:gd name="connsiteX0" fmla="*/ 73711 w 89593"/>
                  <a:gd name="connsiteY0" fmla="*/ 18326 h 32579"/>
                  <a:gd name="connsiteX1" fmla="*/ 18326 w 8959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32579">
                    <a:moveTo>
                      <a:pt x="73711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2C9079A5-B456-93D7-E41E-F79DF15B60FC}"/>
                  </a:ext>
                </a:extLst>
              </p:cNvPr>
              <p:cNvSpPr/>
              <p:nvPr/>
            </p:nvSpPr>
            <p:spPr bwMode="gray">
              <a:xfrm>
                <a:off x="10568165" y="4214735"/>
                <a:ext cx="84764" cy="24219"/>
              </a:xfrm>
              <a:custGeom>
                <a:avLst/>
                <a:gdLst>
                  <a:gd name="connsiteX0" fmla="*/ 98960 w 114028"/>
                  <a:gd name="connsiteY0" fmla="*/ 18326 h 32579"/>
                  <a:gd name="connsiteX1" fmla="*/ 18326 w 114028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028" h="32579">
                    <a:moveTo>
                      <a:pt x="98960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1B41C7D9-9888-B067-2C38-757391012129}"/>
                  </a:ext>
                </a:extLst>
              </p:cNvPr>
              <p:cNvSpPr/>
              <p:nvPr/>
            </p:nvSpPr>
            <p:spPr bwMode="gray">
              <a:xfrm>
                <a:off x="10568165" y="4303738"/>
                <a:ext cx="84764" cy="24219"/>
              </a:xfrm>
              <a:custGeom>
                <a:avLst/>
                <a:gdLst>
                  <a:gd name="connsiteX0" fmla="*/ 98960 w 114028"/>
                  <a:gd name="connsiteY0" fmla="*/ 18326 h 32579"/>
                  <a:gd name="connsiteX1" fmla="*/ 18326 w 114028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028" h="32579">
                    <a:moveTo>
                      <a:pt x="98960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3AD5163E-5ACB-9400-D107-8B4E84D96A02}"/>
                  </a:ext>
                </a:extLst>
              </p:cNvPr>
              <p:cNvSpPr/>
              <p:nvPr/>
            </p:nvSpPr>
            <p:spPr bwMode="gray">
              <a:xfrm>
                <a:off x="10586934" y="4258934"/>
                <a:ext cx="66601" cy="24219"/>
              </a:xfrm>
              <a:custGeom>
                <a:avLst/>
                <a:gdLst>
                  <a:gd name="connsiteX0" fmla="*/ 73711 w 89593"/>
                  <a:gd name="connsiteY0" fmla="*/ 18326 h 32579"/>
                  <a:gd name="connsiteX1" fmla="*/ 18326 w 8959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32579">
                    <a:moveTo>
                      <a:pt x="73711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44A88C35-F4EC-CDB8-6091-BDE3156281BC}"/>
                  </a:ext>
                </a:extLst>
              </p:cNvPr>
              <p:cNvSpPr/>
              <p:nvPr/>
            </p:nvSpPr>
            <p:spPr bwMode="gray">
              <a:xfrm>
                <a:off x="10150396" y="4436940"/>
                <a:ext cx="84764" cy="24219"/>
              </a:xfrm>
              <a:custGeom>
                <a:avLst/>
                <a:gdLst>
                  <a:gd name="connsiteX0" fmla="*/ 18326 w 114028"/>
                  <a:gd name="connsiteY0" fmla="*/ 18326 h 32579"/>
                  <a:gd name="connsiteX1" fmla="*/ 98960 w 114028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028" h="32579">
                    <a:moveTo>
                      <a:pt x="18326" y="18326"/>
                    </a:moveTo>
                    <a:lnTo>
                      <a:pt x="98960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8A954ADC-E84E-0DC4-D394-9965E46F09D7}"/>
                  </a:ext>
                </a:extLst>
              </p:cNvPr>
              <p:cNvSpPr/>
              <p:nvPr/>
            </p:nvSpPr>
            <p:spPr bwMode="gray">
              <a:xfrm>
                <a:off x="10150396" y="4392136"/>
                <a:ext cx="66601" cy="24219"/>
              </a:xfrm>
              <a:custGeom>
                <a:avLst/>
                <a:gdLst>
                  <a:gd name="connsiteX0" fmla="*/ 18326 w 89593"/>
                  <a:gd name="connsiteY0" fmla="*/ 18326 h 32579"/>
                  <a:gd name="connsiteX1" fmla="*/ 73711 w 8959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32579">
                    <a:moveTo>
                      <a:pt x="18326" y="18326"/>
                    </a:moveTo>
                    <a:lnTo>
                      <a:pt x="73711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EEB66DB1-09A6-D110-E7D5-C7B63A1BA0AA}"/>
                  </a:ext>
                </a:extLst>
              </p:cNvPr>
              <p:cNvSpPr/>
              <p:nvPr/>
            </p:nvSpPr>
            <p:spPr bwMode="gray">
              <a:xfrm>
                <a:off x="10150396" y="4347937"/>
                <a:ext cx="84764" cy="24219"/>
              </a:xfrm>
              <a:custGeom>
                <a:avLst/>
                <a:gdLst>
                  <a:gd name="connsiteX0" fmla="*/ 18326 w 114028"/>
                  <a:gd name="connsiteY0" fmla="*/ 18326 h 32579"/>
                  <a:gd name="connsiteX1" fmla="*/ 98960 w 114028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028" h="32579">
                    <a:moveTo>
                      <a:pt x="18326" y="18326"/>
                    </a:moveTo>
                    <a:lnTo>
                      <a:pt x="98960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3C6966F5-C4AC-64C8-0105-2A6FF7CD24FB}"/>
                  </a:ext>
                </a:extLst>
              </p:cNvPr>
              <p:cNvSpPr/>
              <p:nvPr/>
            </p:nvSpPr>
            <p:spPr bwMode="gray">
              <a:xfrm>
                <a:off x="10150396" y="4258934"/>
                <a:ext cx="84764" cy="24219"/>
              </a:xfrm>
              <a:custGeom>
                <a:avLst/>
                <a:gdLst>
                  <a:gd name="connsiteX0" fmla="*/ 18326 w 114028"/>
                  <a:gd name="connsiteY0" fmla="*/ 18326 h 32579"/>
                  <a:gd name="connsiteX1" fmla="*/ 98960 w 114028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028" h="32579">
                    <a:moveTo>
                      <a:pt x="18326" y="18326"/>
                    </a:moveTo>
                    <a:lnTo>
                      <a:pt x="98960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5612A1DD-F7F6-E591-5D4A-C7D098FEA413}"/>
                  </a:ext>
                </a:extLst>
              </p:cNvPr>
              <p:cNvSpPr/>
              <p:nvPr/>
            </p:nvSpPr>
            <p:spPr bwMode="gray">
              <a:xfrm>
                <a:off x="10150396" y="4303133"/>
                <a:ext cx="66601" cy="24219"/>
              </a:xfrm>
              <a:custGeom>
                <a:avLst/>
                <a:gdLst>
                  <a:gd name="connsiteX0" fmla="*/ 18326 w 89593"/>
                  <a:gd name="connsiteY0" fmla="*/ 18326 h 32579"/>
                  <a:gd name="connsiteX1" fmla="*/ 73711 w 8959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32579">
                    <a:moveTo>
                      <a:pt x="18326" y="18326"/>
                    </a:moveTo>
                    <a:lnTo>
                      <a:pt x="73711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C2118FF8-4533-4404-9836-78EF2B7BDE08}"/>
                  </a:ext>
                </a:extLst>
              </p:cNvPr>
              <p:cNvSpPr/>
              <p:nvPr/>
            </p:nvSpPr>
            <p:spPr bwMode="gray">
              <a:xfrm>
                <a:off x="10124967" y="4194150"/>
                <a:ext cx="242185" cy="653898"/>
              </a:xfrm>
              <a:custGeom>
                <a:avLst/>
                <a:gdLst>
                  <a:gd name="connsiteX0" fmla="*/ 18326 w 325795"/>
                  <a:gd name="connsiteY0" fmla="*/ 51720 h 879648"/>
                  <a:gd name="connsiteX1" fmla="*/ 18326 w 325795"/>
                  <a:gd name="connsiteY1" fmla="*/ 72082 h 879648"/>
                  <a:gd name="connsiteX2" fmla="*/ 51720 w 325795"/>
                  <a:gd name="connsiteY2" fmla="*/ 105476 h 879648"/>
                  <a:gd name="connsiteX3" fmla="*/ 51720 w 325795"/>
                  <a:gd name="connsiteY3" fmla="*/ 105476 h 879648"/>
                  <a:gd name="connsiteX4" fmla="*/ 51720 w 325795"/>
                  <a:gd name="connsiteY4" fmla="*/ 768470 h 879648"/>
                  <a:gd name="connsiteX5" fmla="*/ 149459 w 325795"/>
                  <a:gd name="connsiteY5" fmla="*/ 866209 h 879648"/>
                  <a:gd name="connsiteX6" fmla="*/ 177151 w 325795"/>
                  <a:gd name="connsiteY6" fmla="*/ 866209 h 879648"/>
                  <a:gd name="connsiteX7" fmla="*/ 274890 w 325795"/>
                  <a:gd name="connsiteY7" fmla="*/ 768470 h 879648"/>
                  <a:gd name="connsiteX8" fmla="*/ 274890 w 325795"/>
                  <a:gd name="connsiteY8" fmla="*/ 105476 h 879648"/>
                  <a:gd name="connsiteX9" fmla="*/ 274890 w 325795"/>
                  <a:gd name="connsiteY9" fmla="*/ 105476 h 879648"/>
                  <a:gd name="connsiteX10" fmla="*/ 308284 w 325795"/>
                  <a:gd name="connsiteY10" fmla="*/ 72082 h 879648"/>
                  <a:gd name="connsiteX11" fmla="*/ 308284 w 325795"/>
                  <a:gd name="connsiteY11" fmla="*/ 51720 h 879648"/>
                  <a:gd name="connsiteX12" fmla="*/ 274890 w 325795"/>
                  <a:gd name="connsiteY12" fmla="*/ 18326 h 879648"/>
                  <a:gd name="connsiteX13" fmla="*/ 51720 w 325795"/>
                  <a:gd name="connsiteY13" fmla="*/ 18326 h 879648"/>
                  <a:gd name="connsiteX14" fmla="*/ 18326 w 325795"/>
                  <a:gd name="connsiteY14" fmla="*/ 51720 h 87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5795" h="879648">
                    <a:moveTo>
                      <a:pt x="18326" y="51720"/>
                    </a:moveTo>
                    <a:lnTo>
                      <a:pt x="18326" y="72082"/>
                    </a:lnTo>
                    <a:cubicBezTo>
                      <a:pt x="18326" y="90816"/>
                      <a:pt x="32987" y="105476"/>
                      <a:pt x="51720" y="105476"/>
                    </a:cubicBezTo>
                    <a:lnTo>
                      <a:pt x="51720" y="105476"/>
                    </a:lnTo>
                    <a:lnTo>
                      <a:pt x="51720" y="768470"/>
                    </a:lnTo>
                    <a:cubicBezTo>
                      <a:pt x="51720" y="822227"/>
                      <a:pt x="95702" y="866209"/>
                      <a:pt x="149459" y="866209"/>
                    </a:cubicBezTo>
                    <a:lnTo>
                      <a:pt x="177151" y="866209"/>
                    </a:lnTo>
                    <a:cubicBezTo>
                      <a:pt x="230908" y="866209"/>
                      <a:pt x="274890" y="822227"/>
                      <a:pt x="274890" y="768470"/>
                    </a:cubicBezTo>
                    <a:lnTo>
                      <a:pt x="274890" y="105476"/>
                    </a:lnTo>
                    <a:lnTo>
                      <a:pt x="274890" y="105476"/>
                    </a:lnTo>
                    <a:cubicBezTo>
                      <a:pt x="293623" y="105476"/>
                      <a:pt x="308284" y="90816"/>
                      <a:pt x="308284" y="72082"/>
                    </a:cubicBezTo>
                    <a:lnTo>
                      <a:pt x="308284" y="51720"/>
                    </a:lnTo>
                    <a:cubicBezTo>
                      <a:pt x="308284" y="32987"/>
                      <a:pt x="293623" y="18326"/>
                      <a:pt x="274890" y="18326"/>
                    </a:cubicBezTo>
                    <a:lnTo>
                      <a:pt x="51720" y="18326"/>
                    </a:lnTo>
                    <a:cubicBezTo>
                      <a:pt x="32987" y="18326"/>
                      <a:pt x="18326" y="33801"/>
                      <a:pt x="18326" y="5172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ABE09090-703D-E769-A6A9-1238AF90717C}"/>
                  </a:ext>
                </a:extLst>
              </p:cNvPr>
              <p:cNvSpPr/>
              <p:nvPr/>
            </p:nvSpPr>
            <p:spPr bwMode="gray">
              <a:xfrm>
                <a:off x="10364124" y="4535630"/>
                <a:ext cx="393550" cy="175584"/>
              </a:xfrm>
              <a:custGeom>
                <a:avLst/>
                <a:gdLst>
                  <a:gd name="connsiteX0" fmla="*/ 515979 w 529418"/>
                  <a:gd name="connsiteY0" fmla="*/ 18326 h 236201"/>
                  <a:gd name="connsiteX1" fmla="*/ 18326 w 529418"/>
                  <a:gd name="connsiteY1" fmla="*/ 222763 h 23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29418" h="236201">
                    <a:moveTo>
                      <a:pt x="515979" y="18326"/>
                    </a:moveTo>
                    <a:cubicBezTo>
                      <a:pt x="438602" y="106291"/>
                      <a:pt x="249641" y="198328"/>
                      <a:pt x="18326" y="22276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F3C711CE-A5DF-AF2A-09B7-905617BDE41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424220" y="4500000"/>
            <a:ext cx="360000" cy="360000"/>
            <a:chOff x="2424220" y="4500000"/>
            <a:chExt cx="360000" cy="360000"/>
          </a:xfrm>
        </p:grpSpPr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4F63FF63-B62A-4FC5-3D63-5379E0FAD3F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424220" y="45000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80" name="ICON">
              <a:extLst>
                <a:ext uri="{FF2B5EF4-FFF2-40B4-BE49-F238E27FC236}">
                  <a16:creationId xmlns:a16="http://schemas.microsoft.com/office/drawing/2014/main" id="{4414AECF-AE19-0B44-2211-9EB03C2D911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427491" y="4500000"/>
              <a:ext cx="353458" cy="360000"/>
              <a:chOff x="5829300" y="3157537"/>
              <a:chExt cx="530161" cy="539972"/>
            </a:xfrm>
          </p:grpSpPr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3C93CD84-F58F-FF9D-AA00-FDD3E0688CA4}"/>
                  </a:ext>
                </a:extLst>
              </p:cNvPr>
              <p:cNvSpPr/>
              <p:nvPr/>
            </p:nvSpPr>
            <p:spPr bwMode="gray">
              <a:xfrm>
                <a:off x="5830443" y="3157537"/>
                <a:ext cx="527875" cy="213169"/>
              </a:xfrm>
              <a:custGeom>
                <a:avLst/>
                <a:gdLst>
                  <a:gd name="connsiteX0" fmla="*/ 0 w 527875"/>
                  <a:gd name="connsiteY0" fmla="*/ 213169 h 213169"/>
                  <a:gd name="connsiteX1" fmla="*/ 263938 w 527875"/>
                  <a:gd name="connsiteY1" fmla="*/ 0 h 213169"/>
                  <a:gd name="connsiteX2" fmla="*/ 527876 w 527875"/>
                  <a:gd name="connsiteY2" fmla="*/ 213169 h 213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7875" h="213169">
                    <a:moveTo>
                      <a:pt x="0" y="213169"/>
                    </a:moveTo>
                    <a:cubicBezTo>
                      <a:pt x="26003" y="91345"/>
                      <a:pt x="134303" y="0"/>
                      <a:pt x="263938" y="0"/>
                    </a:cubicBezTo>
                    <a:cubicBezTo>
                      <a:pt x="393573" y="0"/>
                      <a:pt x="501872" y="91345"/>
                      <a:pt x="527876" y="213169"/>
                    </a:cubicBezTo>
                  </a:path>
                </a:pathLst>
              </a:custGeom>
              <a:grpFill/>
              <a:ln w="12700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  <a:tailEnd type="arrow" w="sm" len="sm"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FF692BA3-313F-9B45-5B6A-ECEE2602AE57}"/>
                  </a:ext>
                </a:extLst>
              </p:cNvPr>
              <p:cNvSpPr/>
              <p:nvPr/>
            </p:nvSpPr>
            <p:spPr bwMode="gray">
              <a:xfrm>
                <a:off x="5829300" y="3478720"/>
                <a:ext cx="530161" cy="218789"/>
              </a:xfrm>
              <a:custGeom>
                <a:avLst/>
                <a:gdLst>
                  <a:gd name="connsiteX0" fmla="*/ 530162 w 530161"/>
                  <a:gd name="connsiteY0" fmla="*/ 0 h 218789"/>
                  <a:gd name="connsiteX1" fmla="*/ 265081 w 530161"/>
                  <a:gd name="connsiteY1" fmla="*/ 218789 h 218789"/>
                  <a:gd name="connsiteX2" fmla="*/ 0 w 530161"/>
                  <a:gd name="connsiteY2" fmla="*/ 0 h 21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0161" h="218789">
                    <a:moveTo>
                      <a:pt x="530162" y="0"/>
                    </a:moveTo>
                    <a:cubicBezTo>
                      <a:pt x="506349" y="124587"/>
                      <a:pt x="396716" y="218789"/>
                      <a:pt x="265081" y="218789"/>
                    </a:cubicBezTo>
                    <a:cubicBezTo>
                      <a:pt x="133445" y="218789"/>
                      <a:pt x="23813" y="124587"/>
                      <a:pt x="0" y="0"/>
                    </a:cubicBezTo>
                  </a:path>
                </a:pathLst>
              </a:custGeom>
              <a:grpFill/>
              <a:ln w="12700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  <a:tailEnd type="arrow" w="sm" len="sm"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40" name="Gruppieren 139">
            <a:extLst>
              <a:ext uri="{FF2B5EF4-FFF2-40B4-BE49-F238E27FC236}">
                <a16:creationId xmlns:a16="http://schemas.microsoft.com/office/drawing/2014/main" id="{EC9CB934-3D40-38CC-8C22-32B821741CE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752520" y="4500000"/>
            <a:ext cx="360000" cy="360000"/>
            <a:chOff x="4752520" y="4500000"/>
            <a:chExt cx="360000" cy="360000"/>
          </a:xfrm>
        </p:grpSpPr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FE2AB4F9-0C1D-33CB-975D-11590A5E2C0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752520" y="45000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87" name="ICON">
              <a:extLst>
                <a:ext uri="{FF2B5EF4-FFF2-40B4-BE49-F238E27FC236}">
                  <a16:creationId xmlns:a16="http://schemas.microsoft.com/office/drawing/2014/main" id="{44BAC866-B376-F350-B39B-2735F8B0FE0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755791" y="4500000"/>
              <a:ext cx="353458" cy="360000"/>
              <a:chOff x="5829300" y="3157537"/>
              <a:chExt cx="530161" cy="539972"/>
            </a:xfrm>
          </p:grpSpPr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742CCB4B-1836-238B-A0D2-8B11B15825AC}"/>
                  </a:ext>
                </a:extLst>
              </p:cNvPr>
              <p:cNvSpPr/>
              <p:nvPr/>
            </p:nvSpPr>
            <p:spPr bwMode="gray">
              <a:xfrm>
                <a:off x="5830443" y="3157537"/>
                <a:ext cx="527875" cy="213169"/>
              </a:xfrm>
              <a:custGeom>
                <a:avLst/>
                <a:gdLst>
                  <a:gd name="connsiteX0" fmla="*/ 0 w 527875"/>
                  <a:gd name="connsiteY0" fmla="*/ 213169 h 213169"/>
                  <a:gd name="connsiteX1" fmla="*/ 263938 w 527875"/>
                  <a:gd name="connsiteY1" fmla="*/ 0 h 213169"/>
                  <a:gd name="connsiteX2" fmla="*/ 527876 w 527875"/>
                  <a:gd name="connsiteY2" fmla="*/ 213169 h 213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7875" h="213169">
                    <a:moveTo>
                      <a:pt x="0" y="213169"/>
                    </a:moveTo>
                    <a:cubicBezTo>
                      <a:pt x="26003" y="91345"/>
                      <a:pt x="134303" y="0"/>
                      <a:pt x="263938" y="0"/>
                    </a:cubicBezTo>
                    <a:cubicBezTo>
                      <a:pt x="393573" y="0"/>
                      <a:pt x="501872" y="91345"/>
                      <a:pt x="527876" y="213169"/>
                    </a:cubicBezTo>
                  </a:path>
                </a:pathLst>
              </a:custGeom>
              <a:grpFill/>
              <a:ln w="12700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  <a:tailEnd type="arrow" w="sm" len="sm"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13738E3C-11F5-65B4-4567-8CF50596C2C3}"/>
                  </a:ext>
                </a:extLst>
              </p:cNvPr>
              <p:cNvSpPr/>
              <p:nvPr/>
            </p:nvSpPr>
            <p:spPr bwMode="gray">
              <a:xfrm>
                <a:off x="5829300" y="3478720"/>
                <a:ext cx="530161" cy="218789"/>
              </a:xfrm>
              <a:custGeom>
                <a:avLst/>
                <a:gdLst>
                  <a:gd name="connsiteX0" fmla="*/ 530162 w 530161"/>
                  <a:gd name="connsiteY0" fmla="*/ 0 h 218789"/>
                  <a:gd name="connsiteX1" fmla="*/ 265081 w 530161"/>
                  <a:gd name="connsiteY1" fmla="*/ 218789 h 218789"/>
                  <a:gd name="connsiteX2" fmla="*/ 0 w 530161"/>
                  <a:gd name="connsiteY2" fmla="*/ 0 h 21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0161" h="218789">
                    <a:moveTo>
                      <a:pt x="530162" y="0"/>
                    </a:moveTo>
                    <a:cubicBezTo>
                      <a:pt x="506349" y="124587"/>
                      <a:pt x="396716" y="218789"/>
                      <a:pt x="265081" y="218789"/>
                    </a:cubicBezTo>
                    <a:cubicBezTo>
                      <a:pt x="133445" y="218789"/>
                      <a:pt x="23813" y="124587"/>
                      <a:pt x="0" y="0"/>
                    </a:cubicBezTo>
                  </a:path>
                </a:pathLst>
              </a:custGeom>
              <a:grpFill/>
              <a:ln w="12700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  <a:tailEnd type="arrow" w="sm" len="sm"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59ADF836-9FE4-C3E9-E261-EE10953943E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080820" y="4500000"/>
            <a:ext cx="360000" cy="360000"/>
            <a:chOff x="7080820" y="4500000"/>
            <a:chExt cx="360000" cy="360000"/>
          </a:xfrm>
        </p:grpSpPr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FE73A15F-4667-F1CD-90E7-A674BE7FF13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080820" y="45000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90" name="ICON">
              <a:extLst>
                <a:ext uri="{FF2B5EF4-FFF2-40B4-BE49-F238E27FC236}">
                  <a16:creationId xmlns:a16="http://schemas.microsoft.com/office/drawing/2014/main" id="{C129DC20-9682-90A3-8D89-42EBC525EEE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084091" y="4500000"/>
              <a:ext cx="353458" cy="360000"/>
              <a:chOff x="5829300" y="3157537"/>
              <a:chExt cx="530161" cy="539972"/>
            </a:xfrm>
          </p:grpSpPr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9CBB56C4-292E-06E9-DC86-CBACE52C304C}"/>
                  </a:ext>
                </a:extLst>
              </p:cNvPr>
              <p:cNvSpPr/>
              <p:nvPr/>
            </p:nvSpPr>
            <p:spPr bwMode="gray">
              <a:xfrm>
                <a:off x="5830443" y="3157537"/>
                <a:ext cx="527875" cy="213169"/>
              </a:xfrm>
              <a:custGeom>
                <a:avLst/>
                <a:gdLst>
                  <a:gd name="connsiteX0" fmla="*/ 0 w 527875"/>
                  <a:gd name="connsiteY0" fmla="*/ 213169 h 213169"/>
                  <a:gd name="connsiteX1" fmla="*/ 263938 w 527875"/>
                  <a:gd name="connsiteY1" fmla="*/ 0 h 213169"/>
                  <a:gd name="connsiteX2" fmla="*/ 527876 w 527875"/>
                  <a:gd name="connsiteY2" fmla="*/ 213169 h 213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7875" h="213169">
                    <a:moveTo>
                      <a:pt x="0" y="213169"/>
                    </a:moveTo>
                    <a:cubicBezTo>
                      <a:pt x="26003" y="91345"/>
                      <a:pt x="134303" y="0"/>
                      <a:pt x="263938" y="0"/>
                    </a:cubicBezTo>
                    <a:cubicBezTo>
                      <a:pt x="393573" y="0"/>
                      <a:pt x="501872" y="91345"/>
                      <a:pt x="527876" y="213169"/>
                    </a:cubicBezTo>
                  </a:path>
                </a:pathLst>
              </a:custGeom>
              <a:grpFill/>
              <a:ln w="12700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  <a:tailEnd type="arrow" w="sm" len="sm"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7ABA816C-4B69-EC06-DA37-0DD4341B7CF6}"/>
                  </a:ext>
                </a:extLst>
              </p:cNvPr>
              <p:cNvSpPr/>
              <p:nvPr/>
            </p:nvSpPr>
            <p:spPr bwMode="gray">
              <a:xfrm>
                <a:off x="5829300" y="3478720"/>
                <a:ext cx="530161" cy="218789"/>
              </a:xfrm>
              <a:custGeom>
                <a:avLst/>
                <a:gdLst>
                  <a:gd name="connsiteX0" fmla="*/ 530162 w 530161"/>
                  <a:gd name="connsiteY0" fmla="*/ 0 h 218789"/>
                  <a:gd name="connsiteX1" fmla="*/ 265081 w 530161"/>
                  <a:gd name="connsiteY1" fmla="*/ 218789 h 218789"/>
                  <a:gd name="connsiteX2" fmla="*/ 0 w 530161"/>
                  <a:gd name="connsiteY2" fmla="*/ 0 h 21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0161" h="218789">
                    <a:moveTo>
                      <a:pt x="530162" y="0"/>
                    </a:moveTo>
                    <a:cubicBezTo>
                      <a:pt x="506349" y="124587"/>
                      <a:pt x="396716" y="218789"/>
                      <a:pt x="265081" y="218789"/>
                    </a:cubicBezTo>
                    <a:cubicBezTo>
                      <a:pt x="133445" y="218789"/>
                      <a:pt x="23813" y="124587"/>
                      <a:pt x="0" y="0"/>
                    </a:cubicBezTo>
                  </a:path>
                </a:pathLst>
              </a:custGeom>
              <a:grpFill/>
              <a:ln w="12700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  <a:tailEnd type="arrow" w="sm" len="sm"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39373655-E99F-4C21-F346-22738B9B471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409120" y="4500000"/>
            <a:ext cx="360000" cy="360000"/>
            <a:chOff x="9409120" y="4500000"/>
            <a:chExt cx="360000" cy="360000"/>
          </a:xfrm>
        </p:grpSpPr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2D84CD01-5DFE-9AFE-05BE-BBDC8E5CF93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409120" y="450000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grpSp>
          <p:nvGrpSpPr>
            <p:cNvPr id="93" name="ICON">
              <a:extLst>
                <a:ext uri="{FF2B5EF4-FFF2-40B4-BE49-F238E27FC236}">
                  <a16:creationId xmlns:a16="http://schemas.microsoft.com/office/drawing/2014/main" id="{A804C4A9-ADF4-FBC9-B2CD-57A07F51EF5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412391" y="4500000"/>
              <a:ext cx="353458" cy="360000"/>
              <a:chOff x="5829300" y="3157537"/>
              <a:chExt cx="530161" cy="539972"/>
            </a:xfrm>
          </p:grpSpPr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2F2694F0-D3F8-197B-BDF5-0C31F87628A2}"/>
                  </a:ext>
                </a:extLst>
              </p:cNvPr>
              <p:cNvSpPr/>
              <p:nvPr/>
            </p:nvSpPr>
            <p:spPr bwMode="gray">
              <a:xfrm>
                <a:off x="5830443" y="3157537"/>
                <a:ext cx="527875" cy="213169"/>
              </a:xfrm>
              <a:custGeom>
                <a:avLst/>
                <a:gdLst>
                  <a:gd name="connsiteX0" fmla="*/ 0 w 527875"/>
                  <a:gd name="connsiteY0" fmla="*/ 213169 h 213169"/>
                  <a:gd name="connsiteX1" fmla="*/ 263938 w 527875"/>
                  <a:gd name="connsiteY1" fmla="*/ 0 h 213169"/>
                  <a:gd name="connsiteX2" fmla="*/ 527876 w 527875"/>
                  <a:gd name="connsiteY2" fmla="*/ 213169 h 213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7875" h="213169">
                    <a:moveTo>
                      <a:pt x="0" y="213169"/>
                    </a:moveTo>
                    <a:cubicBezTo>
                      <a:pt x="26003" y="91345"/>
                      <a:pt x="134303" y="0"/>
                      <a:pt x="263938" y="0"/>
                    </a:cubicBezTo>
                    <a:cubicBezTo>
                      <a:pt x="393573" y="0"/>
                      <a:pt x="501872" y="91345"/>
                      <a:pt x="527876" y="213169"/>
                    </a:cubicBezTo>
                  </a:path>
                </a:pathLst>
              </a:custGeom>
              <a:grpFill/>
              <a:ln w="12700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  <a:tailEnd type="arrow" w="sm" len="sm"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04994159-0E26-5154-2DAA-94A08F088495}"/>
                  </a:ext>
                </a:extLst>
              </p:cNvPr>
              <p:cNvSpPr/>
              <p:nvPr/>
            </p:nvSpPr>
            <p:spPr bwMode="gray">
              <a:xfrm>
                <a:off x="5829300" y="3478720"/>
                <a:ext cx="530161" cy="218789"/>
              </a:xfrm>
              <a:custGeom>
                <a:avLst/>
                <a:gdLst>
                  <a:gd name="connsiteX0" fmla="*/ 530162 w 530161"/>
                  <a:gd name="connsiteY0" fmla="*/ 0 h 218789"/>
                  <a:gd name="connsiteX1" fmla="*/ 265081 w 530161"/>
                  <a:gd name="connsiteY1" fmla="*/ 218789 h 218789"/>
                  <a:gd name="connsiteX2" fmla="*/ 0 w 530161"/>
                  <a:gd name="connsiteY2" fmla="*/ 0 h 218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0161" h="218789">
                    <a:moveTo>
                      <a:pt x="530162" y="0"/>
                    </a:moveTo>
                    <a:cubicBezTo>
                      <a:pt x="506349" y="124587"/>
                      <a:pt x="396716" y="218789"/>
                      <a:pt x="265081" y="218789"/>
                    </a:cubicBezTo>
                    <a:cubicBezTo>
                      <a:pt x="133445" y="218789"/>
                      <a:pt x="23813" y="124587"/>
                      <a:pt x="0" y="0"/>
                    </a:cubicBezTo>
                  </a:path>
                </a:pathLst>
              </a:custGeom>
              <a:grpFill/>
              <a:ln w="12700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  <a:tailEnd type="arrow" w="sm" len="sm"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96" name="Inhaltsplatzhalter 4">
            <a:extLst>
              <a:ext uri="{FF2B5EF4-FFF2-40B4-BE49-F238E27FC236}">
                <a16:creationId xmlns:a16="http://schemas.microsoft.com/office/drawing/2014/main" id="{0846296F-06A2-2533-7EFB-E8435A2D8BF7}"/>
              </a:ext>
            </a:extLst>
          </p:cNvPr>
          <p:cNvSpPr txBox="1">
            <a:spLocks/>
          </p:cNvSpPr>
          <p:nvPr/>
        </p:nvSpPr>
        <p:spPr bwMode="gray">
          <a:xfrm>
            <a:off x="7644460" y="5181201"/>
            <a:ext cx="1561024" cy="1028313"/>
          </a:xfrm>
          <a:prstGeom prst="rect">
            <a:avLst/>
          </a:prstGeom>
          <a:solidFill>
            <a:schemeClr val="bg1"/>
          </a:solidFill>
        </p:spPr>
        <p:txBody>
          <a:bodyPr wrap="none" lIns="180000" tIns="180000" rIns="180000" bIns="180000" anchor="ctr" anchorCtr="0">
            <a:sp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Feedback- /</a:t>
            </a:r>
            <a:b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Feed forward-</a:t>
            </a:r>
            <a:b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Schleifen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07079911-A2BA-6E4E-EC67-4B073A717DA1}"/>
              </a:ext>
            </a:extLst>
          </p:cNvPr>
          <p:cNvCxnSpPr/>
          <p:nvPr/>
        </p:nvCxnSpPr>
        <p:spPr bwMode="gray">
          <a:xfrm>
            <a:off x="10753269" y="2232000"/>
            <a:ext cx="0" cy="108000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prstDash val="sysDot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1B69AD1-6735-50A5-A39A-91F2C71F6A00}"/>
              </a:ext>
            </a:extLst>
          </p:cNvPr>
          <p:cNvCxnSpPr/>
          <p:nvPr/>
        </p:nvCxnSpPr>
        <p:spPr bwMode="gray">
          <a:xfrm>
            <a:off x="3409200" y="2232000"/>
            <a:ext cx="0" cy="1080000"/>
          </a:xfrm>
          <a:prstGeom prst="line">
            <a:avLst/>
          </a:prstGeom>
          <a:ln w="19050" cap="rnd">
            <a:solidFill>
              <a:schemeClr val="bg1">
                <a:lumMod val="6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3CD65800-AF09-F6E4-A620-B0FC6149C864}"/>
              </a:ext>
            </a:extLst>
          </p:cNvPr>
          <p:cNvCxnSpPr>
            <a:cxnSpLocks/>
            <a:endCxn id="96" idx="1"/>
          </p:cNvCxnSpPr>
          <p:nvPr/>
        </p:nvCxnSpPr>
        <p:spPr bwMode="gray">
          <a:xfrm>
            <a:off x="1440070" y="5695358"/>
            <a:ext cx="6204390" cy="0"/>
          </a:xfrm>
          <a:prstGeom prst="line">
            <a:avLst/>
          </a:prstGeom>
          <a:ln w="19050" cap="rnd">
            <a:solidFill>
              <a:schemeClr val="accent3">
                <a:lumMod val="75000"/>
              </a:schemeClr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5580390-4D43-7413-3161-D61DFA3D1E6B}"/>
              </a:ext>
            </a:extLst>
          </p:cNvPr>
          <p:cNvGrpSpPr>
            <a:grpSpLocks noChangeAspect="1"/>
          </p:cNvGrpSpPr>
          <p:nvPr/>
        </p:nvGrpSpPr>
        <p:grpSpPr>
          <a:xfrm>
            <a:off x="1440070" y="4392000"/>
            <a:ext cx="9313199" cy="1303358"/>
            <a:chOff x="1440070" y="4392000"/>
            <a:chExt cx="9313199" cy="1303358"/>
          </a:xfrm>
        </p:grpSpPr>
        <p:cxnSp>
          <p:nvCxnSpPr>
            <p:cNvPr id="102" name="Gerader Verbinder 101">
              <a:extLst>
                <a:ext uri="{FF2B5EF4-FFF2-40B4-BE49-F238E27FC236}">
                  <a16:creationId xmlns:a16="http://schemas.microsoft.com/office/drawing/2014/main" id="{868319E8-7BDE-E074-C063-4BAD730BDD5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753269" y="4392000"/>
              <a:ext cx="0" cy="1303357"/>
            </a:xfrm>
            <a:prstGeom prst="line">
              <a:avLst/>
            </a:prstGeom>
            <a:ln w="19050" cap="rnd">
              <a:solidFill>
                <a:schemeClr val="accent3">
                  <a:lumMod val="75000"/>
                </a:schemeClr>
              </a:solidFill>
              <a:headEnd type="oval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r Verbinder 108">
              <a:extLst>
                <a:ext uri="{FF2B5EF4-FFF2-40B4-BE49-F238E27FC236}">
                  <a16:creationId xmlns:a16="http://schemas.microsoft.com/office/drawing/2014/main" id="{440C61EA-D5B1-CA98-6AC9-1707E90616E9}"/>
                </a:ext>
              </a:extLst>
            </p:cNvPr>
            <p:cNvCxnSpPr/>
            <p:nvPr/>
          </p:nvCxnSpPr>
          <p:spPr bwMode="gray">
            <a:xfrm>
              <a:off x="6096670" y="4615357"/>
              <a:ext cx="0" cy="1080000"/>
            </a:xfrm>
            <a:prstGeom prst="line">
              <a:avLst/>
            </a:prstGeom>
            <a:ln w="19050" cap="rnd">
              <a:solidFill>
                <a:schemeClr val="accent3">
                  <a:lumMod val="75000"/>
                </a:schemeClr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r Verbinder 109">
              <a:extLst>
                <a:ext uri="{FF2B5EF4-FFF2-40B4-BE49-F238E27FC236}">
                  <a16:creationId xmlns:a16="http://schemas.microsoft.com/office/drawing/2014/main" id="{987FA93B-2138-DF84-CCA6-BA0813EB6928}"/>
                </a:ext>
              </a:extLst>
            </p:cNvPr>
            <p:cNvCxnSpPr/>
            <p:nvPr/>
          </p:nvCxnSpPr>
          <p:spPr bwMode="gray">
            <a:xfrm>
              <a:off x="3768370" y="4615357"/>
              <a:ext cx="0" cy="1080000"/>
            </a:xfrm>
            <a:prstGeom prst="line">
              <a:avLst/>
            </a:prstGeom>
            <a:ln w="19050" cap="rnd">
              <a:solidFill>
                <a:schemeClr val="accent3">
                  <a:lumMod val="75000"/>
                </a:schemeClr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>
              <a:extLst>
                <a:ext uri="{FF2B5EF4-FFF2-40B4-BE49-F238E27FC236}">
                  <a16:creationId xmlns:a16="http://schemas.microsoft.com/office/drawing/2014/main" id="{8E3C8A23-363B-BDAC-D76C-8EEC3A36A388}"/>
                </a:ext>
              </a:extLst>
            </p:cNvPr>
            <p:cNvCxnSpPr/>
            <p:nvPr/>
          </p:nvCxnSpPr>
          <p:spPr bwMode="gray">
            <a:xfrm>
              <a:off x="1440070" y="4615357"/>
              <a:ext cx="0" cy="1080000"/>
            </a:xfrm>
            <a:prstGeom prst="line">
              <a:avLst/>
            </a:prstGeom>
            <a:ln w="19050" cap="rnd">
              <a:solidFill>
                <a:schemeClr val="accent3">
                  <a:lumMod val="75000"/>
                </a:schemeClr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Gerader Verbinder 122">
              <a:extLst>
                <a:ext uri="{FF2B5EF4-FFF2-40B4-BE49-F238E27FC236}">
                  <a16:creationId xmlns:a16="http://schemas.microsoft.com/office/drawing/2014/main" id="{4A1DDCA4-BF62-4ED9-752B-7462987C4635}"/>
                </a:ext>
              </a:extLst>
            </p:cNvPr>
            <p:cNvCxnSpPr>
              <a:cxnSpLocks/>
              <a:stCxn id="96" idx="3"/>
            </p:cNvCxnSpPr>
            <p:nvPr/>
          </p:nvCxnSpPr>
          <p:spPr bwMode="gray">
            <a:xfrm>
              <a:off x="9205484" y="5695358"/>
              <a:ext cx="1547785" cy="0"/>
            </a:xfrm>
            <a:prstGeom prst="line">
              <a:avLst/>
            </a:prstGeom>
            <a:ln w="19050" cap="rnd">
              <a:solidFill>
                <a:schemeClr val="accent3">
                  <a:lumMod val="75000"/>
                </a:schemeClr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A7905239-ABB7-038F-BACC-E037436B57A2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0" name="Rechteck 49">
              <a:hlinkClick r:id="rId2" action="ppaction://hlinksldjump"/>
              <a:extLst>
                <a:ext uri="{FF2B5EF4-FFF2-40B4-BE49-F238E27FC236}">
                  <a16:creationId xmlns:a16="http://schemas.microsoft.com/office/drawing/2014/main" id="{EC6C327F-047B-FBE4-3827-41BB363F9196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52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63B15A92-D0CC-C2B6-1235-58398FADC7A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51" name="Grafik 5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2A8C8C9-A2DA-F0EA-339A-896163F2A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F3CE-C443-48C1-FE29-4813A1B92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Menschliches Gesicht, Mann, Text, Kleidung enthält.&#10;&#10;KI-generierte Inhalte können fehlerhaft sein.">
            <a:extLst>
              <a:ext uri="{FF2B5EF4-FFF2-40B4-BE49-F238E27FC236}">
                <a16:creationId xmlns:a16="http://schemas.microsoft.com/office/drawing/2014/main" id="{9463D474-5614-B62E-3DA1-B68FFF992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047368" cy="6858000"/>
          </a:xfrm>
          <a:prstGeom prst="rect">
            <a:avLst/>
          </a:prstGeom>
        </p:spPr>
      </p:pic>
      <p:sp>
        <p:nvSpPr>
          <p:cNvPr id="6" name="Google Shape;131;g181502da3de_1_22">
            <a:extLst>
              <a:ext uri="{FF2B5EF4-FFF2-40B4-BE49-F238E27FC236}">
                <a16:creationId xmlns:a16="http://schemas.microsoft.com/office/drawing/2014/main" id="{D23BB452-A228-9EA3-5F67-8D8CA6F26677}"/>
              </a:ext>
            </a:extLst>
          </p:cNvPr>
          <p:cNvSpPr txBox="1"/>
          <p:nvPr/>
        </p:nvSpPr>
        <p:spPr>
          <a:xfrm>
            <a:off x="267320" y="406910"/>
            <a:ext cx="5387032" cy="97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sz="3600" b="1" u="none" strike="noStrike" cap="none" spc="300" dirty="0">
                <a:latin typeface="Aptos" panose="020B0004020202020204" pitchFamily="34" charset="0"/>
                <a:ea typeface="Calibri"/>
                <a:cs typeface="Calibri"/>
                <a:sym typeface="Calibri"/>
              </a:rPr>
              <a:t>UnternehmerEnergie</a:t>
            </a: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de-DE" sz="3600" b="1" spc="300" dirty="0">
                <a:latin typeface="Aptos" panose="020B0004020202020204" pitchFamily="34" charset="0"/>
                <a:ea typeface="Calibri"/>
                <a:cs typeface="Calibri"/>
                <a:sym typeface="Calibri"/>
              </a:rPr>
              <a:t>- INSPIRATION -</a:t>
            </a:r>
            <a:endParaRPr lang="de-DE" sz="3600" b="1" u="none" strike="noStrike" cap="none" spc="300" dirty="0"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5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A1D4FE6B-7411-BC36-C9C7-8BC5460D8D6E}"/>
              </a:ext>
            </a:extLst>
          </p:cNvPr>
          <p:cNvCxnSpPr>
            <a:cxnSpLocks/>
          </p:cNvCxnSpPr>
          <p:nvPr/>
        </p:nvCxnSpPr>
        <p:spPr bwMode="gray">
          <a:xfrm>
            <a:off x="2138400" y="1980000"/>
            <a:ext cx="0" cy="390240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Innovationstrichter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Trichtermodell mit drei Phasen </a:t>
            </a:r>
            <a:br>
              <a:rPr lang="de-DE" dirty="0"/>
            </a:br>
            <a:r>
              <a:rPr lang="de-DE" dirty="0"/>
              <a:t>des Innovationsprozesses</a:t>
            </a:r>
          </a:p>
          <a:p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02175B1-7DA6-A475-95D4-4224225F0A9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596000" y="1944000"/>
            <a:ext cx="9000000" cy="1980000"/>
            <a:chOff x="7014217" y="1970688"/>
            <a:chExt cx="3455998" cy="1923916"/>
          </a:xfrm>
        </p:grpSpPr>
        <p:sp>
          <p:nvSpPr>
            <p:cNvPr id="7" name="Freeform 33">
              <a:extLst>
                <a:ext uri="{FF2B5EF4-FFF2-40B4-BE49-F238E27FC236}">
                  <a16:creationId xmlns:a16="http://schemas.microsoft.com/office/drawing/2014/main" id="{3AEB143D-D3D5-B135-11F5-6BC277A86AA9}"/>
                </a:ext>
              </a:extLst>
            </p:cNvPr>
            <p:cNvSpPr>
              <a:spLocks/>
            </p:cNvSpPr>
            <p:nvPr/>
          </p:nvSpPr>
          <p:spPr bwMode="gray">
            <a:xfrm rot="16200000">
              <a:off x="7888257" y="1312646"/>
              <a:ext cx="1923916" cy="3240000"/>
            </a:xfrm>
            <a:custGeom>
              <a:avLst/>
              <a:gdLst>
                <a:gd name="T0" fmla="*/ 794 w 796"/>
                <a:gd name="T1" fmla="*/ 0 h 882"/>
                <a:gd name="T2" fmla="*/ 795 w 796"/>
                <a:gd name="T3" fmla="*/ 3 h 882"/>
                <a:gd name="T4" fmla="*/ 397 w 796"/>
                <a:gd name="T5" fmla="*/ 50 h 882"/>
                <a:gd name="T6" fmla="*/ 1 w 796"/>
                <a:gd name="T7" fmla="*/ 6 h 882"/>
                <a:gd name="T8" fmla="*/ 0 w 796"/>
                <a:gd name="T9" fmla="*/ 6 h 882"/>
                <a:gd name="T10" fmla="*/ 332 w 796"/>
                <a:gd name="T11" fmla="*/ 875 h 882"/>
                <a:gd name="T12" fmla="*/ 333 w 796"/>
                <a:gd name="T13" fmla="*/ 875 h 882"/>
                <a:gd name="T14" fmla="*/ 398 w 796"/>
                <a:gd name="T15" fmla="*/ 882 h 882"/>
                <a:gd name="T16" fmla="*/ 463 w 796"/>
                <a:gd name="T17" fmla="*/ 875 h 882"/>
                <a:gd name="T18" fmla="*/ 463 w 796"/>
                <a:gd name="T19" fmla="*/ 875 h 882"/>
                <a:gd name="T20" fmla="*/ 795 w 796"/>
                <a:gd name="T21" fmla="*/ 6 h 882"/>
                <a:gd name="T22" fmla="*/ 794 w 796"/>
                <a:gd name="T23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6" h="882">
                  <a:moveTo>
                    <a:pt x="794" y="0"/>
                  </a:moveTo>
                  <a:cubicBezTo>
                    <a:pt x="795" y="1"/>
                    <a:pt x="795" y="2"/>
                    <a:pt x="795" y="3"/>
                  </a:cubicBezTo>
                  <a:cubicBezTo>
                    <a:pt x="795" y="29"/>
                    <a:pt x="617" y="50"/>
                    <a:pt x="397" y="50"/>
                  </a:cubicBezTo>
                  <a:cubicBezTo>
                    <a:pt x="185" y="50"/>
                    <a:pt x="12" y="30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226" y="381"/>
                    <a:pt x="332" y="875"/>
                  </a:cubicBezTo>
                  <a:cubicBezTo>
                    <a:pt x="333" y="875"/>
                    <a:pt x="333" y="875"/>
                    <a:pt x="333" y="875"/>
                  </a:cubicBezTo>
                  <a:cubicBezTo>
                    <a:pt x="335" y="879"/>
                    <a:pt x="363" y="882"/>
                    <a:pt x="398" y="882"/>
                  </a:cubicBezTo>
                  <a:cubicBezTo>
                    <a:pt x="432" y="882"/>
                    <a:pt x="460" y="879"/>
                    <a:pt x="463" y="875"/>
                  </a:cubicBezTo>
                  <a:cubicBezTo>
                    <a:pt x="463" y="875"/>
                    <a:pt x="463" y="875"/>
                    <a:pt x="463" y="875"/>
                  </a:cubicBezTo>
                  <a:cubicBezTo>
                    <a:pt x="463" y="875"/>
                    <a:pt x="605" y="325"/>
                    <a:pt x="795" y="6"/>
                  </a:cubicBezTo>
                  <a:cubicBezTo>
                    <a:pt x="796" y="4"/>
                    <a:pt x="796" y="2"/>
                    <a:pt x="794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de-DE" dirty="0">
                <a:latin typeface="+mj-lt"/>
              </a:endParaRPr>
            </a:p>
          </p:txBody>
        </p:sp>
        <p:sp>
          <p:nvSpPr>
            <p:cNvPr id="8" name="Oval 34">
              <a:extLst>
                <a:ext uri="{FF2B5EF4-FFF2-40B4-BE49-F238E27FC236}">
                  <a16:creationId xmlns:a16="http://schemas.microsoft.com/office/drawing/2014/main" id="{5A252AB7-D73B-1D51-176C-1BF256507BB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>
              <a:off x="6269512" y="2716646"/>
              <a:ext cx="1921409" cy="432000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scene3d>
              <a:camera prst="orthographicFront"/>
              <a:lightRig rig="balanced" dir="t"/>
            </a:scene3d>
            <a:sp3d prstMaterial="matte"/>
          </p:spPr>
          <p:txBody>
            <a:bodyPr lIns="0" tIns="0" rIns="0" bIns="0"/>
            <a:lstStyle/>
            <a:p>
              <a:endParaRPr lang="de-DE" dirty="0">
                <a:latin typeface="+mj-lt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FE588D1-E831-B26D-4364-BB8C0D35F5E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845095" y="2844825"/>
            <a:ext cx="288000" cy="288000"/>
            <a:chOff x="1857351" y="3548700"/>
            <a:chExt cx="216000" cy="216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679B6E88-2C14-6038-D5E7-1E2F132D056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C68C0823-BBBE-E816-70CC-149063D23C6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C1CD886-2BC4-1D3F-8D02-38EDED9D5B7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044419" y="3149474"/>
            <a:ext cx="216000" cy="216000"/>
            <a:chOff x="1843850" y="3535200"/>
            <a:chExt cx="216000" cy="216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6E76859-6074-EE1D-D640-E88B61F821D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1293C12-E037-3CF6-A704-6BA72A5AB91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77DD2CEF-ED23-1260-4D4A-63EAFA42879A}"/>
              </a:ext>
            </a:extLst>
          </p:cNvPr>
          <p:cNvSpPr txBox="1"/>
          <p:nvPr/>
        </p:nvSpPr>
        <p:spPr bwMode="gray">
          <a:xfrm>
            <a:off x="5466000" y="169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Produkt-/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Marktstrategie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864FCA03-1831-0372-3A28-02B637A04E87}"/>
              </a:ext>
            </a:extLst>
          </p:cNvPr>
          <p:cNvSpPr txBox="1"/>
          <p:nvPr/>
        </p:nvSpPr>
        <p:spPr bwMode="gray">
          <a:xfrm>
            <a:off x="5466000" y="385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Technologie-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strategie</a:t>
            </a:r>
          </a:p>
        </p:txBody>
      </p: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ECAE76F1-4C98-4CE8-5092-B18E1E687F86}"/>
              </a:ext>
            </a:extLst>
          </p:cNvPr>
          <p:cNvCxnSpPr/>
          <p:nvPr/>
        </p:nvCxnSpPr>
        <p:spPr bwMode="gray">
          <a:xfrm>
            <a:off x="6096000" y="2124000"/>
            <a:ext cx="0" cy="1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B5530C61-4480-1709-8554-2DC17ADB4E33}"/>
              </a:ext>
            </a:extLst>
          </p:cNvPr>
          <p:cNvCxnSpPr/>
          <p:nvPr/>
        </p:nvCxnSpPr>
        <p:spPr bwMode="gray">
          <a:xfrm>
            <a:off x="6096000" y="3564000"/>
            <a:ext cx="0" cy="1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686964A2-8537-39D4-3A59-93F820633EF1}"/>
              </a:ext>
            </a:extLst>
          </p:cNvPr>
          <p:cNvCxnSpPr/>
          <p:nvPr/>
        </p:nvCxnSpPr>
        <p:spPr bwMode="gray">
          <a:xfrm>
            <a:off x="8917201" y="2340000"/>
            <a:ext cx="0" cy="1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C97BFC73-990D-99C6-53A7-E3614C1A3127}"/>
              </a:ext>
            </a:extLst>
          </p:cNvPr>
          <p:cNvCxnSpPr/>
          <p:nvPr/>
        </p:nvCxnSpPr>
        <p:spPr bwMode="gray">
          <a:xfrm>
            <a:off x="8917201" y="3348000"/>
            <a:ext cx="0" cy="1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5B4A8D3E-B107-BA0F-2700-641BBF416441}"/>
              </a:ext>
            </a:extLst>
          </p:cNvPr>
          <p:cNvSpPr txBox="1"/>
          <p:nvPr/>
        </p:nvSpPr>
        <p:spPr bwMode="gray">
          <a:xfrm>
            <a:off x="5466000" y="2754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Einzelne Projekte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F431F4F4-96FE-0AD2-CA68-0271A59B2A04}"/>
              </a:ext>
            </a:extLst>
          </p:cNvPr>
          <p:cNvSpPr txBox="1"/>
          <p:nvPr/>
        </p:nvSpPr>
        <p:spPr bwMode="gray">
          <a:xfrm>
            <a:off x="8287200" y="2754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Marktein-führung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1FC1B6C5-F807-A0FD-8215-C94C4CE4FB64}"/>
              </a:ext>
            </a:extLst>
          </p:cNvPr>
          <p:cNvSpPr txBox="1"/>
          <p:nvPr/>
        </p:nvSpPr>
        <p:spPr bwMode="gray">
          <a:xfrm>
            <a:off x="3006000" y="2754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Ideen/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Konzepte</a:t>
            </a:r>
          </a:p>
        </p:txBody>
      </p: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9BED20DC-DB86-0F4E-D188-FCF236C691C8}"/>
              </a:ext>
            </a:extLst>
          </p:cNvPr>
          <p:cNvCxnSpPr/>
          <p:nvPr/>
        </p:nvCxnSpPr>
        <p:spPr bwMode="gray">
          <a:xfrm>
            <a:off x="3636000" y="1837950"/>
            <a:ext cx="0" cy="1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3473501C-0C81-9537-FA8A-63D30EE8C757}"/>
              </a:ext>
            </a:extLst>
          </p:cNvPr>
          <p:cNvCxnSpPr/>
          <p:nvPr/>
        </p:nvCxnSpPr>
        <p:spPr bwMode="gray">
          <a:xfrm flipV="1">
            <a:off x="3636000" y="3850050"/>
            <a:ext cx="0" cy="1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C0E2713-3E97-C2C9-398A-765AC9C3EF1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004800" y="3276000"/>
            <a:ext cx="216000" cy="216000"/>
            <a:chOff x="1843850" y="3535200"/>
            <a:chExt cx="216000" cy="216000"/>
          </a:xfrm>
        </p:grpSpPr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BDB5568F-F265-DCD3-515F-4FC6A9913F8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76950E2D-E1BA-5D13-2674-0BE7EA3C0A1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94FABF28-FD9E-BBC6-0241-CDDC4D768A8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967599" y="2327924"/>
            <a:ext cx="216000" cy="216000"/>
            <a:chOff x="1843850" y="3535200"/>
            <a:chExt cx="216000" cy="216000"/>
          </a:xfrm>
        </p:grpSpPr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64448617-E9CA-2D88-F87B-81660E4EB06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E09DD3DD-17C6-4988-9F4B-D363FB1A82B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F0C4BB53-D86F-841A-A395-7DB01579B26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063952" y="2525100"/>
            <a:ext cx="288000" cy="288000"/>
            <a:chOff x="1857351" y="3548700"/>
            <a:chExt cx="216000" cy="216000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9C7C534A-10C8-CBCC-C737-2362DF9DBA9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9847B812-BA80-D6EF-12B3-C0ACBD6FDA9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DCAA0476-FDAD-5869-436B-3C458D9F36F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165702" y="2970000"/>
            <a:ext cx="288000" cy="288000"/>
            <a:chOff x="1857351" y="3548700"/>
            <a:chExt cx="216000" cy="216000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E9FCB4A0-C7DF-96AC-B4FC-9A94BD86D66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BD306E30-2234-C906-A805-A8FEEE997E9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0816CEA8-9D81-0435-CF0E-59320FE8BAD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832400" y="2646000"/>
            <a:ext cx="216000" cy="216000"/>
            <a:chOff x="1843850" y="3535200"/>
            <a:chExt cx="216000" cy="216000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75EBA06D-EE92-925F-AC5B-CF9E9D05BEF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9BE78B80-36CE-8B7D-B3F3-5E4D30E11FB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ECAF723A-F1E6-5FEF-478B-C12D3D6D37B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180701" y="2320050"/>
            <a:ext cx="216000" cy="216000"/>
            <a:chOff x="1843850" y="3535200"/>
            <a:chExt cx="216000" cy="216000"/>
          </a:xfrm>
        </p:grpSpPr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BC671D0F-6A41-9471-ECC5-4C3742F8767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33979956-1217-175E-4EE0-BCA123884C7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A0D5A21C-7F95-F6E0-F97A-DA877FC1657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039400" y="3367200"/>
            <a:ext cx="216000" cy="216000"/>
            <a:chOff x="1843850" y="3535200"/>
            <a:chExt cx="216000" cy="216000"/>
          </a:xfrm>
        </p:grpSpPr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1916395B-61AD-2E3F-3ACF-629DAEAD26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AFA8628D-41AA-84C4-6763-978DE2AD0D6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E1B58727-6BA0-832C-94CE-CB08D712AA8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1350" y="2502000"/>
            <a:ext cx="216000" cy="216000"/>
            <a:chOff x="1843850" y="3535200"/>
            <a:chExt cx="216000" cy="216000"/>
          </a:xfrm>
        </p:grpSpPr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35DC901C-D949-A012-07A1-B8A911EF5B3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BAB94340-222F-3881-6A45-1D022F5CA9F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6F6FD143-8A2A-5015-E79F-1E6EA956172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012400" y="2722575"/>
            <a:ext cx="216000" cy="216000"/>
            <a:chOff x="1843850" y="3535200"/>
            <a:chExt cx="216000" cy="216000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1E72686E-7356-685B-857C-847FC171D91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6B245D68-7459-CA92-3F76-67F5E00AD3D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DB0D9687-96A9-FDF1-0346-541DE6E796D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25352" y="3084975"/>
            <a:ext cx="216000" cy="216000"/>
            <a:chOff x="1843850" y="3535200"/>
            <a:chExt cx="216000" cy="216000"/>
          </a:xfrm>
        </p:grpSpPr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4C2BD32D-4AB9-FBEC-3334-37493BCB73C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2473839B-81EA-F32E-9E3D-F6C381ECA0B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833917B9-0EB8-1B5F-BDC3-4A0B1DE4F12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583800" y="2642850"/>
            <a:ext cx="216000" cy="216000"/>
            <a:chOff x="1843850" y="3535200"/>
            <a:chExt cx="216000" cy="216000"/>
          </a:xfrm>
        </p:grpSpPr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CB6817C8-E005-A8D3-8C68-8591A286092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9AB3A4A9-5FBE-55F1-6558-2079078C6B5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3D9A762D-97B3-80A5-8832-E9492B04493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92000" y="2790000"/>
            <a:ext cx="288000" cy="288000"/>
            <a:chOff x="1857351" y="3548700"/>
            <a:chExt cx="216000" cy="216000"/>
          </a:xfrm>
        </p:grpSpPr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D058D435-5A70-7EF0-47EA-7E6C401B076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E63751C1-6FB4-F0F1-A394-6E0B6FF3953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8710B71-D245-FF7D-5B65-5C0EBCE524D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652400" y="2826000"/>
            <a:ext cx="216000" cy="216000"/>
            <a:chOff x="1843850" y="3535200"/>
            <a:chExt cx="216000" cy="216000"/>
          </a:xfrm>
        </p:grpSpPr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436CADB2-F0AC-7610-C661-852EC8FDAE1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4DF6511B-4BD5-00CE-85D1-2BF0CA304F2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76885661-B50F-3C87-4ED4-687F7693B98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104800" y="2826000"/>
            <a:ext cx="216000" cy="216000"/>
            <a:chOff x="1843850" y="3535200"/>
            <a:chExt cx="216000" cy="216000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64EE9A13-DA55-31C8-199C-321E2ABE815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BDFCD927-0819-945C-98C1-F36662C267E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113" name="Inhaltsplatzhalter 3">
            <a:extLst>
              <a:ext uri="{FF2B5EF4-FFF2-40B4-BE49-F238E27FC236}">
                <a16:creationId xmlns:a16="http://schemas.microsoft.com/office/drawing/2014/main" id="{DDEBBE7D-D3CC-DEAC-5C40-E4721D99E032}"/>
              </a:ext>
            </a:extLst>
          </p:cNvPr>
          <p:cNvSpPr txBox="1">
            <a:spLocks/>
          </p:cNvSpPr>
          <p:nvPr/>
        </p:nvSpPr>
        <p:spPr bwMode="gray">
          <a:xfrm>
            <a:off x="2498400" y="4536000"/>
            <a:ext cx="19188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Explorations-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phase 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Forschung, Vorentwick-lung, Finanzierung, Produktkonzept</a:t>
            </a:r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E7899A89-042F-BC5C-2573-5905BEFE89E3}"/>
              </a:ext>
            </a:extLst>
          </p:cNvPr>
          <p:cNvCxnSpPr>
            <a:cxnSpLocks/>
          </p:cNvCxnSpPr>
          <p:nvPr/>
        </p:nvCxnSpPr>
        <p:spPr bwMode="gray">
          <a:xfrm>
            <a:off x="4777200" y="1944000"/>
            <a:ext cx="0" cy="393840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F3982C5F-2BEB-0796-0202-BD509B8298DB}"/>
              </a:ext>
            </a:extLst>
          </p:cNvPr>
          <p:cNvCxnSpPr>
            <a:cxnSpLocks/>
          </p:cNvCxnSpPr>
          <p:nvPr/>
        </p:nvCxnSpPr>
        <p:spPr bwMode="gray">
          <a:xfrm>
            <a:off x="7416000" y="1944000"/>
            <a:ext cx="0" cy="393840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Inhaltsplatzhalter 3">
            <a:extLst>
              <a:ext uri="{FF2B5EF4-FFF2-40B4-BE49-F238E27FC236}">
                <a16:creationId xmlns:a16="http://schemas.microsoft.com/office/drawing/2014/main" id="{BED13DD5-CD9B-353C-49D8-D0657B9D0CFD}"/>
              </a:ext>
            </a:extLst>
          </p:cNvPr>
          <p:cNvSpPr txBox="1">
            <a:spLocks/>
          </p:cNvSpPr>
          <p:nvPr/>
        </p:nvSpPr>
        <p:spPr bwMode="gray">
          <a:xfrm>
            <a:off x="5137200" y="4536000"/>
            <a:ext cx="19188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Produktions-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vorbereitungsphase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Qualität, Kosten,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Menge, Zeit</a:t>
            </a:r>
          </a:p>
        </p:txBody>
      </p:sp>
      <p:sp>
        <p:nvSpPr>
          <p:cNvPr id="116" name="Inhaltsplatzhalter 3">
            <a:extLst>
              <a:ext uri="{FF2B5EF4-FFF2-40B4-BE49-F238E27FC236}">
                <a16:creationId xmlns:a16="http://schemas.microsoft.com/office/drawing/2014/main" id="{5189DD61-79EB-9AE6-D1C9-6C866AD61FBC}"/>
              </a:ext>
            </a:extLst>
          </p:cNvPr>
          <p:cNvSpPr txBox="1">
            <a:spLocks/>
          </p:cNvSpPr>
          <p:nvPr/>
        </p:nvSpPr>
        <p:spPr bwMode="gray">
          <a:xfrm>
            <a:off x="7776000" y="4536000"/>
            <a:ext cx="19188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Realisierungs-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phasen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Produktion, Markteinführung</a:t>
            </a: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0F478032-CCCF-CA2E-C88E-4E9C7508967B}"/>
              </a:ext>
            </a:extLst>
          </p:cNvPr>
          <p:cNvSpPr>
            <a:spLocks noChangeAspect="1"/>
          </p:cNvSpPr>
          <p:nvPr/>
        </p:nvSpPr>
        <p:spPr bwMode="gray">
          <a:xfrm>
            <a:off x="1994400" y="4500000"/>
            <a:ext cx="288000" cy="288000"/>
          </a:xfrm>
          <a:prstGeom prst="ellipse">
            <a:avLst/>
          </a:prstGeom>
          <a:solidFill>
            <a:schemeClr val="bg1"/>
          </a:solidFill>
          <a:ln w="19050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/>
            <a:r>
              <a:rPr lang="de-DE" sz="1200" b="1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6006C3EB-952A-8A34-ABE5-598BDC0FF126}"/>
              </a:ext>
            </a:extLst>
          </p:cNvPr>
          <p:cNvSpPr>
            <a:spLocks noChangeAspect="1"/>
          </p:cNvSpPr>
          <p:nvPr/>
        </p:nvSpPr>
        <p:spPr bwMode="gray">
          <a:xfrm>
            <a:off x="4633200" y="4500000"/>
            <a:ext cx="288000" cy="288000"/>
          </a:xfrm>
          <a:prstGeom prst="ellipse">
            <a:avLst/>
          </a:prstGeom>
          <a:solidFill>
            <a:schemeClr val="bg1"/>
          </a:solidFill>
          <a:ln w="19050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/>
            <a:r>
              <a:rPr lang="de-DE" sz="1200" b="1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279EEF87-FDF4-7243-19F3-229C66C49FA0}"/>
              </a:ext>
            </a:extLst>
          </p:cNvPr>
          <p:cNvSpPr>
            <a:spLocks noChangeAspect="1"/>
          </p:cNvSpPr>
          <p:nvPr/>
        </p:nvSpPr>
        <p:spPr bwMode="gray">
          <a:xfrm>
            <a:off x="7272000" y="4500000"/>
            <a:ext cx="288000" cy="288000"/>
          </a:xfrm>
          <a:prstGeom prst="ellipse">
            <a:avLst/>
          </a:prstGeom>
          <a:solidFill>
            <a:schemeClr val="bg1"/>
          </a:solidFill>
          <a:ln w="19050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/>
            <a:r>
              <a:rPr lang="de-DE" sz="1200" b="1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127" name="Freihandform: Form 126">
            <a:extLst>
              <a:ext uri="{FF2B5EF4-FFF2-40B4-BE49-F238E27FC236}">
                <a16:creationId xmlns:a16="http://schemas.microsoft.com/office/drawing/2014/main" id="{4A44F4B8-2CEF-1813-037F-05626AD94FC4}"/>
              </a:ext>
            </a:extLst>
          </p:cNvPr>
          <p:cNvSpPr>
            <a:spLocks/>
          </p:cNvSpPr>
          <p:nvPr/>
        </p:nvSpPr>
        <p:spPr bwMode="gray">
          <a:xfrm rot="16200000">
            <a:off x="5968770" y="1008000"/>
            <a:ext cx="255662" cy="2638800"/>
          </a:xfrm>
          <a:custGeom>
            <a:avLst/>
            <a:gdLst>
              <a:gd name="connsiteX0" fmla="*/ 1317774 w 1317774"/>
              <a:gd name="connsiteY0" fmla="*/ 0 h 2638800"/>
              <a:gd name="connsiteX1" fmla="*/ 1314974 w 1317774"/>
              <a:gd name="connsiteY1" fmla="*/ 25041 h 2638800"/>
              <a:gd name="connsiteX2" fmla="*/ 1067238 w 1317774"/>
              <a:gd name="connsiteY2" fmla="*/ 2579470 h 2638800"/>
              <a:gd name="connsiteX3" fmla="*/ 1062112 w 1317774"/>
              <a:gd name="connsiteY3" fmla="*/ 2638800 h 2638800"/>
              <a:gd name="connsiteX4" fmla="*/ 266926 w 1317774"/>
              <a:gd name="connsiteY4" fmla="*/ 2638800 h 2638800"/>
              <a:gd name="connsiteX5" fmla="*/ 226062 w 1317774"/>
              <a:gd name="connsiteY5" fmla="*/ 2180643 h 2638800"/>
              <a:gd name="connsiteX6" fmla="*/ 46317 w 1317774"/>
              <a:gd name="connsiteY6" fmla="*/ 408030 h 2638800"/>
              <a:gd name="connsiteX7" fmla="*/ 0 w 1317774"/>
              <a:gd name="connsiteY7" fmla="*/ 0 h 2638800"/>
              <a:gd name="connsiteX0" fmla="*/ 226062 w 1317774"/>
              <a:gd name="connsiteY0" fmla="*/ 2180643 h 2638800"/>
              <a:gd name="connsiteX1" fmla="*/ 46317 w 1317774"/>
              <a:gd name="connsiteY1" fmla="*/ 408030 h 2638800"/>
              <a:gd name="connsiteX2" fmla="*/ 0 w 1317774"/>
              <a:gd name="connsiteY2" fmla="*/ 0 h 2638800"/>
              <a:gd name="connsiteX3" fmla="*/ 1317774 w 1317774"/>
              <a:gd name="connsiteY3" fmla="*/ 0 h 2638800"/>
              <a:gd name="connsiteX4" fmla="*/ 1314974 w 1317774"/>
              <a:gd name="connsiteY4" fmla="*/ 25041 h 2638800"/>
              <a:gd name="connsiteX5" fmla="*/ 1067238 w 1317774"/>
              <a:gd name="connsiteY5" fmla="*/ 2579470 h 2638800"/>
              <a:gd name="connsiteX6" fmla="*/ 1062112 w 1317774"/>
              <a:gd name="connsiteY6" fmla="*/ 2638800 h 2638800"/>
              <a:gd name="connsiteX7" fmla="*/ 266926 w 1317774"/>
              <a:gd name="connsiteY7" fmla="*/ 2638800 h 2638800"/>
              <a:gd name="connsiteX8" fmla="*/ 317502 w 1317774"/>
              <a:gd name="connsiteY8" fmla="*/ 2272083 h 2638800"/>
              <a:gd name="connsiteX0" fmla="*/ 226062 w 1317774"/>
              <a:gd name="connsiteY0" fmla="*/ 2180643 h 2638800"/>
              <a:gd name="connsiteX1" fmla="*/ 46317 w 1317774"/>
              <a:gd name="connsiteY1" fmla="*/ 408030 h 2638800"/>
              <a:gd name="connsiteX2" fmla="*/ 0 w 1317774"/>
              <a:gd name="connsiteY2" fmla="*/ 0 h 2638800"/>
              <a:gd name="connsiteX3" fmla="*/ 1317774 w 1317774"/>
              <a:gd name="connsiteY3" fmla="*/ 0 h 2638800"/>
              <a:gd name="connsiteX4" fmla="*/ 1314974 w 1317774"/>
              <a:gd name="connsiteY4" fmla="*/ 25041 h 2638800"/>
              <a:gd name="connsiteX5" fmla="*/ 1067238 w 1317774"/>
              <a:gd name="connsiteY5" fmla="*/ 2579470 h 2638800"/>
              <a:gd name="connsiteX6" fmla="*/ 1062112 w 1317774"/>
              <a:gd name="connsiteY6" fmla="*/ 2638800 h 2638800"/>
              <a:gd name="connsiteX7" fmla="*/ 266926 w 1317774"/>
              <a:gd name="connsiteY7" fmla="*/ 2638800 h 2638800"/>
              <a:gd name="connsiteX0" fmla="*/ 226062 w 1317774"/>
              <a:gd name="connsiteY0" fmla="*/ 2180643 h 2642774"/>
              <a:gd name="connsiteX1" fmla="*/ 46317 w 1317774"/>
              <a:gd name="connsiteY1" fmla="*/ 408030 h 2642774"/>
              <a:gd name="connsiteX2" fmla="*/ 0 w 1317774"/>
              <a:gd name="connsiteY2" fmla="*/ 0 h 2642774"/>
              <a:gd name="connsiteX3" fmla="*/ 1317774 w 1317774"/>
              <a:gd name="connsiteY3" fmla="*/ 0 h 2642774"/>
              <a:gd name="connsiteX4" fmla="*/ 1314974 w 1317774"/>
              <a:gd name="connsiteY4" fmla="*/ 25041 h 2642774"/>
              <a:gd name="connsiteX5" fmla="*/ 1067238 w 1317774"/>
              <a:gd name="connsiteY5" fmla="*/ 2579470 h 2642774"/>
              <a:gd name="connsiteX6" fmla="*/ 1062112 w 1317774"/>
              <a:gd name="connsiteY6" fmla="*/ 2638800 h 2642774"/>
              <a:gd name="connsiteX7" fmla="*/ 266926 w 1317774"/>
              <a:gd name="connsiteY7" fmla="*/ 2638800 h 2642774"/>
              <a:gd name="connsiteX8" fmla="*/ 270029 w 1317774"/>
              <a:gd name="connsiteY8" fmla="*/ 2642774 h 2642774"/>
              <a:gd name="connsiteX0" fmla="*/ 46317 w 1317774"/>
              <a:gd name="connsiteY0" fmla="*/ 408030 h 2642774"/>
              <a:gd name="connsiteX1" fmla="*/ 0 w 1317774"/>
              <a:gd name="connsiteY1" fmla="*/ 0 h 2642774"/>
              <a:gd name="connsiteX2" fmla="*/ 1317774 w 1317774"/>
              <a:gd name="connsiteY2" fmla="*/ 0 h 2642774"/>
              <a:gd name="connsiteX3" fmla="*/ 1314974 w 1317774"/>
              <a:gd name="connsiteY3" fmla="*/ 25041 h 2642774"/>
              <a:gd name="connsiteX4" fmla="*/ 1067238 w 1317774"/>
              <a:gd name="connsiteY4" fmla="*/ 2579470 h 2642774"/>
              <a:gd name="connsiteX5" fmla="*/ 1062112 w 1317774"/>
              <a:gd name="connsiteY5" fmla="*/ 2638800 h 2642774"/>
              <a:gd name="connsiteX6" fmla="*/ 266926 w 1317774"/>
              <a:gd name="connsiteY6" fmla="*/ 2638800 h 2642774"/>
              <a:gd name="connsiteX7" fmla="*/ 270029 w 1317774"/>
              <a:gd name="connsiteY7" fmla="*/ 2642774 h 2642774"/>
              <a:gd name="connsiteX0" fmla="*/ 46317 w 1317774"/>
              <a:gd name="connsiteY0" fmla="*/ 408030 h 2638800"/>
              <a:gd name="connsiteX1" fmla="*/ 0 w 1317774"/>
              <a:gd name="connsiteY1" fmla="*/ 0 h 2638800"/>
              <a:gd name="connsiteX2" fmla="*/ 1317774 w 1317774"/>
              <a:gd name="connsiteY2" fmla="*/ 0 h 2638800"/>
              <a:gd name="connsiteX3" fmla="*/ 1314974 w 1317774"/>
              <a:gd name="connsiteY3" fmla="*/ 25041 h 2638800"/>
              <a:gd name="connsiteX4" fmla="*/ 1067238 w 1317774"/>
              <a:gd name="connsiteY4" fmla="*/ 2579470 h 2638800"/>
              <a:gd name="connsiteX5" fmla="*/ 1062112 w 1317774"/>
              <a:gd name="connsiteY5" fmla="*/ 2638800 h 2638800"/>
              <a:gd name="connsiteX6" fmla="*/ 266926 w 1317774"/>
              <a:gd name="connsiteY6" fmla="*/ 2638800 h 2638800"/>
              <a:gd name="connsiteX0" fmla="*/ 46317 w 1317774"/>
              <a:gd name="connsiteY0" fmla="*/ 408030 h 2638800"/>
              <a:gd name="connsiteX1" fmla="*/ 0 w 1317774"/>
              <a:gd name="connsiteY1" fmla="*/ 0 h 2638800"/>
              <a:gd name="connsiteX2" fmla="*/ 1317774 w 1317774"/>
              <a:gd name="connsiteY2" fmla="*/ 0 h 2638800"/>
              <a:gd name="connsiteX3" fmla="*/ 1314974 w 1317774"/>
              <a:gd name="connsiteY3" fmla="*/ 25041 h 2638800"/>
              <a:gd name="connsiteX4" fmla="*/ 1067238 w 1317774"/>
              <a:gd name="connsiteY4" fmla="*/ 2579470 h 2638800"/>
              <a:gd name="connsiteX5" fmla="*/ 1062112 w 1317774"/>
              <a:gd name="connsiteY5" fmla="*/ 2638800 h 2638800"/>
              <a:gd name="connsiteX0" fmla="*/ 0 w 1317774"/>
              <a:gd name="connsiteY0" fmla="*/ 0 h 2638800"/>
              <a:gd name="connsiteX1" fmla="*/ 1317774 w 1317774"/>
              <a:gd name="connsiteY1" fmla="*/ 0 h 2638800"/>
              <a:gd name="connsiteX2" fmla="*/ 1314974 w 1317774"/>
              <a:gd name="connsiteY2" fmla="*/ 25041 h 2638800"/>
              <a:gd name="connsiteX3" fmla="*/ 1067238 w 1317774"/>
              <a:gd name="connsiteY3" fmla="*/ 2579470 h 2638800"/>
              <a:gd name="connsiteX4" fmla="*/ 1062112 w 1317774"/>
              <a:gd name="connsiteY4" fmla="*/ 2638800 h 2638800"/>
              <a:gd name="connsiteX0" fmla="*/ 255662 w 255662"/>
              <a:gd name="connsiteY0" fmla="*/ 0 h 2638800"/>
              <a:gd name="connsiteX1" fmla="*/ 252862 w 255662"/>
              <a:gd name="connsiteY1" fmla="*/ 25041 h 2638800"/>
              <a:gd name="connsiteX2" fmla="*/ 5126 w 255662"/>
              <a:gd name="connsiteY2" fmla="*/ 2579470 h 2638800"/>
              <a:gd name="connsiteX3" fmla="*/ 0 w 255662"/>
              <a:gd name="connsiteY3" fmla="*/ 2638800 h 2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62" h="2638800">
                <a:moveTo>
                  <a:pt x="255662" y="0"/>
                </a:moveTo>
                <a:lnTo>
                  <a:pt x="252862" y="25041"/>
                </a:lnTo>
                <a:cubicBezTo>
                  <a:pt x="159511" y="889794"/>
                  <a:pt x="75928" y="1773334"/>
                  <a:pt x="5126" y="2579470"/>
                </a:cubicBezTo>
                <a:lnTo>
                  <a:pt x="0" y="2638800"/>
                </a:lnTo>
              </a:path>
            </a:pathLst>
          </a:custGeom>
          <a:noFill/>
          <a:ln w="12700">
            <a:solidFill>
              <a:schemeClr val="bg1">
                <a:lumMod val="65000"/>
              </a:schemeClr>
            </a:solidFill>
            <a:miter lim="800000"/>
            <a:headEnd type="oval" w="sm" len="sm"/>
            <a:tailEnd type="oval" w="sm" len="sm"/>
          </a:ln>
          <a:effectLst/>
        </p:spPr>
        <p:txBody>
          <a:bodyPr wrap="square" lIns="0" tIns="0" rIns="0" bIns="0">
            <a:noAutofit/>
          </a:bodyPr>
          <a:lstStyle/>
          <a:p>
            <a:endParaRPr lang="de-DE" dirty="0">
              <a:latin typeface="+mj-lt"/>
            </a:endParaRPr>
          </a:p>
        </p:txBody>
      </p:sp>
      <p:sp>
        <p:nvSpPr>
          <p:cNvPr id="128" name="Textfeld 127">
            <a:extLst>
              <a:ext uri="{FF2B5EF4-FFF2-40B4-BE49-F238E27FC236}">
                <a16:creationId xmlns:a16="http://schemas.microsoft.com/office/drawing/2014/main" id="{6437571F-1D4E-785F-E3B2-73C0F71DFE2E}"/>
              </a:ext>
            </a:extLst>
          </p:cNvPr>
          <p:cNvSpPr txBox="1"/>
          <p:nvPr/>
        </p:nvSpPr>
        <p:spPr bwMode="gray">
          <a:xfrm rot="300000">
            <a:off x="6599327" y="225673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Screen/Filter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DF2CDA9-3B44-6688-B4D5-9237D047BB41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" name="Rechteck 4">
              <a:hlinkClick r:id="rId2" action="ppaction://hlinksldjump"/>
              <a:extLst>
                <a:ext uri="{FF2B5EF4-FFF2-40B4-BE49-F238E27FC236}">
                  <a16:creationId xmlns:a16="http://schemas.microsoft.com/office/drawing/2014/main" id="{CA4F5F64-DC05-63E6-7219-3481B78561CA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073351F3-F86B-ECF6-7B2E-2CFCCE9BDE3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344DB01C-7D31-4DBF-32F8-8296BD8B1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Innovationstrichter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Trichtermodell mit vier Phasen des Innovationsprozesses</a:t>
            </a:r>
          </a:p>
          <a:p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C7133F8-020F-4AA6-8BE7-F5AB318155B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956000" y="2844000"/>
            <a:ext cx="9000000" cy="1980000"/>
            <a:chOff x="7014217" y="1970688"/>
            <a:chExt cx="3455998" cy="1923916"/>
          </a:xfrm>
        </p:grpSpPr>
        <p:sp>
          <p:nvSpPr>
            <p:cNvPr id="5" name="Freeform 33">
              <a:extLst>
                <a:ext uri="{FF2B5EF4-FFF2-40B4-BE49-F238E27FC236}">
                  <a16:creationId xmlns:a16="http://schemas.microsoft.com/office/drawing/2014/main" id="{CF745F28-0524-2FF2-B141-86C5817363DB}"/>
                </a:ext>
              </a:extLst>
            </p:cNvPr>
            <p:cNvSpPr>
              <a:spLocks/>
            </p:cNvSpPr>
            <p:nvPr/>
          </p:nvSpPr>
          <p:spPr bwMode="gray">
            <a:xfrm rot="16200000">
              <a:off x="7888257" y="1312646"/>
              <a:ext cx="1923916" cy="3240000"/>
            </a:xfrm>
            <a:custGeom>
              <a:avLst/>
              <a:gdLst>
                <a:gd name="T0" fmla="*/ 794 w 796"/>
                <a:gd name="T1" fmla="*/ 0 h 882"/>
                <a:gd name="T2" fmla="*/ 795 w 796"/>
                <a:gd name="T3" fmla="*/ 3 h 882"/>
                <a:gd name="T4" fmla="*/ 397 w 796"/>
                <a:gd name="T5" fmla="*/ 50 h 882"/>
                <a:gd name="T6" fmla="*/ 1 w 796"/>
                <a:gd name="T7" fmla="*/ 6 h 882"/>
                <a:gd name="T8" fmla="*/ 0 w 796"/>
                <a:gd name="T9" fmla="*/ 6 h 882"/>
                <a:gd name="T10" fmla="*/ 332 w 796"/>
                <a:gd name="T11" fmla="*/ 875 h 882"/>
                <a:gd name="T12" fmla="*/ 333 w 796"/>
                <a:gd name="T13" fmla="*/ 875 h 882"/>
                <a:gd name="T14" fmla="*/ 398 w 796"/>
                <a:gd name="T15" fmla="*/ 882 h 882"/>
                <a:gd name="T16" fmla="*/ 463 w 796"/>
                <a:gd name="T17" fmla="*/ 875 h 882"/>
                <a:gd name="T18" fmla="*/ 463 w 796"/>
                <a:gd name="T19" fmla="*/ 875 h 882"/>
                <a:gd name="T20" fmla="*/ 795 w 796"/>
                <a:gd name="T21" fmla="*/ 6 h 882"/>
                <a:gd name="T22" fmla="*/ 794 w 796"/>
                <a:gd name="T23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6" h="882">
                  <a:moveTo>
                    <a:pt x="794" y="0"/>
                  </a:moveTo>
                  <a:cubicBezTo>
                    <a:pt x="795" y="1"/>
                    <a:pt x="795" y="2"/>
                    <a:pt x="795" y="3"/>
                  </a:cubicBezTo>
                  <a:cubicBezTo>
                    <a:pt x="795" y="29"/>
                    <a:pt x="617" y="50"/>
                    <a:pt x="397" y="50"/>
                  </a:cubicBezTo>
                  <a:cubicBezTo>
                    <a:pt x="185" y="50"/>
                    <a:pt x="12" y="30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226" y="381"/>
                    <a:pt x="332" y="875"/>
                  </a:cubicBezTo>
                  <a:cubicBezTo>
                    <a:pt x="333" y="875"/>
                    <a:pt x="333" y="875"/>
                    <a:pt x="333" y="875"/>
                  </a:cubicBezTo>
                  <a:cubicBezTo>
                    <a:pt x="335" y="879"/>
                    <a:pt x="363" y="882"/>
                    <a:pt x="398" y="882"/>
                  </a:cubicBezTo>
                  <a:cubicBezTo>
                    <a:pt x="432" y="882"/>
                    <a:pt x="460" y="879"/>
                    <a:pt x="463" y="875"/>
                  </a:cubicBezTo>
                  <a:cubicBezTo>
                    <a:pt x="463" y="875"/>
                    <a:pt x="463" y="875"/>
                    <a:pt x="463" y="875"/>
                  </a:cubicBezTo>
                  <a:cubicBezTo>
                    <a:pt x="463" y="875"/>
                    <a:pt x="605" y="325"/>
                    <a:pt x="795" y="6"/>
                  </a:cubicBezTo>
                  <a:cubicBezTo>
                    <a:pt x="796" y="4"/>
                    <a:pt x="796" y="2"/>
                    <a:pt x="794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de-DE" dirty="0">
                <a:latin typeface="+mj-lt"/>
              </a:endParaRPr>
            </a:p>
          </p:txBody>
        </p:sp>
        <p:sp>
          <p:nvSpPr>
            <p:cNvPr id="6" name="Oval 34">
              <a:extLst>
                <a:ext uri="{FF2B5EF4-FFF2-40B4-BE49-F238E27FC236}">
                  <a16:creationId xmlns:a16="http://schemas.microsoft.com/office/drawing/2014/main" id="{F4C35D60-BD93-BB66-95F7-1536BC74DA29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>
              <a:off x="6269512" y="2716646"/>
              <a:ext cx="1921409" cy="432000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scene3d>
              <a:camera prst="orthographicFront"/>
              <a:lightRig rig="balanced" dir="t"/>
            </a:scene3d>
            <a:sp3d prstMaterial="matte"/>
          </p:spPr>
          <p:txBody>
            <a:bodyPr lIns="0" tIns="0" rIns="0" bIns="0"/>
            <a:lstStyle/>
            <a:p>
              <a:endParaRPr lang="de-DE" dirty="0">
                <a:latin typeface="+mj-lt"/>
              </a:endParaRPr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77082D7E-7F33-74AB-4BF8-C558605F8938}"/>
              </a:ext>
            </a:extLst>
          </p:cNvPr>
          <p:cNvSpPr txBox="1"/>
          <p:nvPr/>
        </p:nvSpPr>
        <p:spPr bwMode="gray">
          <a:xfrm>
            <a:off x="3982800" y="5220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Filtertor 1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3057C81-E736-52BD-3C53-66EF359D710D}"/>
              </a:ext>
            </a:extLst>
          </p:cNvPr>
          <p:cNvGrpSpPr>
            <a:grpSpLocks noChangeAspect="1"/>
          </p:cNvGrpSpPr>
          <p:nvPr/>
        </p:nvGrpSpPr>
        <p:grpSpPr>
          <a:xfrm>
            <a:off x="4612800" y="2123999"/>
            <a:ext cx="4228800" cy="2952000"/>
            <a:chOff x="4612800" y="2123999"/>
            <a:chExt cx="4228800" cy="2952000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5353C33D-BF63-D4B3-78DA-B71121F0BB6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612800" y="2123999"/>
              <a:ext cx="0" cy="2952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E37955CE-5FDB-0477-BC88-C1148289A85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727200" y="2123999"/>
              <a:ext cx="0" cy="2952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A6C131D1-BB91-AC5F-166E-A4BA7199126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841600" y="2123999"/>
              <a:ext cx="0" cy="2952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44852B53-3AA1-FAE1-0B5E-0343BBFCA942}"/>
              </a:ext>
            </a:extLst>
          </p:cNvPr>
          <p:cNvSpPr txBox="1"/>
          <p:nvPr/>
        </p:nvSpPr>
        <p:spPr bwMode="gray">
          <a:xfrm>
            <a:off x="2925600" y="205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Ideen-generierung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8DBFA45-EB73-3A1D-B399-B1C8BD012B83}"/>
              </a:ext>
            </a:extLst>
          </p:cNvPr>
          <p:cNvSpPr txBox="1"/>
          <p:nvPr/>
        </p:nvSpPr>
        <p:spPr bwMode="gray">
          <a:xfrm>
            <a:off x="5040000" y="205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Grob-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konzept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95CEE0D3-712B-4C66-1C4F-8781DD934794}"/>
              </a:ext>
            </a:extLst>
          </p:cNvPr>
          <p:cNvSpPr txBox="1"/>
          <p:nvPr/>
        </p:nvSpPr>
        <p:spPr bwMode="gray">
          <a:xfrm>
            <a:off x="7154400" y="205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Fein-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konzept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C304D03-C75B-1FA4-4491-6D57D81085A3}"/>
              </a:ext>
            </a:extLst>
          </p:cNvPr>
          <p:cNvSpPr txBox="1"/>
          <p:nvPr/>
        </p:nvSpPr>
        <p:spPr bwMode="gray">
          <a:xfrm>
            <a:off x="9268801" y="205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Markt-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einführung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F6470EF-0F80-DEDC-134C-323CA420F0A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452085" y="3319800"/>
            <a:ext cx="216000" cy="216000"/>
            <a:chOff x="1843850" y="3535200"/>
            <a:chExt cx="216000" cy="216000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356AC7E-F338-CEB8-654A-4FDAC66EE3B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3FC9B95-BDEA-B9A7-899C-867D61328E9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0D2C3963-7300-E08C-029A-B38098F2F61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068563" y="3544399"/>
            <a:ext cx="288000" cy="288000"/>
            <a:chOff x="1857351" y="3548700"/>
            <a:chExt cx="216000" cy="216000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89A146D4-894B-1AE6-24E3-AD466A08EC3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D3ED06E-BC4C-398F-64A2-6819C567B27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012F071B-5C54-EB7A-F3D2-C84551CFC92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124801" y="3609000"/>
            <a:ext cx="288000" cy="288000"/>
            <a:chOff x="1857351" y="3548700"/>
            <a:chExt cx="216000" cy="21600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C335685C-F6C4-D9AB-9E27-860BA664F8F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D567D6B1-2744-CB8A-9B84-E57D0ABE85B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4A2CE1A-F4D6-89F1-81C0-A0964A63E69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524851" y="3742399"/>
            <a:ext cx="288000" cy="288000"/>
            <a:chOff x="1857351" y="3548700"/>
            <a:chExt cx="216000" cy="216000"/>
          </a:xfrm>
        </p:grpSpPr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C45CB50A-7D68-6EE2-3748-7BABE3400B2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DD79CD4E-4269-97B9-562B-08803BCB2DC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0708A11E-1D72-C55D-33AD-29BC51C753A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096801" y="3652399"/>
            <a:ext cx="288000" cy="288000"/>
            <a:chOff x="1857351" y="3548700"/>
            <a:chExt cx="216000" cy="21600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E7066793-B880-8255-09E8-F9A2E8C14C2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0DE40D06-411C-B2BF-81B2-39B3A57BB3E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12ECBC84-80D1-0591-78A1-245CB92BA13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14567" y="3650839"/>
            <a:ext cx="288000" cy="288000"/>
            <a:chOff x="1857351" y="3548700"/>
            <a:chExt cx="216000" cy="216000"/>
          </a:xfrm>
        </p:grpSpPr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980F49E8-C536-1B7E-887A-4B9FD3C329D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70703DA3-7CB5-64BF-B23D-F49816AD865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B76DB035-A308-4626-4332-4672E209F4C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568967" y="3805200"/>
            <a:ext cx="288000" cy="288000"/>
            <a:chOff x="1857351" y="3548700"/>
            <a:chExt cx="216000" cy="216000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24D00B9B-99FA-ACB9-9970-D5C9E996DED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F00090BB-8CC3-1F78-EE09-BD0930FB0F7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CC790B73-C744-EC48-08D4-7917D8720DC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60327" y="3526459"/>
            <a:ext cx="216000" cy="216000"/>
            <a:chOff x="1843850" y="3535200"/>
            <a:chExt cx="216000" cy="21600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00F869A5-FE3C-5753-C001-C1BCEBD708E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50B6C881-5663-FDF7-7EDE-BFFD50C188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9A9723C-A403-38BD-E72C-9F5668DA2F1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003517" y="3823200"/>
            <a:ext cx="216000" cy="216000"/>
            <a:chOff x="1843850" y="3535200"/>
            <a:chExt cx="216000" cy="216000"/>
          </a:xfrm>
        </p:grpSpPr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F122F86-2731-C35D-8DA9-20503EDE6A1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940887A9-B05A-B513-59E8-28E8D6B9579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D00B4EBC-034E-F13D-69E8-17B615F7B66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883050" y="3539820"/>
            <a:ext cx="216000" cy="216000"/>
            <a:chOff x="1843850" y="3535200"/>
            <a:chExt cx="216000" cy="216000"/>
          </a:xfrm>
        </p:grpSpPr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A56C662B-76B3-EA02-B50B-8447A9F04C4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CA5C9E6C-BE2F-AB69-D3B9-45C7D2A274E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664D5627-DDDD-4D46-B96E-662FC683315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985199" y="3393000"/>
            <a:ext cx="216000" cy="216000"/>
            <a:chOff x="1843850" y="3535200"/>
            <a:chExt cx="216000" cy="216000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95B714F7-C83B-EFA6-DDBA-D8D0B041F9E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67DAD5AA-BDF2-2D1E-9346-75702F2B585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03E652DA-CA84-C965-6B1B-69AAFD18179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246301" y="4039200"/>
            <a:ext cx="216000" cy="216000"/>
            <a:chOff x="1843850" y="3535200"/>
            <a:chExt cx="216000" cy="216000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552F0DD6-ABDB-B4BA-B094-FB2761AD8D9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AD0662F8-74EB-5294-DB44-3E8C4BA405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505A2B2A-6F5D-9B36-6B14-182DAA2C65B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656887" y="3688399"/>
            <a:ext cx="216000" cy="216000"/>
            <a:chOff x="1843850" y="3535200"/>
            <a:chExt cx="216000" cy="216000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436C95E6-DB69-976A-FDCA-365E6AAA573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1D3D7E4E-D292-14C7-6888-1FDCA4A1F83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C02B024-A09D-7EF4-A978-203CA9A8D2A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08617" y="3914318"/>
            <a:ext cx="216000" cy="216000"/>
            <a:chOff x="1843850" y="3535200"/>
            <a:chExt cx="216000" cy="216000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6DCD925F-E8EA-86A0-E345-CAB2ECDC2DF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FDB5DF85-F762-DEC4-5AF6-7494FEFE884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5E9650C5-A6B3-692C-AF77-4039461B741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81619" y="3454459"/>
            <a:ext cx="288000" cy="288000"/>
            <a:chOff x="1857351" y="3548700"/>
            <a:chExt cx="216000" cy="216000"/>
          </a:xfrm>
        </p:grpSpPr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C8C596B7-25B2-0CB9-7154-E21B59FCBEA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53BA64D6-E4C0-3CA8-2339-12B85F89978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EB3CAD71-321E-C474-34B7-4F63BABF9B6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331583" y="3907876"/>
            <a:ext cx="288000" cy="288000"/>
            <a:chOff x="1857351" y="3548700"/>
            <a:chExt cx="216000" cy="216000"/>
          </a:xfrm>
        </p:grpSpPr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86020D15-7C41-3AD4-A89E-4B9FE81CCE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9FBC5A2E-F354-FA0D-A355-E12A805A53B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634A7D89-DA69-C7AE-8BE9-FBF757142CD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002217" y="4093200"/>
            <a:ext cx="216000" cy="216000"/>
            <a:chOff x="1843850" y="3535200"/>
            <a:chExt cx="216000" cy="216000"/>
          </a:xfrm>
        </p:grpSpPr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DADF5F0A-94AF-0E10-C07F-F9474E4EDB3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A62DC502-5869-2091-39F0-DF23CC51F7E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76" name="Textfeld 75">
            <a:extLst>
              <a:ext uri="{FF2B5EF4-FFF2-40B4-BE49-F238E27FC236}">
                <a16:creationId xmlns:a16="http://schemas.microsoft.com/office/drawing/2014/main" id="{386555FA-F895-7B66-0989-3A9F060892CC}"/>
              </a:ext>
            </a:extLst>
          </p:cNvPr>
          <p:cNvSpPr txBox="1"/>
          <p:nvPr/>
        </p:nvSpPr>
        <p:spPr bwMode="gray">
          <a:xfrm>
            <a:off x="9268801" y="457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Innovationen </a:t>
            </a:r>
            <a:br>
              <a:rPr lang="de-DE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am Markt</a:t>
            </a:r>
          </a:p>
        </p:txBody>
      </p:sp>
      <p:sp>
        <p:nvSpPr>
          <p:cNvPr id="79" name="Geschweifte Klammer rechts 78">
            <a:extLst>
              <a:ext uri="{FF2B5EF4-FFF2-40B4-BE49-F238E27FC236}">
                <a16:creationId xmlns:a16="http://schemas.microsoft.com/office/drawing/2014/main" id="{9F62DD9A-8F87-7577-6019-F905732E8522}"/>
              </a:ext>
            </a:extLst>
          </p:cNvPr>
          <p:cNvSpPr/>
          <p:nvPr/>
        </p:nvSpPr>
        <p:spPr bwMode="gray">
          <a:xfrm rot="5400000">
            <a:off x="9821078" y="3492000"/>
            <a:ext cx="155448" cy="1753200"/>
          </a:xfrm>
          <a:prstGeom prst="rightBrace">
            <a:avLst>
              <a:gd name="adj1" fmla="val 54289"/>
              <a:gd name="adj2" fmla="val 50000"/>
            </a:avLst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BF5C73B1-38A1-6C6F-1634-BE47EF46EE61}"/>
              </a:ext>
            </a:extLst>
          </p:cNvPr>
          <p:cNvSpPr txBox="1"/>
          <p:nvPr/>
        </p:nvSpPr>
        <p:spPr bwMode="gray">
          <a:xfrm>
            <a:off x="6097200" y="5220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Filtertor 2</a:t>
            </a: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7564797A-7CFD-E0D6-1682-AFF675A0B146}"/>
              </a:ext>
            </a:extLst>
          </p:cNvPr>
          <p:cNvSpPr txBox="1"/>
          <p:nvPr/>
        </p:nvSpPr>
        <p:spPr bwMode="gray">
          <a:xfrm>
            <a:off x="8211600" y="5220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Filtertor 3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9A49B86-D982-3B9E-A90F-3B0D95D65A22}"/>
              </a:ext>
            </a:extLst>
          </p:cNvPr>
          <p:cNvGrpSpPr>
            <a:grpSpLocks noChangeAspect="1"/>
          </p:cNvGrpSpPr>
          <p:nvPr/>
        </p:nvGrpSpPr>
        <p:grpSpPr>
          <a:xfrm>
            <a:off x="540000" y="3402000"/>
            <a:ext cx="1958400" cy="432000"/>
            <a:chOff x="540000" y="3402000"/>
            <a:chExt cx="1958400" cy="432000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B5AC1A5-6727-64D0-1BCF-925263B996B9}"/>
                </a:ext>
              </a:extLst>
            </p:cNvPr>
            <p:cNvSpPr txBox="1"/>
            <p:nvPr/>
          </p:nvSpPr>
          <p:spPr bwMode="gray">
            <a:xfrm>
              <a:off x="540000" y="3402000"/>
              <a:ext cx="1260000" cy="36000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tx2"/>
                  </a:solidFill>
                  <a:latin typeface="+mj-lt"/>
                </a:rPr>
                <a:t>Verbesserungs-</a:t>
              </a:r>
              <a:br>
                <a:rPr lang="de-DE" sz="1200" b="1" dirty="0">
                  <a:solidFill>
                    <a:schemeClr val="tx2"/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tx2"/>
                  </a:solidFill>
                  <a:latin typeface="+mj-lt"/>
                </a:rPr>
                <a:t>team</a:t>
              </a:r>
            </a:p>
          </p:txBody>
        </p:sp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id="{646502F4-FE61-F8B6-0CF2-281D0FC5667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0070" y="3834000"/>
              <a:ext cx="195833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D6E97B2-3A80-029E-D38C-DC07C6209D49}"/>
              </a:ext>
            </a:extLst>
          </p:cNvPr>
          <p:cNvGrpSpPr>
            <a:grpSpLocks noChangeAspect="1"/>
          </p:cNvGrpSpPr>
          <p:nvPr/>
        </p:nvGrpSpPr>
        <p:grpSpPr>
          <a:xfrm>
            <a:off x="540000" y="2682000"/>
            <a:ext cx="1958400" cy="432000"/>
            <a:chOff x="540000" y="2682000"/>
            <a:chExt cx="1958400" cy="432000"/>
          </a:xfrm>
        </p:grpSpPr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03F88D71-AAC6-2A44-2206-3407F13B98D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0070" y="3114000"/>
              <a:ext cx="195833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3AD2AC7C-A216-52FE-EE76-DD5D8CE456A3}"/>
                </a:ext>
              </a:extLst>
            </p:cNvPr>
            <p:cNvSpPr txBox="1"/>
            <p:nvPr/>
          </p:nvSpPr>
          <p:spPr bwMode="gray">
            <a:xfrm>
              <a:off x="540000" y="2682000"/>
              <a:ext cx="1260000" cy="36000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tx2"/>
                  </a:solidFill>
                  <a:latin typeface="+mj-lt"/>
                </a:rPr>
                <a:t>Betriebliches</a:t>
              </a:r>
              <a:br>
                <a:rPr lang="de-DE" sz="1200" b="1" dirty="0">
                  <a:solidFill>
                    <a:schemeClr val="tx2"/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tx2"/>
                  </a:solidFill>
                  <a:latin typeface="+mj-lt"/>
                </a:rPr>
                <a:t>Vorschlagswesen</a:t>
              </a: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D9607D5-DC20-D7DB-D090-8B1600392E29}"/>
              </a:ext>
            </a:extLst>
          </p:cNvPr>
          <p:cNvGrpSpPr>
            <a:grpSpLocks noChangeAspect="1"/>
          </p:cNvGrpSpPr>
          <p:nvPr/>
        </p:nvGrpSpPr>
        <p:grpSpPr>
          <a:xfrm>
            <a:off x="540000" y="4122000"/>
            <a:ext cx="1958400" cy="432000"/>
            <a:chOff x="540000" y="4122000"/>
            <a:chExt cx="1958400" cy="432000"/>
          </a:xfrm>
        </p:grpSpPr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715011CC-7501-E6DB-2075-A18C548B9F3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0000" y="4554000"/>
              <a:ext cx="19584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3D5BBCC0-0E0E-4D23-2463-CEB79D331D81}"/>
                </a:ext>
              </a:extLst>
            </p:cNvPr>
            <p:cNvSpPr txBox="1"/>
            <p:nvPr/>
          </p:nvSpPr>
          <p:spPr bwMode="gray">
            <a:xfrm>
              <a:off x="540000" y="4122000"/>
              <a:ext cx="1260000" cy="360000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tx2"/>
                  </a:solidFill>
                  <a:latin typeface="+mj-lt"/>
                </a:rPr>
                <a:t>Kreativprozesse</a:t>
              </a:r>
            </a:p>
          </p:txBody>
        </p:sp>
      </p:grp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78817BCE-4477-42CC-8B5A-DD2B9B3C59C2}"/>
              </a:ext>
            </a:extLst>
          </p:cNvPr>
          <p:cNvCxnSpPr>
            <a:cxnSpLocks/>
          </p:cNvCxnSpPr>
          <p:nvPr/>
        </p:nvCxnSpPr>
        <p:spPr bwMode="gray">
          <a:xfrm>
            <a:off x="2518495" y="2520000"/>
            <a:ext cx="843750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7F4488B-0872-B5E7-3C58-30DA4EFAD681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21" name="Rechteck 20">
              <a:hlinkClick r:id="rId2" action="ppaction://hlinksldjump"/>
              <a:extLst>
                <a:ext uri="{FF2B5EF4-FFF2-40B4-BE49-F238E27FC236}">
                  <a16:creationId xmlns:a16="http://schemas.microsoft.com/office/drawing/2014/main" id="{93417A64-553E-A845-BB37-20E02401C016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2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5C15428B-268D-8E12-6653-6661BE820EC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A2A2AC19-BCF7-D5BA-5A69-1D4B850F3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Innovationstrichter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Eigene Innovationspotenziale vergrößern mit Open Innovation</a:t>
            </a:r>
          </a:p>
          <a:p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218886B-1DA8-9ED2-E7AC-1F3AF6E6C22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00000" y="2844000"/>
            <a:ext cx="9000000" cy="1980000"/>
            <a:chOff x="7014217" y="1970688"/>
            <a:chExt cx="3455998" cy="1923916"/>
          </a:xfrm>
        </p:grpSpPr>
        <p:sp>
          <p:nvSpPr>
            <p:cNvPr id="5" name="Freeform 33">
              <a:extLst>
                <a:ext uri="{FF2B5EF4-FFF2-40B4-BE49-F238E27FC236}">
                  <a16:creationId xmlns:a16="http://schemas.microsoft.com/office/drawing/2014/main" id="{00C59225-37EA-FA9B-47CA-E6FDDE97A48C}"/>
                </a:ext>
              </a:extLst>
            </p:cNvPr>
            <p:cNvSpPr>
              <a:spLocks/>
            </p:cNvSpPr>
            <p:nvPr/>
          </p:nvSpPr>
          <p:spPr bwMode="gray">
            <a:xfrm rot="16200000">
              <a:off x="7888257" y="1312646"/>
              <a:ext cx="1923916" cy="3240000"/>
            </a:xfrm>
            <a:custGeom>
              <a:avLst/>
              <a:gdLst>
                <a:gd name="T0" fmla="*/ 794 w 796"/>
                <a:gd name="T1" fmla="*/ 0 h 882"/>
                <a:gd name="T2" fmla="*/ 795 w 796"/>
                <a:gd name="T3" fmla="*/ 3 h 882"/>
                <a:gd name="T4" fmla="*/ 397 w 796"/>
                <a:gd name="T5" fmla="*/ 50 h 882"/>
                <a:gd name="T6" fmla="*/ 1 w 796"/>
                <a:gd name="T7" fmla="*/ 6 h 882"/>
                <a:gd name="T8" fmla="*/ 0 w 796"/>
                <a:gd name="T9" fmla="*/ 6 h 882"/>
                <a:gd name="T10" fmla="*/ 332 w 796"/>
                <a:gd name="T11" fmla="*/ 875 h 882"/>
                <a:gd name="T12" fmla="*/ 333 w 796"/>
                <a:gd name="T13" fmla="*/ 875 h 882"/>
                <a:gd name="T14" fmla="*/ 398 w 796"/>
                <a:gd name="T15" fmla="*/ 882 h 882"/>
                <a:gd name="T16" fmla="*/ 463 w 796"/>
                <a:gd name="T17" fmla="*/ 875 h 882"/>
                <a:gd name="T18" fmla="*/ 463 w 796"/>
                <a:gd name="T19" fmla="*/ 875 h 882"/>
                <a:gd name="T20" fmla="*/ 795 w 796"/>
                <a:gd name="T21" fmla="*/ 6 h 882"/>
                <a:gd name="T22" fmla="*/ 794 w 796"/>
                <a:gd name="T23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6" h="882">
                  <a:moveTo>
                    <a:pt x="794" y="0"/>
                  </a:moveTo>
                  <a:cubicBezTo>
                    <a:pt x="795" y="1"/>
                    <a:pt x="795" y="2"/>
                    <a:pt x="795" y="3"/>
                  </a:cubicBezTo>
                  <a:cubicBezTo>
                    <a:pt x="795" y="29"/>
                    <a:pt x="617" y="50"/>
                    <a:pt x="397" y="50"/>
                  </a:cubicBezTo>
                  <a:cubicBezTo>
                    <a:pt x="185" y="50"/>
                    <a:pt x="12" y="30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226" y="381"/>
                    <a:pt x="332" y="875"/>
                  </a:cubicBezTo>
                  <a:cubicBezTo>
                    <a:pt x="333" y="875"/>
                    <a:pt x="333" y="875"/>
                    <a:pt x="333" y="875"/>
                  </a:cubicBezTo>
                  <a:cubicBezTo>
                    <a:pt x="335" y="879"/>
                    <a:pt x="363" y="882"/>
                    <a:pt x="398" y="882"/>
                  </a:cubicBezTo>
                  <a:cubicBezTo>
                    <a:pt x="432" y="882"/>
                    <a:pt x="460" y="879"/>
                    <a:pt x="463" y="875"/>
                  </a:cubicBezTo>
                  <a:cubicBezTo>
                    <a:pt x="463" y="875"/>
                    <a:pt x="463" y="875"/>
                    <a:pt x="463" y="875"/>
                  </a:cubicBezTo>
                  <a:cubicBezTo>
                    <a:pt x="463" y="875"/>
                    <a:pt x="605" y="325"/>
                    <a:pt x="795" y="6"/>
                  </a:cubicBezTo>
                  <a:cubicBezTo>
                    <a:pt x="796" y="4"/>
                    <a:pt x="796" y="2"/>
                    <a:pt x="794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de-DE" dirty="0">
                <a:latin typeface="+mj-lt"/>
              </a:endParaRPr>
            </a:p>
          </p:txBody>
        </p:sp>
        <p:sp>
          <p:nvSpPr>
            <p:cNvPr id="6" name="Oval 34">
              <a:extLst>
                <a:ext uri="{FF2B5EF4-FFF2-40B4-BE49-F238E27FC236}">
                  <a16:creationId xmlns:a16="http://schemas.microsoft.com/office/drawing/2014/main" id="{440562BA-DE34-7B55-C298-882EE20F91E1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>
              <a:off x="6269512" y="2716646"/>
              <a:ext cx="1921409" cy="432000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scene3d>
              <a:camera prst="orthographicFront"/>
              <a:lightRig rig="balanced" dir="t"/>
            </a:scene3d>
            <a:sp3d prstMaterial="matte"/>
          </p:spPr>
          <p:txBody>
            <a:bodyPr lIns="0" tIns="0" rIns="0" bIns="0"/>
            <a:lstStyle/>
            <a:p>
              <a:endParaRPr lang="de-DE" dirty="0">
                <a:latin typeface="+mj-lt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9FAEEEE-4DAE-15EA-B591-BFE7A0E065DA}"/>
              </a:ext>
            </a:extLst>
          </p:cNvPr>
          <p:cNvGrpSpPr>
            <a:grpSpLocks noChangeAspect="1"/>
          </p:cNvGrpSpPr>
          <p:nvPr/>
        </p:nvGrpSpPr>
        <p:grpSpPr>
          <a:xfrm>
            <a:off x="3556800" y="2123999"/>
            <a:ext cx="4228800" cy="3780000"/>
            <a:chOff x="3556800" y="2123999"/>
            <a:chExt cx="4228800" cy="3780000"/>
          </a:xfrm>
        </p:grpSpPr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6BD1FB00-9ECC-FEF6-D582-41D806E245C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556800" y="2123999"/>
              <a:ext cx="0" cy="378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10E7334E-A29C-61CE-84DD-1A13380C4E9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671200" y="2123999"/>
              <a:ext cx="0" cy="378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5C37B823-81DC-45D3-BD2E-EDB8C75CBEF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785600" y="2123999"/>
              <a:ext cx="0" cy="378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71D72BD-EDB9-5299-39B6-6E5FC1C2D18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012563" y="3544399"/>
            <a:ext cx="288000" cy="288000"/>
            <a:chOff x="1857351" y="3548700"/>
            <a:chExt cx="216000" cy="216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94FBBF0-E05E-1299-43F8-13DBEB02BC7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AF8EDDC5-28F5-4537-2AF2-B7725A8162A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2D2B475-4857-B7E9-3E0C-66E57C60933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068801" y="3609000"/>
            <a:ext cx="288000" cy="288000"/>
            <a:chOff x="1857351" y="3548700"/>
            <a:chExt cx="216000" cy="216000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2A0CADD-C972-EF3E-F940-FC3DBD5147E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BB939A39-C18C-B96A-4A26-9E7878CAC16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966EAF3-92EF-AA1A-D81B-FD60ED6520B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468851" y="3742399"/>
            <a:ext cx="288000" cy="288000"/>
            <a:chOff x="1857351" y="3548700"/>
            <a:chExt cx="216000" cy="216000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277C62B6-C75C-5B3C-4907-083DE828BBC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378A781-984E-BA18-811F-FF90AF6ED76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A987D054-9B97-043F-1178-79B57B11EF8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040801" y="3652399"/>
            <a:ext cx="288000" cy="288000"/>
            <a:chOff x="1857351" y="3548700"/>
            <a:chExt cx="216000" cy="216000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05D9913B-6283-381D-00CF-7BD08C3458F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6ED2B369-D82F-0BE6-3471-DEDF544A450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0881B62-B33D-747A-0E05-7C83C134F4F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396544" y="3688399"/>
            <a:ext cx="288000" cy="288000"/>
            <a:chOff x="1857351" y="3548700"/>
            <a:chExt cx="216000" cy="216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1229072F-5E81-9436-5BDC-4F2E542C6CE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5A33B922-D755-925A-5613-0EAC4D74F72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BB4C8EB-CC0D-37D4-6A43-CDB78A7DFA1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465349" y="3823497"/>
            <a:ext cx="288000" cy="288000"/>
            <a:chOff x="1857351" y="3548700"/>
            <a:chExt cx="216000" cy="216000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F64BC31C-E6EA-23C1-849B-57F1E57B99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8DC1F132-70FA-E31B-8F64-3306C68D3B4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262E1CFC-AF35-D2B1-8AC2-F17BFBC3236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08305" y="3557524"/>
            <a:ext cx="216000" cy="216000"/>
            <a:chOff x="1843850" y="3535200"/>
            <a:chExt cx="216000" cy="216000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E63F9C8-BB6F-E371-87C9-1CBFF104FE5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C7DF26D0-49A3-99A2-B181-C25879C0ACD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37B9E33C-CECF-8AD8-8B7D-1B88DDCE6FE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190301" y="4039200"/>
            <a:ext cx="216000" cy="216000"/>
            <a:chOff x="1843850" y="3535200"/>
            <a:chExt cx="216000" cy="216000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79516170-9A28-7B12-6696-FDD4E7838A2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34380603-75AD-2FB0-56D5-7B683F7069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9345F181-20C5-B094-0731-8A173638D7A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291494" y="3634399"/>
            <a:ext cx="288000" cy="288000"/>
            <a:chOff x="1857351" y="3548700"/>
            <a:chExt cx="216000" cy="2160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1DB06EA7-327E-90C9-FB09-615DDB25FF1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71BDE26B-2466-6CD2-FA8F-0D33F166A2E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D6A535A1-9F0F-8A4D-0B47-F3DEAC86525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275583" y="3907876"/>
            <a:ext cx="288000" cy="288000"/>
            <a:chOff x="1857351" y="3548700"/>
            <a:chExt cx="216000" cy="216000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6EEE1B4E-79ED-4EF8-C0EB-2F3458135BD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BB459971-6959-C07E-54B2-815168F2821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73C099F7-6DBF-FAA4-D4D8-EF51EC227A9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946217" y="4093200"/>
            <a:ext cx="216000" cy="216000"/>
            <a:chOff x="1843850" y="3535200"/>
            <a:chExt cx="216000" cy="216000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6F8BCCCB-3222-CA0F-AACD-AB6E9FB58D4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44995315-0205-CE54-14DD-D032C83A81C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05A80C74-5EB7-8CA0-1A6F-8454242A989B}"/>
              </a:ext>
            </a:extLst>
          </p:cNvPr>
          <p:cNvCxnSpPr>
            <a:cxnSpLocks/>
          </p:cNvCxnSpPr>
          <p:nvPr/>
        </p:nvCxnSpPr>
        <p:spPr bwMode="gray">
          <a:xfrm>
            <a:off x="1462495" y="2520000"/>
            <a:ext cx="843750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feld 76">
            <a:extLst>
              <a:ext uri="{FF2B5EF4-FFF2-40B4-BE49-F238E27FC236}">
                <a16:creationId xmlns:a16="http://schemas.microsoft.com/office/drawing/2014/main" id="{B4F932D7-3D3D-0DD6-6496-75B08AF431D5}"/>
              </a:ext>
            </a:extLst>
          </p:cNvPr>
          <p:cNvSpPr txBox="1"/>
          <p:nvPr/>
        </p:nvSpPr>
        <p:spPr bwMode="gray">
          <a:xfrm>
            <a:off x="1869600" y="205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Ideen-generierung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0C981B1C-6915-FEE0-51FE-758F1F191D8B}"/>
              </a:ext>
            </a:extLst>
          </p:cNvPr>
          <p:cNvSpPr txBox="1"/>
          <p:nvPr/>
        </p:nvSpPr>
        <p:spPr bwMode="gray">
          <a:xfrm>
            <a:off x="3984000" y="205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Bewertung/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Auswahl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756317B7-2255-6F5C-C6B4-3B754D4F7661}"/>
              </a:ext>
            </a:extLst>
          </p:cNvPr>
          <p:cNvSpPr txBox="1"/>
          <p:nvPr/>
        </p:nvSpPr>
        <p:spPr bwMode="gray">
          <a:xfrm>
            <a:off x="6098400" y="205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Entwicklung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04225289-B7FE-9CFB-8612-DC149A9F3603}"/>
              </a:ext>
            </a:extLst>
          </p:cNvPr>
          <p:cNvSpPr txBox="1"/>
          <p:nvPr/>
        </p:nvSpPr>
        <p:spPr bwMode="gray">
          <a:xfrm>
            <a:off x="8212801" y="2052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Produktion</a:t>
            </a: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51890DA3-6BBD-88D7-F921-C67773A66E0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308200" y="3105000"/>
            <a:ext cx="288000" cy="288000"/>
            <a:chOff x="1857351" y="3548700"/>
            <a:chExt cx="216000" cy="216000"/>
          </a:xfrm>
        </p:grpSpPr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B7B70D1E-EBAE-73E2-2BC3-B316E488067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7B4C028A-9736-B7A1-656A-89F011EDC4F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6C5579AE-036F-970E-59EC-391C9F6332A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555047" y="3484913"/>
            <a:ext cx="288000" cy="288000"/>
            <a:chOff x="1857351" y="3548700"/>
            <a:chExt cx="216000" cy="216000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ECEE050F-8677-E805-3C1F-D4691214C19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3C85C609-505E-0891-206D-85EF8A59DF3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F4BC9BB0-3061-49D8-C61C-882CE236244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749145" y="3321000"/>
            <a:ext cx="288000" cy="288000"/>
            <a:chOff x="1857351" y="3548700"/>
            <a:chExt cx="216000" cy="216000"/>
          </a:xfrm>
        </p:grpSpPr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DE767E11-9C28-508F-496C-29252C416F5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96F480EE-A227-8377-58BD-310E7C52E16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66D829D5-713C-7E03-0380-A709224B79F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350718" y="2718000"/>
            <a:ext cx="288000" cy="288000"/>
            <a:chOff x="1857351" y="3548700"/>
            <a:chExt cx="216000" cy="216000"/>
          </a:xfrm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9807DE17-1E3B-A9AD-CBBF-00CBDD9ACE3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B6675D70-0107-0994-58C7-8C2D64E1196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1895FD3A-6DAD-9CBC-B311-945528B86EB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610487" y="3483000"/>
            <a:ext cx="288000" cy="288000"/>
            <a:chOff x="1857351" y="3548700"/>
            <a:chExt cx="216000" cy="216000"/>
          </a:xfrm>
        </p:grpSpPr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5F828FCF-3B36-1AF4-C714-21C122299D8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DECFFA6E-D740-631C-7024-B00BD33E6B6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0123A00F-CD17-B488-91D9-2FB7E987C85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872699" y="3922399"/>
            <a:ext cx="288000" cy="288000"/>
            <a:chOff x="1857351" y="3548700"/>
            <a:chExt cx="216000" cy="216000"/>
          </a:xfrm>
        </p:grpSpPr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02208873-1B39-DAA5-EEDB-859B70BC822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4B971E91-8DD0-A678-DF8E-47BC3629A8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8C0F967A-A43B-D683-F50B-A8C1D7F6B36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47751" y="3786750"/>
            <a:ext cx="288000" cy="288000"/>
            <a:chOff x="1857351" y="3548700"/>
            <a:chExt cx="216000" cy="216000"/>
          </a:xfrm>
        </p:grpSpPr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E1900666-2DAA-B77C-B9EB-E74961BD2E9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2B29DE09-C4B7-83E8-8BBD-5F76D53A64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EF9764A5-2A82-1121-4A58-62B125E561F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57556" y="3454399"/>
            <a:ext cx="288000" cy="288000"/>
            <a:chOff x="1857351" y="3548700"/>
            <a:chExt cx="216000" cy="216000"/>
          </a:xfrm>
        </p:grpSpPr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FE50FBA0-996D-9870-DAC9-8BF04EB705E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FBFF1BD0-D98E-FDD9-F025-CDB20C48B84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EF01CD5E-9449-0237-2ADE-F61C1A105E9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27886" y="4547650"/>
            <a:ext cx="216000" cy="216000"/>
            <a:chOff x="1843850" y="3535200"/>
            <a:chExt cx="216000" cy="216000"/>
          </a:xfrm>
        </p:grpSpPr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3371BF28-9FD8-B6D5-F9C1-D1DC137D800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164AC82D-7C86-8DD5-40BD-21C1F6E0C60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108" name="Textfeld 107">
            <a:extLst>
              <a:ext uri="{FF2B5EF4-FFF2-40B4-BE49-F238E27FC236}">
                <a16:creationId xmlns:a16="http://schemas.microsoft.com/office/drawing/2014/main" id="{30801ECE-2C29-562A-4634-8D21280480EA}"/>
              </a:ext>
            </a:extLst>
          </p:cNvPr>
          <p:cNvSpPr txBox="1"/>
          <p:nvPr/>
        </p:nvSpPr>
        <p:spPr bwMode="gray">
          <a:xfrm>
            <a:off x="8212799" y="2867475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Unternehmens-grenze</a:t>
            </a:r>
          </a:p>
        </p:txBody>
      </p:sp>
      <p:cxnSp>
        <p:nvCxnSpPr>
          <p:cNvPr id="109" name="Gerader Verbinder 108">
            <a:extLst>
              <a:ext uri="{FF2B5EF4-FFF2-40B4-BE49-F238E27FC236}">
                <a16:creationId xmlns:a16="http://schemas.microsoft.com/office/drawing/2014/main" id="{53C82E81-6FAF-C0AA-7D82-211EE759BFB8}"/>
              </a:ext>
            </a:extLst>
          </p:cNvPr>
          <p:cNvCxnSpPr/>
          <p:nvPr/>
        </p:nvCxnSpPr>
        <p:spPr bwMode="gray">
          <a:xfrm>
            <a:off x="8842800" y="3330000"/>
            <a:ext cx="0" cy="18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feld 110">
            <a:extLst>
              <a:ext uri="{FF2B5EF4-FFF2-40B4-BE49-F238E27FC236}">
                <a16:creationId xmlns:a16="http://schemas.microsoft.com/office/drawing/2014/main" id="{1C627179-2C6D-11BA-14CD-D2990D6C37EE}"/>
              </a:ext>
            </a:extLst>
          </p:cNvPr>
          <p:cNvSpPr txBox="1"/>
          <p:nvPr/>
        </p:nvSpPr>
        <p:spPr bwMode="gray">
          <a:xfrm>
            <a:off x="3735600" y="5112000"/>
            <a:ext cx="1800000" cy="72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 von außen in die eigene Innovations-entwicklung integrieren</a:t>
            </a:r>
          </a:p>
        </p:txBody>
      </p: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DBE11C0D-0EC5-33EF-122B-A40953F2A72A}"/>
              </a:ext>
            </a:extLst>
          </p:cNvPr>
          <p:cNvCxnSpPr>
            <a:cxnSpLocks/>
          </p:cNvCxnSpPr>
          <p:nvPr/>
        </p:nvCxnSpPr>
        <p:spPr bwMode="gray">
          <a:xfrm>
            <a:off x="4367631" y="4328252"/>
            <a:ext cx="98992" cy="31255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feld 115">
            <a:extLst>
              <a:ext uri="{FF2B5EF4-FFF2-40B4-BE49-F238E27FC236}">
                <a16:creationId xmlns:a16="http://schemas.microsoft.com/office/drawing/2014/main" id="{3DED83F4-4E96-DCF4-2BE4-2E27AEAF79E9}"/>
              </a:ext>
            </a:extLst>
          </p:cNvPr>
          <p:cNvSpPr txBox="1"/>
          <p:nvPr/>
        </p:nvSpPr>
        <p:spPr bwMode="gray">
          <a:xfrm>
            <a:off x="5850000" y="5112000"/>
            <a:ext cx="1800000" cy="72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Ideen, die nicht zur eigenen Strategie passen, außerhalb des eigenen Unternehmens optimal verwerten</a:t>
            </a:r>
          </a:p>
        </p:txBody>
      </p: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88FC2BC8-83FB-2F45-3B9E-23BD8541ECE6}"/>
              </a:ext>
            </a:extLst>
          </p:cNvPr>
          <p:cNvCxnSpPr>
            <a:cxnSpLocks/>
          </p:cNvCxnSpPr>
          <p:nvPr/>
        </p:nvCxnSpPr>
        <p:spPr bwMode="gray">
          <a:xfrm>
            <a:off x="4564504" y="3080390"/>
            <a:ext cx="98992" cy="31255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r Verbinder 117">
            <a:extLst>
              <a:ext uri="{FF2B5EF4-FFF2-40B4-BE49-F238E27FC236}">
                <a16:creationId xmlns:a16="http://schemas.microsoft.com/office/drawing/2014/main" id="{463D3C27-3BC5-CF6D-97D6-E6757549C427}"/>
              </a:ext>
            </a:extLst>
          </p:cNvPr>
          <p:cNvCxnSpPr>
            <a:cxnSpLocks/>
          </p:cNvCxnSpPr>
          <p:nvPr/>
        </p:nvCxnSpPr>
        <p:spPr bwMode="gray">
          <a:xfrm>
            <a:off x="5962975" y="4147200"/>
            <a:ext cx="98992" cy="31255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538EC7E6-54CE-AEA4-019E-EDE48C5F277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748986" y="4503299"/>
            <a:ext cx="216000" cy="216000"/>
            <a:chOff x="1843850" y="3535200"/>
            <a:chExt cx="216000" cy="216000"/>
          </a:xfrm>
        </p:grpSpPr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2A97521F-22A1-E190-DC43-3FEB41CAE58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AA26B4E0-EE11-0A9D-346D-04E77CB2E84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cxnSp>
        <p:nvCxnSpPr>
          <p:cNvPr id="128" name="Gerader Verbinder 127">
            <a:extLst>
              <a:ext uri="{FF2B5EF4-FFF2-40B4-BE49-F238E27FC236}">
                <a16:creationId xmlns:a16="http://schemas.microsoft.com/office/drawing/2014/main" id="{CD5F14F2-73DF-A687-F8E4-CD03ABA2F0E5}"/>
              </a:ext>
            </a:extLst>
          </p:cNvPr>
          <p:cNvCxnSpPr>
            <a:cxnSpLocks/>
          </p:cNvCxnSpPr>
          <p:nvPr/>
        </p:nvCxnSpPr>
        <p:spPr bwMode="gray">
          <a:xfrm>
            <a:off x="8684075" y="4102849"/>
            <a:ext cx="98992" cy="31255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r Verbinder 129">
            <a:extLst>
              <a:ext uri="{FF2B5EF4-FFF2-40B4-BE49-F238E27FC236}">
                <a16:creationId xmlns:a16="http://schemas.microsoft.com/office/drawing/2014/main" id="{9AA55EA4-825B-AAE0-F713-522098245270}"/>
              </a:ext>
            </a:extLst>
          </p:cNvPr>
          <p:cNvCxnSpPr>
            <a:cxnSpLocks/>
          </p:cNvCxnSpPr>
          <p:nvPr/>
        </p:nvCxnSpPr>
        <p:spPr bwMode="gray">
          <a:xfrm>
            <a:off x="6640524" y="3617476"/>
            <a:ext cx="350826" cy="2742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uppieren 135">
            <a:extLst>
              <a:ext uri="{FF2B5EF4-FFF2-40B4-BE49-F238E27FC236}">
                <a16:creationId xmlns:a16="http://schemas.microsoft.com/office/drawing/2014/main" id="{A731E2BC-A858-18A9-2879-348827C49A5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620001" y="3726000"/>
            <a:ext cx="216000" cy="216000"/>
            <a:chOff x="1843850" y="3535200"/>
            <a:chExt cx="216000" cy="216000"/>
          </a:xfrm>
        </p:grpSpPr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94BB4A7A-19CA-A64B-16BD-308AB7741C6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9CAE9C90-45E8-6721-9781-56DA1D028BE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39" name="Gruppieren 138">
            <a:extLst>
              <a:ext uri="{FF2B5EF4-FFF2-40B4-BE49-F238E27FC236}">
                <a16:creationId xmlns:a16="http://schemas.microsoft.com/office/drawing/2014/main" id="{1C4C8AFE-E1B1-BDE5-608C-4A4DF1C8FF7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980001" y="3726000"/>
            <a:ext cx="216000" cy="216000"/>
            <a:chOff x="1843850" y="3535200"/>
            <a:chExt cx="216000" cy="216000"/>
          </a:xfrm>
        </p:grpSpPr>
        <p:sp>
          <p:nvSpPr>
            <p:cNvPr id="140" name="Ellipse 139">
              <a:extLst>
                <a:ext uri="{FF2B5EF4-FFF2-40B4-BE49-F238E27FC236}">
                  <a16:creationId xmlns:a16="http://schemas.microsoft.com/office/drawing/2014/main" id="{60615E5B-284A-D44E-19A8-E455A0382D2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AB7ACA38-9408-AEC2-2399-A4801EE593B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8070A606-9960-F6B1-F0A2-C59F201ED53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260001" y="3726000"/>
            <a:ext cx="216000" cy="216000"/>
            <a:chOff x="1843850" y="3535200"/>
            <a:chExt cx="216000" cy="216000"/>
          </a:xfrm>
        </p:grpSpPr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60D86907-6EC9-144B-1D6C-3C75885E040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D34CFF77-B169-E4C4-A269-73A1DB3FCFD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145" name="Textfeld 144">
            <a:extLst>
              <a:ext uri="{FF2B5EF4-FFF2-40B4-BE49-F238E27FC236}">
                <a16:creationId xmlns:a16="http://schemas.microsoft.com/office/drawing/2014/main" id="{77CBDE80-4C16-084B-B102-C6C4831EDC79}"/>
              </a:ext>
            </a:extLst>
          </p:cNvPr>
          <p:cNvSpPr txBox="1"/>
          <p:nvPr/>
        </p:nvSpPr>
        <p:spPr bwMode="gray">
          <a:xfrm>
            <a:off x="10098000" y="3114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Bestehende</a:t>
            </a:r>
            <a:b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Märkte</a:t>
            </a:r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id="{610AA7F7-7C2D-AEEF-6DD0-49F934B34C33}"/>
              </a:ext>
            </a:extLst>
          </p:cNvPr>
          <p:cNvSpPr txBox="1"/>
          <p:nvPr/>
        </p:nvSpPr>
        <p:spPr bwMode="gray">
          <a:xfrm>
            <a:off x="10098000" y="4194000"/>
            <a:ext cx="1260000" cy="36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Neue</a:t>
            </a:r>
            <a:b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Märkte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A2F5AF0-42C4-3F90-A66A-C96D3FE80400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2" name="Rechteck 11">
              <a:hlinkClick r:id="rId2" action="ppaction://hlinksldjump"/>
              <a:extLst>
                <a:ext uri="{FF2B5EF4-FFF2-40B4-BE49-F238E27FC236}">
                  <a16:creationId xmlns:a16="http://schemas.microsoft.com/office/drawing/2014/main" id="{92543DE1-B407-5079-36F8-08EDE61E4828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4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044290EA-DEF3-6931-9D61-973CB22D0D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DA47649B-ABCA-1FD9-B306-5037FD710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B15C1-984D-4467-56F1-F30FAA080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 5">
            <a:extLst>
              <a:ext uri="{FF2B5EF4-FFF2-40B4-BE49-F238E27FC236}">
                <a16:creationId xmlns:a16="http://schemas.microsoft.com/office/drawing/2014/main" id="{1596A757-C074-8D13-8D5C-3A76278D874D}"/>
              </a:ext>
            </a:extLst>
          </p:cNvPr>
          <p:cNvSpPr>
            <a:spLocks/>
          </p:cNvSpPr>
          <p:nvPr/>
        </p:nvSpPr>
        <p:spPr bwMode="gray">
          <a:xfrm>
            <a:off x="3065789" y="2750400"/>
            <a:ext cx="2900332" cy="2520000"/>
          </a:xfrm>
          <a:custGeom>
            <a:avLst/>
            <a:gdLst>
              <a:gd name="T0" fmla="*/ 287 w 678"/>
              <a:gd name="T1" fmla="*/ 1211 h 1211"/>
              <a:gd name="T2" fmla="*/ 678 w 678"/>
              <a:gd name="T3" fmla="*/ 0 h 1211"/>
              <a:gd name="T4" fmla="*/ 30 w 678"/>
              <a:gd name="T5" fmla="*/ 1211 h 1211"/>
              <a:gd name="T6" fmla="*/ 287 w 678"/>
              <a:gd name="T7" fmla="*/ 1211 h 1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8" h="1211">
                <a:moveTo>
                  <a:pt x="287" y="1211"/>
                </a:moveTo>
                <a:cubicBezTo>
                  <a:pt x="198" y="760"/>
                  <a:pt x="678" y="0"/>
                  <a:pt x="678" y="0"/>
                </a:cubicBezTo>
                <a:cubicBezTo>
                  <a:pt x="47" y="760"/>
                  <a:pt x="0" y="1084"/>
                  <a:pt x="30" y="1211"/>
                </a:cubicBezTo>
                <a:lnTo>
                  <a:pt x="287" y="1211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FFFFFF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63" name="Freeform 6">
            <a:extLst>
              <a:ext uri="{FF2B5EF4-FFF2-40B4-BE49-F238E27FC236}">
                <a16:creationId xmlns:a16="http://schemas.microsoft.com/office/drawing/2014/main" id="{C39C63FD-798A-0A61-2ABF-A71B3F4A6022}"/>
              </a:ext>
            </a:extLst>
          </p:cNvPr>
          <p:cNvSpPr>
            <a:spLocks/>
          </p:cNvSpPr>
          <p:nvPr/>
        </p:nvSpPr>
        <p:spPr bwMode="gray">
          <a:xfrm>
            <a:off x="1080000" y="2524230"/>
            <a:ext cx="4320000" cy="1573168"/>
          </a:xfrm>
          <a:custGeom>
            <a:avLst/>
            <a:gdLst>
              <a:gd name="T0" fmla="*/ 0 w 1205"/>
              <a:gd name="T1" fmla="*/ 650 h 677"/>
              <a:gd name="T2" fmla="*/ 1205 w 1205"/>
              <a:gd name="T3" fmla="*/ 0 h 677"/>
              <a:gd name="T4" fmla="*/ 0 w 1205"/>
              <a:gd name="T5" fmla="*/ 392 h 677"/>
              <a:gd name="T6" fmla="*/ 0 w 1205"/>
              <a:gd name="T7" fmla="*/ 650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05" h="677">
                <a:moveTo>
                  <a:pt x="0" y="650"/>
                </a:moveTo>
                <a:cubicBezTo>
                  <a:pt x="131" y="677"/>
                  <a:pt x="456" y="623"/>
                  <a:pt x="1205" y="0"/>
                </a:cubicBezTo>
                <a:cubicBezTo>
                  <a:pt x="1205" y="0"/>
                  <a:pt x="451" y="477"/>
                  <a:pt x="0" y="392"/>
                </a:cubicBezTo>
                <a:lnTo>
                  <a:pt x="0" y="65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FFFFFF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8DB180-8406-29F0-7B19-7C72B2249A3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Target Costing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96329D-DFC8-D580-6266-B001A1A428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Zielkostenorientierte Produktentwicklung</a:t>
            </a:r>
          </a:p>
          <a:p>
            <a:endParaRPr lang="de-DE" dirty="0"/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DD81D82D-5FD5-9B15-A6CC-2E8FB1A1513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93814" y="2052000"/>
            <a:ext cx="6282986" cy="3603399"/>
            <a:chOff x="693814" y="2052000"/>
            <a:chExt cx="6282986" cy="3603399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250A0BC-EFDA-D547-47E8-9D92306951AB}"/>
                </a:ext>
              </a:extLst>
            </p:cNvPr>
            <p:cNvSpPr txBox="1"/>
            <p:nvPr/>
          </p:nvSpPr>
          <p:spPr bwMode="gray">
            <a:xfrm>
              <a:off x="804614" y="3261923"/>
              <a:ext cx="166199" cy="798552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Kostenanteil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CA8A452-A574-7ECA-E0E2-02B43783E5B5}"/>
                </a:ext>
              </a:extLst>
            </p:cNvPr>
            <p:cNvSpPr txBox="1"/>
            <p:nvPr/>
          </p:nvSpPr>
          <p:spPr bwMode="gray">
            <a:xfrm>
              <a:off x="693814" y="2232000"/>
              <a:ext cx="276999" cy="795089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zu aufwendig / </a:t>
              </a:r>
              <a:b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zu teuer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8C7425C-C003-0F89-B7E1-356A6627874F}"/>
                </a:ext>
              </a:extLst>
            </p:cNvPr>
            <p:cNvSpPr txBox="1"/>
            <p:nvPr/>
          </p:nvSpPr>
          <p:spPr bwMode="gray">
            <a:xfrm>
              <a:off x="6166097" y="5378400"/>
              <a:ext cx="631583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zu einfach / </a:t>
              </a:r>
              <a:b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zu billig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D967BFE-1A92-0DA5-D785-CE174906F3A3}"/>
                </a:ext>
              </a:extLst>
            </p:cNvPr>
            <p:cNvSpPr txBox="1"/>
            <p:nvPr/>
          </p:nvSpPr>
          <p:spPr bwMode="gray">
            <a:xfrm>
              <a:off x="3612068" y="5378400"/>
              <a:ext cx="832664" cy="1661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Nutzenanteil</a:t>
              </a:r>
            </a:p>
          </p:txBody>
        </p: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FD7EE16C-6564-C046-1724-A3D7AC27A7F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2052000"/>
              <a:ext cx="0" cy="32184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7CB991B6-E3EF-25E9-BBCC-AD8CA49AFEA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5270400"/>
              <a:ext cx="58968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88DAB71-7977-16C4-6501-3C32DCB9C027}"/>
              </a:ext>
            </a:extLst>
          </p:cNvPr>
          <p:cNvSpPr txBox="1">
            <a:spLocks/>
          </p:cNvSpPr>
          <p:nvPr/>
        </p:nvSpPr>
        <p:spPr bwMode="gray">
          <a:xfrm>
            <a:off x="7947435" y="0"/>
            <a:ext cx="4244565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vert="horz" lIns="540000" tIns="900000" rIns="540000" bIns="1080000" rtlCol="0">
            <a:noAutofit/>
          </a:bodyPr>
          <a:lstStyle>
            <a:lvl1pPr marL="0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2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81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117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30153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dirty="0">
                <a:solidFill>
                  <a:schemeClr val="tx2"/>
                </a:solidFill>
              </a:rPr>
              <a:t>Drei Bausteine:</a:t>
            </a:r>
          </a:p>
          <a:p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22" name="Inhaltsplatzhalter 3">
            <a:extLst>
              <a:ext uri="{FF2B5EF4-FFF2-40B4-BE49-F238E27FC236}">
                <a16:creationId xmlns:a16="http://schemas.microsoft.com/office/drawing/2014/main" id="{87A138D8-20CD-52E6-2F88-87E749801A6A}"/>
              </a:ext>
            </a:extLst>
          </p:cNvPr>
          <p:cNvSpPr txBox="1">
            <a:spLocks/>
          </p:cNvSpPr>
          <p:nvPr/>
        </p:nvSpPr>
        <p:spPr bwMode="gray">
          <a:xfrm>
            <a:off x="9028800" y="1728000"/>
            <a:ext cx="2520000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Zielkostenfestlegung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Zielpreis des Produktes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Angestrebter Gewinn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Gesamtkosten</a:t>
            </a:r>
          </a:p>
        </p:txBody>
      </p:sp>
      <p:sp>
        <p:nvSpPr>
          <p:cNvPr id="25" name="Inhaltsplatzhalter 3">
            <a:extLst>
              <a:ext uri="{FF2B5EF4-FFF2-40B4-BE49-F238E27FC236}">
                <a16:creationId xmlns:a16="http://schemas.microsoft.com/office/drawing/2014/main" id="{00D65F19-0779-9E89-C7BD-AACA215F3910}"/>
              </a:ext>
            </a:extLst>
          </p:cNvPr>
          <p:cNvSpPr txBox="1">
            <a:spLocks/>
          </p:cNvSpPr>
          <p:nvPr/>
        </p:nvSpPr>
        <p:spPr bwMode="gray">
          <a:xfrm>
            <a:off x="8488800" y="1620000"/>
            <a:ext cx="36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4000" b="1" dirty="0">
                <a:solidFill>
                  <a:schemeClr val="accent6"/>
                </a:solidFill>
                <a:latin typeface="+mj-lt"/>
              </a:rPr>
              <a:t>1</a:t>
            </a:r>
          </a:p>
        </p:txBody>
      </p:sp>
      <p:sp>
        <p:nvSpPr>
          <p:cNvPr id="23" name="Inhaltsplatzhalter 3">
            <a:extLst>
              <a:ext uri="{FF2B5EF4-FFF2-40B4-BE49-F238E27FC236}">
                <a16:creationId xmlns:a16="http://schemas.microsoft.com/office/drawing/2014/main" id="{0576E9E2-A812-5754-EDEA-90558731037E}"/>
              </a:ext>
            </a:extLst>
          </p:cNvPr>
          <p:cNvSpPr txBox="1">
            <a:spLocks/>
          </p:cNvSpPr>
          <p:nvPr/>
        </p:nvSpPr>
        <p:spPr bwMode="gray">
          <a:xfrm>
            <a:off x="9028800" y="3276000"/>
            <a:ext cx="2520000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Zielkostenspaltung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Kostenanteile einzelner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Komponenten des Produktes</a:t>
            </a:r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87FF0488-4F31-FAED-1244-E40FEB6F2026}"/>
              </a:ext>
            </a:extLst>
          </p:cNvPr>
          <p:cNvSpPr txBox="1">
            <a:spLocks/>
          </p:cNvSpPr>
          <p:nvPr/>
        </p:nvSpPr>
        <p:spPr bwMode="gray">
          <a:xfrm>
            <a:off x="8488800" y="3168000"/>
            <a:ext cx="36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4000" b="1" dirty="0">
                <a:solidFill>
                  <a:schemeClr val="accent6"/>
                </a:solidFill>
                <a:latin typeface="+mj-lt"/>
              </a:rPr>
              <a:t>2</a:t>
            </a:r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763043F6-2149-BF8D-62B0-29BDE7F2EE2A}"/>
              </a:ext>
            </a:extLst>
          </p:cNvPr>
          <p:cNvSpPr txBox="1">
            <a:spLocks/>
          </p:cNvSpPr>
          <p:nvPr/>
        </p:nvSpPr>
        <p:spPr bwMode="gray">
          <a:xfrm>
            <a:off x="9028800" y="4824000"/>
            <a:ext cx="2520000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Zielkostenrealisierung 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Kostenobergrenzen einhalten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u. U. Optimierungsmaßnahmen angehen</a:t>
            </a:r>
          </a:p>
        </p:txBody>
      </p: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36485E70-C2EA-0515-A4CC-2896542E820D}"/>
              </a:ext>
            </a:extLst>
          </p:cNvPr>
          <p:cNvSpPr txBox="1">
            <a:spLocks/>
          </p:cNvSpPr>
          <p:nvPr/>
        </p:nvSpPr>
        <p:spPr bwMode="gray">
          <a:xfrm>
            <a:off x="8488800" y="4716000"/>
            <a:ext cx="36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4000" b="1" dirty="0">
                <a:solidFill>
                  <a:schemeClr val="accent6"/>
                </a:solidFill>
                <a:latin typeface="+mj-lt"/>
              </a:rPr>
              <a:t>3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1ABA4537-F837-041A-7746-D20B79A6A1C2}"/>
              </a:ext>
            </a:extLst>
          </p:cNvPr>
          <p:cNvCxnSpPr>
            <a:cxnSpLocks/>
          </p:cNvCxnSpPr>
          <p:nvPr/>
        </p:nvCxnSpPr>
        <p:spPr bwMode="gray">
          <a:xfrm flipV="1">
            <a:off x="1079999" y="2052000"/>
            <a:ext cx="5896801" cy="3218400"/>
          </a:xfrm>
          <a:prstGeom prst="line">
            <a:avLst/>
          </a:prstGeom>
          <a:noFill/>
          <a:ln w="12700" cap="rnd">
            <a:solidFill>
              <a:schemeClr val="accent6">
                <a:lumMod val="75000"/>
              </a:schemeClr>
            </a:solidFill>
            <a:prstDash val="solid"/>
            <a:round/>
          </a:ln>
        </p:spPr>
      </p:cxn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94BE192E-8AC2-AD29-ABE7-5EB6B155503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138558" y="4373748"/>
            <a:ext cx="1061563" cy="288000"/>
            <a:chOff x="5217686" y="4043221"/>
            <a:chExt cx="1061563" cy="288000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6EBB90C3-EAA2-3B6D-FAAE-6313A274C8FA}"/>
                </a:ext>
              </a:extLst>
            </p:cNvPr>
            <p:cNvSpPr txBox="1"/>
            <p:nvPr/>
          </p:nvSpPr>
          <p:spPr bwMode="gray">
            <a:xfrm>
              <a:off x="5612400" y="4104122"/>
              <a:ext cx="666849" cy="193002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Merkmal 1</a:t>
              </a:r>
            </a:p>
          </p:txBody>
        </p:sp>
        <p:grpSp>
          <p:nvGrpSpPr>
            <p:cNvPr id="39" name="Gruppieren 20">
              <a:extLst>
                <a:ext uri="{FF2B5EF4-FFF2-40B4-BE49-F238E27FC236}">
                  <a16:creationId xmlns:a16="http://schemas.microsoft.com/office/drawing/2014/main" id="{4826D93A-7127-6E1E-695F-CC5DE8C4A09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217686" y="4043221"/>
              <a:ext cx="288000" cy="288000"/>
              <a:chOff x="7075896" y="2233365"/>
              <a:chExt cx="719172" cy="719170"/>
            </a:xfrm>
          </p:grpSpPr>
          <p:sp>
            <p:nvSpPr>
              <p:cNvPr id="40" name="Oval 2">
                <a:extLst>
                  <a:ext uri="{FF2B5EF4-FFF2-40B4-BE49-F238E27FC236}">
                    <a16:creationId xmlns:a16="http://schemas.microsoft.com/office/drawing/2014/main" id="{6B170AB4-6C5C-DDD6-7BB3-484E5D64290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2">
                <a:extLst>
                  <a:ext uri="{FF2B5EF4-FFF2-40B4-BE49-F238E27FC236}">
                    <a16:creationId xmlns:a16="http://schemas.microsoft.com/office/drawing/2014/main" id="{121A5D7A-E16A-C256-B362-C2D260C5723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210741" y="236820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49C82508-71E3-E148-C8B9-4F780FB552E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12121" y="2959200"/>
            <a:ext cx="1064679" cy="288000"/>
            <a:chOff x="5153370" y="2367641"/>
            <a:chExt cx="1064679" cy="288000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D2172BFD-C72E-0045-8E8F-1BEF807C95C4}"/>
                </a:ext>
              </a:extLst>
            </p:cNvPr>
            <p:cNvSpPr txBox="1"/>
            <p:nvPr/>
          </p:nvSpPr>
          <p:spPr bwMode="gray">
            <a:xfrm>
              <a:off x="5551200" y="2401738"/>
              <a:ext cx="666849" cy="193002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Merkmal 3</a:t>
              </a:r>
            </a:p>
          </p:txBody>
        </p:sp>
        <p:grpSp>
          <p:nvGrpSpPr>
            <p:cNvPr id="44" name="Gruppieren 33">
              <a:extLst>
                <a:ext uri="{FF2B5EF4-FFF2-40B4-BE49-F238E27FC236}">
                  <a16:creationId xmlns:a16="http://schemas.microsoft.com/office/drawing/2014/main" id="{A3359CE5-629F-ABDF-0D3A-A34FA159579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153370" y="2367641"/>
              <a:ext cx="288000" cy="288000"/>
              <a:chOff x="4066056" y="3682855"/>
              <a:chExt cx="719172" cy="719170"/>
            </a:xfrm>
          </p:grpSpPr>
          <p:sp>
            <p:nvSpPr>
              <p:cNvPr id="45" name="Oval 6">
                <a:extLst>
                  <a:ext uri="{FF2B5EF4-FFF2-40B4-BE49-F238E27FC236}">
                    <a16:creationId xmlns:a16="http://schemas.microsoft.com/office/drawing/2014/main" id="{ED6F8265-C9B8-80FA-DF20-27294A777B2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46" name="Oval 6">
                <a:extLst>
                  <a:ext uri="{FF2B5EF4-FFF2-40B4-BE49-F238E27FC236}">
                    <a16:creationId xmlns:a16="http://schemas.microsoft.com/office/drawing/2014/main" id="{163A8B32-DEB6-AFC9-29F9-4ADA3DF42BE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00901" y="381769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10D7E338-A946-C091-A134-EECBA567AF4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318268" y="3820802"/>
            <a:ext cx="1061681" cy="334197"/>
            <a:chOff x="3356368" y="3820802"/>
            <a:chExt cx="1061681" cy="334197"/>
          </a:xfrm>
        </p:grpSpPr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C1053ADA-5ABE-4099-A9D5-C2032963683A}"/>
                </a:ext>
              </a:extLst>
            </p:cNvPr>
            <p:cNvSpPr txBox="1"/>
            <p:nvPr/>
          </p:nvSpPr>
          <p:spPr bwMode="gray">
            <a:xfrm>
              <a:off x="3751200" y="3961997"/>
              <a:ext cx="666849" cy="193002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Merkmal 4</a:t>
              </a:r>
            </a:p>
          </p:txBody>
        </p:sp>
        <p:grpSp>
          <p:nvGrpSpPr>
            <p:cNvPr id="49" name="Gruppieren 47">
              <a:extLst>
                <a:ext uri="{FF2B5EF4-FFF2-40B4-BE49-F238E27FC236}">
                  <a16:creationId xmlns:a16="http://schemas.microsoft.com/office/drawing/2014/main" id="{EAD7DC77-5A82-6078-48D2-C250337991B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356368" y="3820802"/>
              <a:ext cx="288000" cy="288000"/>
              <a:chOff x="4396880" y="2233365"/>
              <a:chExt cx="719172" cy="719170"/>
            </a:xfrm>
          </p:grpSpPr>
          <p:sp>
            <p:nvSpPr>
              <p:cNvPr id="50" name="Oval 7">
                <a:extLst>
                  <a:ext uri="{FF2B5EF4-FFF2-40B4-BE49-F238E27FC236}">
                    <a16:creationId xmlns:a16="http://schemas.microsoft.com/office/drawing/2014/main" id="{941E039B-9CCC-077D-32A9-2A078D4BB7E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51" name="Oval 7">
                <a:extLst>
                  <a:ext uri="{FF2B5EF4-FFF2-40B4-BE49-F238E27FC236}">
                    <a16:creationId xmlns:a16="http://schemas.microsoft.com/office/drawing/2014/main" id="{0C7EE8BD-F1EB-5FE8-6ADC-B1A799482FF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531725" y="236820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1E3A4CC8-DB30-D19E-2886-E2B00F965FE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110988" y="2705297"/>
            <a:ext cx="1062849" cy="288000"/>
            <a:chOff x="1980000" y="4016630"/>
            <a:chExt cx="1062849" cy="288000"/>
          </a:xfrm>
        </p:grpSpPr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34484BD6-722F-F6AC-6FB7-5A64744CAD30}"/>
                </a:ext>
              </a:extLst>
            </p:cNvPr>
            <p:cNvSpPr txBox="1"/>
            <p:nvPr/>
          </p:nvSpPr>
          <p:spPr bwMode="gray">
            <a:xfrm>
              <a:off x="2376000" y="4077531"/>
              <a:ext cx="666849" cy="193002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Merkmal 2</a:t>
              </a:r>
            </a:p>
          </p:txBody>
        </p:sp>
        <p:grpSp>
          <p:nvGrpSpPr>
            <p:cNvPr id="58" name="Gruppieren 27">
              <a:extLst>
                <a:ext uri="{FF2B5EF4-FFF2-40B4-BE49-F238E27FC236}">
                  <a16:creationId xmlns:a16="http://schemas.microsoft.com/office/drawing/2014/main" id="{B6C33A8A-D2A8-56B0-2541-A0AFC928676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980000" y="4016630"/>
              <a:ext cx="288000" cy="288000"/>
              <a:chOff x="-2351613" y="4661165"/>
              <a:chExt cx="719172" cy="719170"/>
            </a:xfrm>
          </p:grpSpPr>
          <p:sp>
            <p:nvSpPr>
              <p:cNvPr id="60" name="Oval 4">
                <a:extLst>
                  <a:ext uri="{FF2B5EF4-FFF2-40B4-BE49-F238E27FC236}">
                    <a16:creationId xmlns:a16="http://schemas.microsoft.com/office/drawing/2014/main" id="{F1AB7000-53FF-E74D-200D-3D2C9CE71D3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2351613" y="46611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1" name="Oval 4">
                <a:extLst>
                  <a:ext uri="{FF2B5EF4-FFF2-40B4-BE49-F238E27FC236}">
                    <a16:creationId xmlns:a16="http://schemas.microsoft.com/office/drawing/2014/main" id="{CFD35683-62BE-5BEF-F03C-E3F9C6055D7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-2216768" y="4796012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sp>
        <p:nvSpPr>
          <p:cNvPr id="67" name="Textfeld 66">
            <a:extLst>
              <a:ext uri="{FF2B5EF4-FFF2-40B4-BE49-F238E27FC236}">
                <a16:creationId xmlns:a16="http://schemas.microsoft.com/office/drawing/2014/main" id="{F5FEFBC6-CBC6-5F17-D3C4-395E4573EA69}"/>
              </a:ext>
            </a:extLst>
          </p:cNvPr>
          <p:cNvSpPr txBox="1"/>
          <p:nvPr/>
        </p:nvSpPr>
        <p:spPr bwMode="gray">
          <a:xfrm>
            <a:off x="1342753" y="3562749"/>
            <a:ext cx="697370" cy="33239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Zielkosten-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grenze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821D2716-2ABE-B119-57E3-049C086193E2}"/>
              </a:ext>
            </a:extLst>
          </p:cNvPr>
          <p:cNvSpPr txBox="1"/>
          <p:nvPr/>
        </p:nvSpPr>
        <p:spPr bwMode="gray">
          <a:xfrm>
            <a:off x="3467663" y="4771802"/>
            <a:ext cx="697370" cy="332399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Zielkosten-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grenze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800652FB-5B07-D222-E197-143192721B6A}"/>
              </a:ext>
            </a:extLst>
          </p:cNvPr>
          <p:cNvSpPr txBox="1"/>
          <p:nvPr/>
        </p:nvSpPr>
        <p:spPr bwMode="gray">
          <a:xfrm>
            <a:off x="1368000" y="4248000"/>
            <a:ext cx="814710" cy="387798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Zielkosten-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bereich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B00EC53-6CD6-FD6F-B551-3C0AEBBD2DBE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490CAF8F-5F47-D911-427B-3268683BA34B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342CC864-46BB-55C7-57D8-72ACEBB905B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35281B0B-B113-C9A8-2F0F-E86C49C90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F03E6-3AD8-552C-ED18-F04D3DC80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7C3C51F6-D69E-37DF-8FF4-430BEE3680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244565" y="0"/>
            <a:ext cx="7947435" cy="6858000"/>
          </a:xfr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62FD07A-FD18-5ADA-6AD2-688539D7B590}"/>
              </a:ext>
            </a:extLst>
          </p:cNvPr>
          <p:cNvSpPr/>
          <p:nvPr/>
        </p:nvSpPr>
        <p:spPr bwMode="gray">
          <a:xfrm>
            <a:off x="4244565" y="0"/>
            <a:ext cx="7947025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4D86009E-1962-89D2-35E2-3B881BB8E64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7" y="432000"/>
            <a:ext cx="7407367" cy="540000"/>
          </a:xfrm>
        </p:spPr>
        <p:txBody>
          <a:bodyPr/>
          <a:lstStyle/>
          <a:p>
            <a:r>
              <a:rPr lang="de-DE" dirty="0"/>
              <a:t>Dienstleistungsinnovation </a:t>
            </a:r>
            <a:br>
              <a:rPr lang="de-DE" dirty="0"/>
            </a:br>
            <a:r>
              <a:rPr lang="de-DE" dirty="0"/>
              <a:t>(Service Innovation)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1C0233CA-26F5-C91A-85E6-4762755144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68" y="1512000"/>
            <a:ext cx="7407367" cy="540000"/>
          </a:xfrm>
        </p:spPr>
        <p:txBody>
          <a:bodyPr/>
          <a:lstStyle/>
          <a:p>
            <a:r>
              <a:rPr lang="de-DE" dirty="0"/>
              <a:t>Besonderheiten bei der Entwicklung </a:t>
            </a:r>
            <a:br>
              <a:rPr lang="de-DE" dirty="0"/>
            </a:br>
            <a:r>
              <a:rPr lang="de-DE" dirty="0"/>
              <a:t>einer neuen Dienstleistung</a:t>
            </a:r>
          </a:p>
          <a:p>
            <a:endParaRPr lang="de-DE" dirty="0"/>
          </a:p>
        </p:txBody>
      </p:sp>
      <p:sp>
        <p:nvSpPr>
          <p:cNvPr id="20" name="Inhaltsplatzhalter 3">
            <a:extLst>
              <a:ext uri="{FF2B5EF4-FFF2-40B4-BE49-F238E27FC236}">
                <a16:creationId xmlns:a16="http://schemas.microsoft.com/office/drawing/2014/main" id="{3468F913-6652-3C5F-521F-6803D97B2B9B}"/>
              </a:ext>
            </a:extLst>
          </p:cNvPr>
          <p:cNvSpPr txBox="1">
            <a:spLocks/>
          </p:cNvSpPr>
          <p:nvPr/>
        </p:nvSpPr>
        <p:spPr bwMode="gray">
          <a:xfrm>
            <a:off x="540070" y="3312000"/>
            <a:ext cx="3960000" cy="24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Potenzial-Dimension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600" dirty="0">
                <a:solidFill>
                  <a:schemeClr val="tx2"/>
                </a:solidFill>
              </a:rPr>
              <a:t>Immaterialität von Dienstleistungen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und Services im Zuge des Wert-schöpfungsprozesses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Darstellung als Leistungsangebot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Leistungspotenzialen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Implementierung konzentriert sich in erster Linie 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auf unterstützende (personelle, organisatorische, 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technische) Maßnahmen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110B6CB4-EC0B-3A5F-C170-81DCDCF2B027}"/>
              </a:ext>
            </a:extLst>
          </p:cNvPr>
          <p:cNvSpPr txBox="1">
            <a:spLocks/>
          </p:cNvSpPr>
          <p:nvPr/>
        </p:nvSpPr>
        <p:spPr bwMode="gray">
          <a:xfrm>
            <a:off x="5324400" y="3312000"/>
            <a:ext cx="3960000" cy="24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Prozess-Dimension</a:t>
            </a:r>
          </a:p>
          <a:p>
            <a:pPr marL="0" indent="0">
              <a:buNone/>
            </a:pPr>
            <a:r>
              <a:rPr lang="de-DE" sz="1600" dirty="0">
                <a:solidFill>
                  <a:schemeClr val="tx2"/>
                </a:solidFill>
              </a:rPr>
              <a:t>Integration externer Faktoren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für die Lieferung und Bereitstellung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von Dienstleistungen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Produktion und Konsum einer Dienstleistung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fallen zeitlich zusammen (Uno-acto-Prinzip)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Innovation durch Veränderung des Prozesses 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oder Entwicklung einer neuen Dienstleistung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AAC6A16-404C-62B8-8AD0-B7641CFFA5E7}"/>
              </a:ext>
            </a:extLst>
          </p:cNvPr>
          <p:cNvCxnSpPr>
            <a:cxnSpLocks/>
          </p:cNvCxnSpPr>
          <p:nvPr/>
        </p:nvCxnSpPr>
        <p:spPr bwMode="gray">
          <a:xfrm>
            <a:off x="4912235" y="2592000"/>
            <a:ext cx="0" cy="321840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CA0F573E-7822-B9A7-F794-26BD704A41C5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" name="ICON">
            <a:extLst>
              <a:ext uri="{FF2B5EF4-FFF2-40B4-BE49-F238E27FC236}">
                <a16:creationId xmlns:a16="http://schemas.microsoft.com/office/drawing/2014/main" id="{47156E4E-BC95-473A-19AE-5157E4861F6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24400" y="2556000"/>
            <a:ext cx="480192" cy="576000"/>
            <a:chOff x="9950261" y="7309727"/>
            <a:chExt cx="593886" cy="712378"/>
          </a:xfrm>
          <a:noFill/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DDEAED06-5CF6-9617-B247-DE3893F731A3}"/>
                </a:ext>
              </a:extLst>
            </p:cNvPr>
            <p:cNvSpPr/>
            <p:nvPr/>
          </p:nvSpPr>
          <p:spPr bwMode="gray">
            <a:xfrm>
              <a:off x="10401133" y="7598991"/>
              <a:ext cx="43668" cy="136463"/>
            </a:xfrm>
            <a:custGeom>
              <a:avLst/>
              <a:gdLst>
                <a:gd name="connsiteX0" fmla="*/ 12282 w 43668"/>
                <a:gd name="connsiteY0" fmla="*/ 127456 h 136462"/>
                <a:gd name="connsiteX1" fmla="*/ 12282 w 43668"/>
                <a:gd name="connsiteY1" fmla="*/ 12282 h 13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" h="136462">
                  <a:moveTo>
                    <a:pt x="12282" y="127456"/>
                  </a:moveTo>
                  <a:cubicBezTo>
                    <a:pt x="43941" y="95797"/>
                    <a:pt x="43941" y="43941"/>
                    <a:pt x="12282" y="12282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7D004DBD-3786-E2FF-D72F-5CC4D1CAA929}"/>
                </a:ext>
              </a:extLst>
            </p:cNvPr>
            <p:cNvSpPr/>
            <p:nvPr/>
          </p:nvSpPr>
          <p:spPr bwMode="gray">
            <a:xfrm>
              <a:off x="9950261" y="7749180"/>
              <a:ext cx="294759" cy="272925"/>
            </a:xfrm>
            <a:custGeom>
              <a:avLst/>
              <a:gdLst>
                <a:gd name="connsiteX0" fmla="*/ 175491 w 294759"/>
                <a:gd name="connsiteY0" fmla="*/ 238729 h 272925"/>
                <a:gd name="connsiteX1" fmla="*/ 186408 w 294759"/>
                <a:gd name="connsiteY1" fmla="*/ 257834 h 272925"/>
                <a:gd name="connsiteX2" fmla="*/ 207151 w 294759"/>
                <a:gd name="connsiteY2" fmla="*/ 263293 h 272925"/>
                <a:gd name="connsiteX3" fmla="*/ 227893 w 294759"/>
                <a:gd name="connsiteY3" fmla="*/ 251284 h 272925"/>
                <a:gd name="connsiteX4" fmla="*/ 233351 w 294759"/>
                <a:gd name="connsiteY4" fmla="*/ 230542 h 272925"/>
                <a:gd name="connsiteX5" fmla="*/ 222434 w 294759"/>
                <a:gd name="connsiteY5" fmla="*/ 211983 h 272925"/>
                <a:gd name="connsiteX6" fmla="*/ 248635 w 294759"/>
                <a:gd name="connsiteY6" fmla="*/ 166131 h 272925"/>
                <a:gd name="connsiteX7" fmla="*/ 270469 w 294759"/>
                <a:gd name="connsiteY7" fmla="*/ 166131 h 272925"/>
                <a:gd name="connsiteX8" fmla="*/ 285753 w 294759"/>
                <a:gd name="connsiteY8" fmla="*/ 150847 h 272925"/>
                <a:gd name="connsiteX9" fmla="*/ 285753 w 294759"/>
                <a:gd name="connsiteY9" fmla="*/ 126830 h 272925"/>
                <a:gd name="connsiteX10" fmla="*/ 270469 w 294759"/>
                <a:gd name="connsiteY10" fmla="*/ 111546 h 272925"/>
                <a:gd name="connsiteX11" fmla="*/ 248635 w 294759"/>
                <a:gd name="connsiteY11" fmla="*/ 111546 h 272925"/>
                <a:gd name="connsiteX12" fmla="*/ 222434 w 294759"/>
                <a:gd name="connsiteY12" fmla="*/ 65695 h 272925"/>
                <a:gd name="connsiteX13" fmla="*/ 233351 w 294759"/>
                <a:gd name="connsiteY13" fmla="*/ 47136 h 272925"/>
                <a:gd name="connsiteX14" fmla="*/ 227893 w 294759"/>
                <a:gd name="connsiteY14" fmla="*/ 26393 h 272925"/>
                <a:gd name="connsiteX15" fmla="*/ 207151 w 294759"/>
                <a:gd name="connsiteY15" fmla="*/ 14385 h 272925"/>
                <a:gd name="connsiteX16" fmla="*/ 186408 w 294759"/>
                <a:gd name="connsiteY16" fmla="*/ 19843 h 272925"/>
                <a:gd name="connsiteX17" fmla="*/ 175491 w 294759"/>
                <a:gd name="connsiteY17" fmla="*/ 38948 h 272925"/>
                <a:gd name="connsiteX18" fmla="*/ 122544 w 294759"/>
                <a:gd name="connsiteY18" fmla="*/ 38948 h 272925"/>
                <a:gd name="connsiteX19" fmla="*/ 111627 w 294759"/>
                <a:gd name="connsiteY19" fmla="*/ 19843 h 272925"/>
                <a:gd name="connsiteX20" fmla="*/ 90884 w 294759"/>
                <a:gd name="connsiteY20" fmla="*/ 14385 h 272925"/>
                <a:gd name="connsiteX21" fmla="*/ 70142 w 294759"/>
                <a:gd name="connsiteY21" fmla="*/ 26393 h 272925"/>
                <a:gd name="connsiteX22" fmla="*/ 64683 w 294759"/>
                <a:gd name="connsiteY22" fmla="*/ 47136 h 272925"/>
                <a:gd name="connsiteX23" fmla="*/ 75601 w 294759"/>
                <a:gd name="connsiteY23" fmla="*/ 65695 h 272925"/>
                <a:gd name="connsiteX24" fmla="*/ 49400 w 294759"/>
                <a:gd name="connsiteY24" fmla="*/ 111546 h 272925"/>
                <a:gd name="connsiteX25" fmla="*/ 27566 w 294759"/>
                <a:gd name="connsiteY25" fmla="*/ 111546 h 272925"/>
                <a:gd name="connsiteX26" fmla="*/ 12282 w 294759"/>
                <a:gd name="connsiteY26" fmla="*/ 126830 h 272925"/>
                <a:gd name="connsiteX27" fmla="*/ 12282 w 294759"/>
                <a:gd name="connsiteY27" fmla="*/ 150847 h 272925"/>
                <a:gd name="connsiteX28" fmla="*/ 27566 w 294759"/>
                <a:gd name="connsiteY28" fmla="*/ 166131 h 272925"/>
                <a:gd name="connsiteX29" fmla="*/ 49400 w 294759"/>
                <a:gd name="connsiteY29" fmla="*/ 166131 h 272925"/>
                <a:gd name="connsiteX30" fmla="*/ 75601 w 294759"/>
                <a:gd name="connsiteY30" fmla="*/ 211983 h 272925"/>
                <a:gd name="connsiteX31" fmla="*/ 64683 w 294759"/>
                <a:gd name="connsiteY31" fmla="*/ 230542 h 272925"/>
                <a:gd name="connsiteX32" fmla="*/ 70142 w 294759"/>
                <a:gd name="connsiteY32" fmla="*/ 251284 h 272925"/>
                <a:gd name="connsiteX33" fmla="*/ 90884 w 294759"/>
                <a:gd name="connsiteY33" fmla="*/ 263293 h 272925"/>
                <a:gd name="connsiteX34" fmla="*/ 111627 w 294759"/>
                <a:gd name="connsiteY34" fmla="*/ 257834 h 272925"/>
                <a:gd name="connsiteX35" fmla="*/ 122544 w 294759"/>
                <a:gd name="connsiteY35" fmla="*/ 238729 h 272925"/>
                <a:gd name="connsiteX36" fmla="*/ 175491 w 294759"/>
                <a:gd name="connsiteY36" fmla="*/ 238729 h 27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94759" h="272925">
                  <a:moveTo>
                    <a:pt x="175491" y="238729"/>
                  </a:moveTo>
                  <a:lnTo>
                    <a:pt x="186408" y="257834"/>
                  </a:lnTo>
                  <a:cubicBezTo>
                    <a:pt x="190775" y="264930"/>
                    <a:pt x="200054" y="267659"/>
                    <a:pt x="207151" y="263293"/>
                  </a:cubicBezTo>
                  <a:lnTo>
                    <a:pt x="227893" y="251284"/>
                  </a:lnTo>
                  <a:cubicBezTo>
                    <a:pt x="234989" y="246917"/>
                    <a:pt x="237718" y="237638"/>
                    <a:pt x="233351" y="230542"/>
                  </a:cubicBezTo>
                  <a:lnTo>
                    <a:pt x="222434" y="211983"/>
                  </a:lnTo>
                  <a:cubicBezTo>
                    <a:pt x="235535" y="198882"/>
                    <a:pt x="244268" y="183053"/>
                    <a:pt x="248635" y="166131"/>
                  </a:cubicBezTo>
                  <a:lnTo>
                    <a:pt x="270469" y="166131"/>
                  </a:lnTo>
                  <a:cubicBezTo>
                    <a:pt x="278657" y="166131"/>
                    <a:pt x="285753" y="159581"/>
                    <a:pt x="285753" y="150847"/>
                  </a:cubicBezTo>
                  <a:lnTo>
                    <a:pt x="285753" y="126830"/>
                  </a:lnTo>
                  <a:cubicBezTo>
                    <a:pt x="285753" y="118642"/>
                    <a:pt x="279203" y="111546"/>
                    <a:pt x="270469" y="111546"/>
                  </a:cubicBezTo>
                  <a:lnTo>
                    <a:pt x="248635" y="111546"/>
                  </a:lnTo>
                  <a:cubicBezTo>
                    <a:pt x="244268" y="94625"/>
                    <a:pt x="235535" y="78795"/>
                    <a:pt x="222434" y="65695"/>
                  </a:cubicBezTo>
                  <a:lnTo>
                    <a:pt x="233351" y="47136"/>
                  </a:lnTo>
                  <a:cubicBezTo>
                    <a:pt x="237718" y="40040"/>
                    <a:pt x="234989" y="30760"/>
                    <a:pt x="227893" y="26393"/>
                  </a:cubicBezTo>
                  <a:lnTo>
                    <a:pt x="207151" y="14385"/>
                  </a:lnTo>
                  <a:cubicBezTo>
                    <a:pt x="200054" y="10018"/>
                    <a:pt x="190775" y="12747"/>
                    <a:pt x="186408" y="19843"/>
                  </a:cubicBezTo>
                  <a:lnTo>
                    <a:pt x="175491" y="38948"/>
                  </a:lnTo>
                  <a:cubicBezTo>
                    <a:pt x="158024" y="34581"/>
                    <a:pt x="140011" y="34581"/>
                    <a:pt x="122544" y="38948"/>
                  </a:cubicBezTo>
                  <a:lnTo>
                    <a:pt x="111627" y="19843"/>
                  </a:lnTo>
                  <a:cubicBezTo>
                    <a:pt x="107260" y="12747"/>
                    <a:pt x="97980" y="10018"/>
                    <a:pt x="90884" y="14385"/>
                  </a:cubicBezTo>
                  <a:lnTo>
                    <a:pt x="70142" y="26393"/>
                  </a:lnTo>
                  <a:cubicBezTo>
                    <a:pt x="63046" y="30760"/>
                    <a:pt x="60317" y="40040"/>
                    <a:pt x="64683" y="47136"/>
                  </a:cubicBezTo>
                  <a:lnTo>
                    <a:pt x="75601" y="65695"/>
                  </a:lnTo>
                  <a:cubicBezTo>
                    <a:pt x="62500" y="78795"/>
                    <a:pt x="53766" y="94625"/>
                    <a:pt x="49400" y="111546"/>
                  </a:cubicBezTo>
                  <a:lnTo>
                    <a:pt x="27566" y="111546"/>
                  </a:lnTo>
                  <a:cubicBezTo>
                    <a:pt x="19378" y="111546"/>
                    <a:pt x="12282" y="118096"/>
                    <a:pt x="12282" y="126830"/>
                  </a:cubicBezTo>
                  <a:lnTo>
                    <a:pt x="12282" y="150847"/>
                  </a:lnTo>
                  <a:cubicBezTo>
                    <a:pt x="12282" y="159035"/>
                    <a:pt x="18832" y="166131"/>
                    <a:pt x="27566" y="166131"/>
                  </a:cubicBezTo>
                  <a:lnTo>
                    <a:pt x="49400" y="166131"/>
                  </a:lnTo>
                  <a:cubicBezTo>
                    <a:pt x="53766" y="183053"/>
                    <a:pt x="62500" y="198882"/>
                    <a:pt x="75601" y="211983"/>
                  </a:cubicBezTo>
                  <a:lnTo>
                    <a:pt x="64683" y="230542"/>
                  </a:lnTo>
                  <a:cubicBezTo>
                    <a:pt x="60317" y="237638"/>
                    <a:pt x="63046" y="246917"/>
                    <a:pt x="70142" y="251284"/>
                  </a:cubicBezTo>
                  <a:lnTo>
                    <a:pt x="90884" y="263293"/>
                  </a:lnTo>
                  <a:cubicBezTo>
                    <a:pt x="97980" y="267659"/>
                    <a:pt x="107260" y="264930"/>
                    <a:pt x="111627" y="257834"/>
                  </a:cubicBezTo>
                  <a:lnTo>
                    <a:pt x="122544" y="238729"/>
                  </a:lnTo>
                  <a:cubicBezTo>
                    <a:pt x="140011" y="243096"/>
                    <a:pt x="158024" y="243096"/>
                    <a:pt x="175491" y="238729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16491937-C294-89CB-979A-234B4DEC0F42}"/>
                </a:ext>
              </a:extLst>
            </p:cNvPr>
            <p:cNvSpPr/>
            <p:nvPr/>
          </p:nvSpPr>
          <p:spPr bwMode="gray">
            <a:xfrm>
              <a:off x="10156593" y="7488829"/>
              <a:ext cx="387554" cy="360261"/>
            </a:xfrm>
            <a:custGeom>
              <a:avLst/>
              <a:gdLst>
                <a:gd name="connsiteX0" fmla="*/ 230622 w 387553"/>
                <a:gd name="connsiteY0" fmla="*/ 313492 h 360261"/>
                <a:gd name="connsiteX1" fmla="*/ 245360 w 387553"/>
                <a:gd name="connsiteY1" fmla="*/ 338601 h 360261"/>
                <a:gd name="connsiteX2" fmla="*/ 273198 w 387553"/>
                <a:gd name="connsiteY2" fmla="*/ 346243 h 360261"/>
                <a:gd name="connsiteX3" fmla="*/ 301037 w 387553"/>
                <a:gd name="connsiteY3" fmla="*/ 330413 h 360261"/>
                <a:gd name="connsiteX4" fmla="*/ 308678 w 387553"/>
                <a:gd name="connsiteY4" fmla="*/ 302575 h 360261"/>
                <a:gd name="connsiteX5" fmla="*/ 294486 w 387553"/>
                <a:gd name="connsiteY5" fmla="*/ 277465 h 360261"/>
                <a:gd name="connsiteX6" fmla="*/ 329421 w 387553"/>
                <a:gd name="connsiteY6" fmla="*/ 216876 h 360261"/>
                <a:gd name="connsiteX7" fmla="*/ 358351 w 387553"/>
                <a:gd name="connsiteY7" fmla="*/ 216876 h 360261"/>
                <a:gd name="connsiteX8" fmla="*/ 378547 w 387553"/>
                <a:gd name="connsiteY8" fmla="*/ 196679 h 360261"/>
                <a:gd name="connsiteX9" fmla="*/ 378547 w 387553"/>
                <a:gd name="connsiteY9" fmla="*/ 164474 h 360261"/>
                <a:gd name="connsiteX10" fmla="*/ 358351 w 387553"/>
                <a:gd name="connsiteY10" fmla="*/ 144278 h 360261"/>
                <a:gd name="connsiteX11" fmla="*/ 329421 w 387553"/>
                <a:gd name="connsiteY11" fmla="*/ 144278 h 360261"/>
                <a:gd name="connsiteX12" fmla="*/ 294486 w 387553"/>
                <a:gd name="connsiteY12" fmla="*/ 83688 h 360261"/>
                <a:gd name="connsiteX13" fmla="*/ 308678 w 387553"/>
                <a:gd name="connsiteY13" fmla="*/ 58579 h 360261"/>
                <a:gd name="connsiteX14" fmla="*/ 301037 w 387553"/>
                <a:gd name="connsiteY14" fmla="*/ 30741 h 360261"/>
                <a:gd name="connsiteX15" fmla="*/ 273198 w 387553"/>
                <a:gd name="connsiteY15" fmla="*/ 14911 h 360261"/>
                <a:gd name="connsiteX16" fmla="*/ 245360 w 387553"/>
                <a:gd name="connsiteY16" fmla="*/ 22553 h 360261"/>
                <a:gd name="connsiteX17" fmla="*/ 230622 w 387553"/>
                <a:gd name="connsiteY17" fmla="*/ 47662 h 360261"/>
                <a:gd name="connsiteX18" fmla="*/ 160207 w 387553"/>
                <a:gd name="connsiteY18" fmla="*/ 47662 h 360261"/>
                <a:gd name="connsiteX19" fmla="*/ 145469 w 387553"/>
                <a:gd name="connsiteY19" fmla="*/ 22553 h 360261"/>
                <a:gd name="connsiteX20" fmla="*/ 117630 w 387553"/>
                <a:gd name="connsiteY20" fmla="*/ 14911 h 360261"/>
                <a:gd name="connsiteX21" fmla="*/ 89792 w 387553"/>
                <a:gd name="connsiteY21" fmla="*/ 30741 h 360261"/>
                <a:gd name="connsiteX22" fmla="*/ 82150 w 387553"/>
                <a:gd name="connsiteY22" fmla="*/ 58579 h 360261"/>
                <a:gd name="connsiteX23" fmla="*/ 96343 w 387553"/>
                <a:gd name="connsiteY23" fmla="*/ 83688 h 360261"/>
                <a:gd name="connsiteX24" fmla="*/ 61408 w 387553"/>
                <a:gd name="connsiteY24" fmla="*/ 144278 h 360261"/>
                <a:gd name="connsiteX25" fmla="*/ 32478 w 387553"/>
                <a:gd name="connsiteY25" fmla="*/ 144278 h 360261"/>
                <a:gd name="connsiteX26" fmla="*/ 12282 w 387553"/>
                <a:gd name="connsiteY26" fmla="*/ 164474 h 360261"/>
                <a:gd name="connsiteX27" fmla="*/ 12282 w 387553"/>
                <a:gd name="connsiteY27" fmla="*/ 196679 h 360261"/>
                <a:gd name="connsiteX28" fmla="*/ 32478 w 387553"/>
                <a:gd name="connsiteY28" fmla="*/ 216876 h 360261"/>
                <a:gd name="connsiteX29" fmla="*/ 61408 w 387553"/>
                <a:gd name="connsiteY29" fmla="*/ 216876 h 360261"/>
                <a:gd name="connsiteX30" fmla="*/ 96343 w 387553"/>
                <a:gd name="connsiteY30" fmla="*/ 277465 h 360261"/>
                <a:gd name="connsiteX31" fmla="*/ 82150 w 387553"/>
                <a:gd name="connsiteY31" fmla="*/ 302575 h 360261"/>
                <a:gd name="connsiteX32" fmla="*/ 89792 w 387553"/>
                <a:gd name="connsiteY32" fmla="*/ 330413 h 360261"/>
                <a:gd name="connsiteX33" fmla="*/ 117630 w 387553"/>
                <a:gd name="connsiteY33" fmla="*/ 346243 h 360261"/>
                <a:gd name="connsiteX34" fmla="*/ 145469 w 387553"/>
                <a:gd name="connsiteY34" fmla="*/ 338601 h 360261"/>
                <a:gd name="connsiteX35" fmla="*/ 160207 w 387553"/>
                <a:gd name="connsiteY35" fmla="*/ 313492 h 360261"/>
                <a:gd name="connsiteX36" fmla="*/ 230622 w 387553"/>
                <a:gd name="connsiteY36" fmla="*/ 313492 h 360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87553" h="360261">
                  <a:moveTo>
                    <a:pt x="230622" y="313492"/>
                  </a:moveTo>
                  <a:lnTo>
                    <a:pt x="245360" y="338601"/>
                  </a:lnTo>
                  <a:cubicBezTo>
                    <a:pt x="250818" y="348426"/>
                    <a:pt x="263373" y="351701"/>
                    <a:pt x="273198" y="346243"/>
                  </a:cubicBezTo>
                  <a:lnTo>
                    <a:pt x="301037" y="330413"/>
                  </a:lnTo>
                  <a:cubicBezTo>
                    <a:pt x="310862" y="324954"/>
                    <a:pt x="314137" y="312400"/>
                    <a:pt x="308678" y="302575"/>
                  </a:cubicBezTo>
                  <a:lnTo>
                    <a:pt x="294486" y="277465"/>
                  </a:lnTo>
                  <a:cubicBezTo>
                    <a:pt x="311954" y="259998"/>
                    <a:pt x="323416" y="238710"/>
                    <a:pt x="329421" y="216876"/>
                  </a:cubicBezTo>
                  <a:lnTo>
                    <a:pt x="358351" y="216876"/>
                  </a:lnTo>
                  <a:cubicBezTo>
                    <a:pt x="369268" y="216876"/>
                    <a:pt x="378547" y="207596"/>
                    <a:pt x="378547" y="196679"/>
                  </a:cubicBezTo>
                  <a:lnTo>
                    <a:pt x="378547" y="164474"/>
                  </a:lnTo>
                  <a:cubicBezTo>
                    <a:pt x="378547" y="153557"/>
                    <a:pt x="369268" y="144278"/>
                    <a:pt x="358351" y="144278"/>
                  </a:cubicBezTo>
                  <a:lnTo>
                    <a:pt x="329421" y="144278"/>
                  </a:lnTo>
                  <a:cubicBezTo>
                    <a:pt x="323416" y="121898"/>
                    <a:pt x="311954" y="101156"/>
                    <a:pt x="294486" y="83688"/>
                  </a:cubicBezTo>
                  <a:lnTo>
                    <a:pt x="308678" y="58579"/>
                  </a:lnTo>
                  <a:cubicBezTo>
                    <a:pt x="314137" y="48754"/>
                    <a:pt x="310862" y="36745"/>
                    <a:pt x="301037" y="30741"/>
                  </a:cubicBezTo>
                  <a:lnTo>
                    <a:pt x="273198" y="14911"/>
                  </a:lnTo>
                  <a:cubicBezTo>
                    <a:pt x="263373" y="9453"/>
                    <a:pt x="251364" y="12728"/>
                    <a:pt x="245360" y="22553"/>
                  </a:cubicBezTo>
                  <a:lnTo>
                    <a:pt x="230622" y="47662"/>
                  </a:lnTo>
                  <a:cubicBezTo>
                    <a:pt x="207696" y="41658"/>
                    <a:pt x="183679" y="41658"/>
                    <a:pt x="160207" y="47662"/>
                  </a:cubicBezTo>
                  <a:lnTo>
                    <a:pt x="145469" y="22553"/>
                  </a:lnTo>
                  <a:cubicBezTo>
                    <a:pt x="140011" y="12728"/>
                    <a:pt x="127456" y="9453"/>
                    <a:pt x="117630" y="14911"/>
                  </a:cubicBezTo>
                  <a:lnTo>
                    <a:pt x="89792" y="30741"/>
                  </a:lnTo>
                  <a:cubicBezTo>
                    <a:pt x="79967" y="36199"/>
                    <a:pt x="76692" y="48754"/>
                    <a:pt x="82150" y="58579"/>
                  </a:cubicBezTo>
                  <a:lnTo>
                    <a:pt x="96343" y="83688"/>
                  </a:lnTo>
                  <a:cubicBezTo>
                    <a:pt x="78875" y="101156"/>
                    <a:pt x="67412" y="122444"/>
                    <a:pt x="61408" y="144278"/>
                  </a:cubicBezTo>
                  <a:lnTo>
                    <a:pt x="32478" y="144278"/>
                  </a:lnTo>
                  <a:cubicBezTo>
                    <a:pt x="21561" y="144278"/>
                    <a:pt x="12282" y="153557"/>
                    <a:pt x="12282" y="164474"/>
                  </a:cubicBezTo>
                  <a:lnTo>
                    <a:pt x="12282" y="196679"/>
                  </a:lnTo>
                  <a:cubicBezTo>
                    <a:pt x="12282" y="207596"/>
                    <a:pt x="21561" y="216876"/>
                    <a:pt x="32478" y="216876"/>
                  </a:cubicBezTo>
                  <a:lnTo>
                    <a:pt x="61408" y="216876"/>
                  </a:lnTo>
                  <a:cubicBezTo>
                    <a:pt x="67412" y="239256"/>
                    <a:pt x="78875" y="259998"/>
                    <a:pt x="96343" y="277465"/>
                  </a:cubicBezTo>
                  <a:lnTo>
                    <a:pt x="82150" y="302575"/>
                  </a:lnTo>
                  <a:cubicBezTo>
                    <a:pt x="76692" y="312400"/>
                    <a:pt x="79967" y="324409"/>
                    <a:pt x="89792" y="330413"/>
                  </a:cubicBezTo>
                  <a:lnTo>
                    <a:pt x="117630" y="346243"/>
                  </a:lnTo>
                  <a:cubicBezTo>
                    <a:pt x="127456" y="351701"/>
                    <a:pt x="139464" y="348426"/>
                    <a:pt x="145469" y="338601"/>
                  </a:cubicBezTo>
                  <a:lnTo>
                    <a:pt x="160207" y="313492"/>
                  </a:lnTo>
                  <a:cubicBezTo>
                    <a:pt x="183132" y="319496"/>
                    <a:pt x="207696" y="319496"/>
                    <a:pt x="230622" y="313492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AFB65C0C-A091-48A3-39DA-7013394A6A3A}"/>
                </a:ext>
              </a:extLst>
            </p:cNvPr>
            <p:cNvSpPr/>
            <p:nvPr/>
          </p:nvSpPr>
          <p:spPr bwMode="gray">
            <a:xfrm>
              <a:off x="9950775" y="7309727"/>
              <a:ext cx="294759" cy="283842"/>
            </a:xfrm>
            <a:custGeom>
              <a:avLst/>
              <a:gdLst>
                <a:gd name="connsiteX0" fmla="*/ 251396 w 294759"/>
                <a:gd name="connsiteY0" fmla="*/ 162354 h 283842"/>
                <a:gd name="connsiteX1" fmla="*/ 273230 w 294759"/>
                <a:gd name="connsiteY1" fmla="*/ 160716 h 283842"/>
                <a:gd name="connsiteX2" fmla="*/ 287422 w 294759"/>
                <a:gd name="connsiteY2" fmla="*/ 144341 h 283842"/>
                <a:gd name="connsiteX3" fmla="*/ 285785 w 294759"/>
                <a:gd name="connsiteY3" fmla="*/ 120324 h 283842"/>
                <a:gd name="connsiteX4" fmla="*/ 269409 w 294759"/>
                <a:gd name="connsiteY4" fmla="*/ 106131 h 283842"/>
                <a:gd name="connsiteX5" fmla="*/ 247575 w 294759"/>
                <a:gd name="connsiteY5" fmla="*/ 107769 h 283842"/>
                <a:gd name="connsiteX6" fmla="*/ 217553 w 294759"/>
                <a:gd name="connsiteY6" fmla="*/ 64101 h 283842"/>
                <a:gd name="connsiteX7" fmla="*/ 226833 w 294759"/>
                <a:gd name="connsiteY7" fmla="*/ 44450 h 283842"/>
                <a:gd name="connsiteX8" fmla="*/ 219736 w 294759"/>
                <a:gd name="connsiteY8" fmla="*/ 24254 h 283842"/>
                <a:gd name="connsiteX9" fmla="*/ 197902 w 294759"/>
                <a:gd name="connsiteY9" fmla="*/ 13883 h 283842"/>
                <a:gd name="connsiteX10" fmla="*/ 177706 w 294759"/>
                <a:gd name="connsiteY10" fmla="*/ 20979 h 283842"/>
                <a:gd name="connsiteX11" fmla="*/ 168427 w 294759"/>
                <a:gd name="connsiteY11" fmla="*/ 40629 h 283842"/>
                <a:gd name="connsiteX12" fmla="*/ 116025 w 294759"/>
                <a:gd name="connsiteY12" fmla="*/ 44450 h 283842"/>
                <a:gd name="connsiteX13" fmla="*/ 103471 w 294759"/>
                <a:gd name="connsiteY13" fmla="*/ 26437 h 283842"/>
                <a:gd name="connsiteX14" fmla="*/ 82182 w 294759"/>
                <a:gd name="connsiteY14" fmla="*/ 22616 h 283842"/>
                <a:gd name="connsiteX15" fmla="*/ 62532 w 294759"/>
                <a:gd name="connsiteY15" fmla="*/ 36262 h 283842"/>
                <a:gd name="connsiteX16" fmla="*/ 58711 w 294759"/>
                <a:gd name="connsiteY16" fmla="*/ 57551 h 283842"/>
                <a:gd name="connsiteX17" fmla="*/ 71265 w 294759"/>
                <a:gd name="connsiteY17" fmla="*/ 75564 h 283842"/>
                <a:gd name="connsiteX18" fmla="*/ 48339 w 294759"/>
                <a:gd name="connsiteY18" fmla="*/ 123053 h 283842"/>
                <a:gd name="connsiteX19" fmla="*/ 26505 w 294759"/>
                <a:gd name="connsiteY19" fmla="*/ 124690 h 283842"/>
                <a:gd name="connsiteX20" fmla="*/ 12313 w 294759"/>
                <a:gd name="connsiteY20" fmla="*/ 141066 h 283842"/>
                <a:gd name="connsiteX21" fmla="*/ 13951 w 294759"/>
                <a:gd name="connsiteY21" fmla="*/ 165083 h 283842"/>
                <a:gd name="connsiteX22" fmla="*/ 30326 w 294759"/>
                <a:gd name="connsiteY22" fmla="*/ 179275 h 283842"/>
                <a:gd name="connsiteX23" fmla="*/ 52160 w 294759"/>
                <a:gd name="connsiteY23" fmla="*/ 177638 h 283842"/>
                <a:gd name="connsiteX24" fmla="*/ 82182 w 294759"/>
                <a:gd name="connsiteY24" fmla="*/ 221306 h 283842"/>
                <a:gd name="connsiteX25" fmla="*/ 72903 w 294759"/>
                <a:gd name="connsiteY25" fmla="*/ 240956 h 283842"/>
                <a:gd name="connsiteX26" fmla="*/ 79999 w 294759"/>
                <a:gd name="connsiteY26" fmla="*/ 261153 h 283842"/>
                <a:gd name="connsiteX27" fmla="*/ 101833 w 294759"/>
                <a:gd name="connsiteY27" fmla="*/ 271524 h 283842"/>
                <a:gd name="connsiteX28" fmla="*/ 122029 w 294759"/>
                <a:gd name="connsiteY28" fmla="*/ 264428 h 283842"/>
                <a:gd name="connsiteX29" fmla="*/ 131309 w 294759"/>
                <a:gd name="connsiteY29" fmla="*/ 244777 h 283842"/>
                <a:gd name="connsiteX30" fmla="*/ 183710 w 294759"/>
                <a:gd name="connsiteY30" fmla="*/ 240956 h 283842"/>
                <a:gd name="connsiteX31" fmla="*/ 196265 w 294759"/>
                <a:gd name="connsiteY31" fmla="*/ 258970 h 283842"/>
                <a:gd name="connsiteX32" fmla="*/ 217553 w 294759"/>
                <a:gd name="connsiteY32" fmla="*/ 262790 h 283842"/>
                <a:gd name="connsiteX33" fmla="*/ 237204 w 294759"/>
                <a:gd name="connsiteY33" fmla="*/ 249144 h 283842"/>
                <a:gd name="connsiteX34" fmla="*/ 241025 w 294759"/>
                <a:gd name="connsiteY34" fmla="*/ 227856 h 283842"/>
                <a:gd name="connsiteX35" fmla="*/ 228471 w 294759"/>
                <a:gd name="connsiteY35" fmla="*/ 209843 h 283842"/>
                <a:gd name="connsiteX36" fmla="*/ 251396 w 294759"/>
                <a:gd name="connsiteY36" fmla="*/ 162354 h 28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94759" h="283842">
                  <a:moveTo>
                    <a:pt x="251396" y="162354"/>
                  </a:moveTo>
                  <a:lnTo>
                    <a:pt x="273230" y="160716"/>
                  </a:lnTo>
                  <a:cubicBezTo>
                    <a:pt x="281418" y="160171"/>
                    <a:pt x="287968" y="152529"/>
                    <a:pt x="287422" y="144341"/>
                  </a:cubicBezTo>
                  <a:lnTo>
                    <a:pt x="285785" y="120324"/>
                  </a:lnTo>
                  <a:cubicBezTo>
                    <a:pt x="285238" y="112136"/>
                    <a:pt x="277597" y="105585"/>
                    <a:pt x="269409" y="106131"/>
                  </a:cubicBezTo>
                  <a:lnTo>
                    <a:pt x="247575" y="107769"/>
                  </a:lnTo>
                  <a:cubicBezTo>
                    <a:pt x="241570" y="90302"/>
                    <a:pt x="230653" y="75564"/>
                    <a:pt x="217553" y="64101"/>
                  </a:cubicBezTo>
                  <a:lnTo>
                    <a:pt x="226833" y="44450"/>
                  </a:lnTo>
                  <a:cubicBezTo>
                    <a:pt x="230653" y="36808"/>
                    <a:pt x="227378" y="28075"/>
                    <a:pt x="219736" y="24254"/>
                  </a:cubicBezTo>
                  <a:lnTo>
                    <a:pt x="197902" y="13883"/>
                  </a:lnTo>
                  <a:cubicBezTo>
                    <a:pt x="190261" y="10062"/>
                    <a:pt x="181527" y="13337"/>
                    <a:pt x="177706" y="20979"/>
                  </a:cubicBezTo>
                  <a:lnTo>
                    <a:pt x="168427" y="40629"/>
                  </a:lnTo>
                  <a:cubicBezTo>
                    <a:pt x="151505" y="37354"/>
                    <a:pt x="133492" y="38446"/>
                    <a:pt x="116025" y="44450"/>
                  </a:cubicBezTo>
                  <a:lnTo>
                    <a:pt x="103471" y="26437"/>
                  </a:lnTo>
                  <a:cubicBezTo>
                    <a:pt x="98558" y="19341"/>
                    <a:pt x="89278" y="17703"/>
                    <a:pt x="82182" y="22616"/>
                  </a:cubicBezTo>
                  <a:lnTo>
                    <a:pt x="62532" y="36262"/>
                  </a:lnTo>
                  <a:cubicBezTo>
                    <a:pt x="55435" y="41175"/>
                    <a:pt x="53798" y="50455"/>
                    <a:pt x="58711" y="57551"/>
                  </a:cubicBezTo>
                  <a:lnTo>
                    <a:pt x="71265" y="75564"/>
                  </a:lnTo>
                  <a:cubicBezTo>
                    <a:pt x="59803" y="89210"/>
                    <a:pt x="52160" y="105585"/>
                    <a:pt x="48339" y="123053"/>
                  </a:cubicBezTo>
                  <a:lnTo>
                    <a:pt x="26505" y="124690"/>
                  </a:lnTo>
                  <a:cubicBezTo>
                    <a:pt x="18318" y="125236"/>
                    <a:pt x="11767" y="132878"/>
                    <a:pt x="12313" y="141066"/>
                  </a:cubicBezTo>
                  <a:lnTo>
                    <a:pt x="13951" y="165083"/>
                  </a:lnTo>
                  <a:cubicBezTo>
                    <a:pt x="14497" y="173271"/>
                    <a:pt x="22139" y="179821"/>
                    <a:pt x="30326" y="179275"/>
                  </a:cubicBezTo>
                  <a:lnTo>
                    <a:pt x="52160" y="177638"/>
                  </a:lnTo>
                  <a:cubicBezTo>
                    <a:pt x="58165" y="195105"/>
                    <a:pt x="69082" y="209843"/>
                    <a:pt x="82182" y="221306"/>
                  </a:cubicBezTo>
                  <a:lnTo>
                    <a:pt x="72903" y="240956"/>
                  </a:lnTo>
                  <a:cubicBezTo>
                    <a:pt x="69082" y="248598"/>
                    <a:pt x="72357" y="257332"/>
                    <a:pt x="79999" y="261153"/>
                  </a:cubicBezTo>
                  <a:lnTo>
                    <a:pt x="101833" y="271524"/>
                  </a:lnTo>
                  <a:cubicBezTo>
                    <a:pt x="109475" y="275345"/>
                    <a:pt x="118208" y="272070"/>
                    <a:pt x="122029" y="264428"/>
                  </a:cubicBezTo>
                  <a:lnTo>
                    <a:pt x="131309" y="244777"/>
                  </a:lnTo>
                  <a:cubicBezTo>
                    <a:pt x="148230" y="248053"/>
                    <a:pt x="166243" y="246961"/>
                    <a:pt x="183710" y="240956"/>
                  </a:cubicBezTo>
                  <a:lnTo>
                    <a:pt x="196265" y="258970"/>
                  </a:lnTo>
                  <a:cubicBezTo>
                    <a:pt x="201178" y="266066"/>
                    <a:pt x="210457" y="267703"/>
                    <a:pt x="217553" y="262790"/>
                  </a:cubicBezTo>
                  <a:lnTo>
                    <a:pt x="237204" y="249144"/>
                  </a:lnTo>
                  <a:cubicBezTo>
                    <a:pt x="244300" y="244232"/>
                    <a:pt x="245937" y="234952"/>
                    <a:pt x="241025" y="227856"/>
                  </a:cubicBezTo>
                  <a:lnTo>
                    <a:pt x="228471" y="209843"/>
                  </a:lnTo>
                  <a:cubicBezTo>
                    <a:pt x="239933" y="196197"/>
                    <a:pt x="248121" y="179821"/>
                    <a:pt x="251396" y="162354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C32C6113-6543-75F8-9583-ED276AD395B9}"/>
                </a:ext>
              </a:extLst>
            </p:cNvPr>
            <p:cNvSpPr/>
            <p:nvPr/>
          </p:nvSpPr>
          <p:spPr bwMode="gray">
            <a:xfrm>
              <a:off x="10048514" y="7400847"/>
              <a:ext cx="98253" cy="98253"/>
            </a:xfrm>
            <a:custGeom>
              <a:avLst/>
              <a:gdLst>
                <a:gd name="connsiteX0" fmla="*/ 90884 w 98253"/>
                <a:gd name="connsiteY0" fmla="*/ 51583 h 98253"/>
                <a:gd name="connsiteX1" fmla="*/ 51583 w 98253"/>
                <a:gd name="connsiteY1" fmla="*/ 12282 h 98253"/>
                <a:gd name="connsiteX2" fmla="*/ 12282 w 98253"/>
                <a:gd name="connsiteY2" fmla="*/ 51583 h 98253"/>
                <a:gd name="connsiteX3" fmla="*/ 51583 w 98253"/>
                <a:gd name="connsiteY3" fmla="*/ 90884 h 98253"/>
                <a:gd name="connsiteX4" fmla="*/ 90884 w 98253"/>
                <a:gd name="connsiteY4" fmla="*/ 51583 h 9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53" h="98253">
                  <a:moveTo>
                    <a:pt x="90884" y="51583"/>
                  </a:moveTo>
                  <a:cubicBezTo>
                    <a:pt x="90884" y="29749"/>
                    <a:pt x="73417" y="12282"/>
                    <a:pt x="51583" y="12282"/>
                  </a:cubicBezTo>
                  <a:cubicBezTo>
                    <a:pt x="29749" y="12282"/>
                    <a:pt x="12282" y="29749"/>
                    <a:pt x="12282" y="51583"/>
                  </a:cubicBezTo>
                  <a:cubicBezTo>
                    <a:pt x="12282" y="73417"/>
                    <a:pt x="29749" y="90884"/>
                    <a:pt x="51583" y="90884"/>
                  </a:cubicBezTo>
                  <a:cubicBezTo>
                    <a:pt x="73417" y="90884"/>
                    <a:pt x="90884" y="73417"/>
                    <a:pt x="90884" y="51583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3D55E53-338F-0E86-F5D2-BB0185C9FF49}"/>
                </a:ext>
              </a:extLst>
            </p:cNvPr>
            <p:cNvSpPr/>
            <p:nvPr/>
          </p:nvSpPr>
          <p:spPr bwMode="gray">
            <a:xfrm>
              <a:off x="10047422" y="7835890"/>
              <a:ext cx="98253" cy="98253"/>
            </a:xfrm>
            <a:custGeom>
              <a:avLst/>
              <a:gdLst>
                <a:gd name="connsiteX0" fmla="*/ 90884 w 98253"/>
                <a:gd name="connsiteY0" fmla="*/ 51583 h 98253"/>
                <a:gd name="connsiteX1" fmla="*/ 51583 w 98253"/>
                <a:gd name="connsiteY1" fmla="*/ 90884 h 98253"/>
                <a:gd name="connsiteX2" fmla="*/ 12282 w 98253"/>
                <a:gd name="connsiteY2" fmla="*/ 51583 h 98253"/>
                <a:gd name="connsiteX3" fmla="*/ 51583 w 98253"/>
                <a:gd name="connsiteY3" fmla="*/ 12282 h 98253"/>
                <a:gd name="connsiteX4" fmla="*/ 90884 w 98253"/>
                <a:gd name="connsiteY4" fmla="*/ 51583 h 9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53" h="98253">
                  <a:moveTo>
                    <a:pt x="90884" y="51583"/>
                  </a:moveTo>
                  <a:cubicBezTo>
                    <a:pt x="90884" y="73288"/>
                    <a:pt x="73289" y="90884"/>
                    <a:pt x="51583" y="90884"/>
                  </a:cubicBezTo>
                  <a:cubicBezTo>
                    <a:pt x="29878" y="90884"/>
                    <a:pt x="12282" y="73288"/>
                    <a:pt x="12282" y="51583"/>
                  </a:cubicBezTo>
                  <a:cubicBezTo>
                    <a:pt x="12282" y="29877"/>
                    <a:pt x="29878" y="12282"/>
                    <a:pt x="51583" y="12282"/>
                  </a:cubicBezTo>
                  <a:cubicBezTo>
                    <a:pt x="73289" y="12282"/>
                    <a:pt x="90884" y="29877"/>
                    <a:pt x="90884" y="51583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CB8E569-C2FA-4CD4-7537-3342EF76740B}"/>
                </a:ext>
              </a:extLst>
            </p:cNvPr>
            <p:cNvSpPr/>
            <p:nvPr/>
          </p:nvSpPr>
          <p:spPr bwMode="gray">
            <a:xfrm>
              <a:off x="10304654" y="7621507"/>
              <a:ext cx="92795" cy="92795"/>
            </a:xfrm>
            <a:custGeom>
              <a:avLst/>
              <a:gdLst>
                <a:gd name="connsiteX0" fmla="*/ 72189 w 92794"/>
                <a:gd name="connsiteY0" fmla="*/ 22516 h 92794"/>
                <a:gd name="connsiteX1" fmla="*/ 22516 w 92794"/>
                <a:gd name="connsiteY1" fmla="*/ 22516 h 92794"/>
                <a:gd name="connsiteX2" fmla="*/ 22516 w 92794"/>
                <a:gd name="connsiteY2" fmla="*/ 72189 h 92794"/>
                <a:gd name="connsiteX3" fmla="*/ 72189 w 92794"/>
                <a:gd name="connsiteY3" fmla="*/ 72189 h 92794"/>
                <a:gd name="connsiteX4" fmla="*/ 72189 w 92794"/>
                <a:gd name="connsiteY4" fmla="*/ 22516 h 9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794" h="92794">
                  <a:moveTo>
                    <a:pt x="72189" y="22516"/>
                  </a:moveTo>
                  <a:cubicBezTo>
                    <a:pt x="58542" y="8870"/>
                    <a:pt x="36163" y="8870"/>
                    <a:pt x="22516" y="22516"/>
                  </a:cubicBezTo>
                  <a:cubicBezTo>
                    <a:pt x="8870" y="36163"/>
                    <a:pt x="8870" y="58543"/>
                    <a:pt x="22516" y="72189"/>
                  </a:cubicBezTo>
                  <a:cubicBezTo>
                    <a:pt x="36163" y="85835"/>
                    <a:pt x="58542" y="85835"/>
                    <a:pt x="72189" y="72189"/>
                  </a:cubicBezTo>
                  <a:cubicBezTo>
                    <a:pt x="85835" y="58543"/>
                    <a:pt x="85835" y="36163"/>
                    <a:pt x="72189" y="22516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3" name="ICON">
            <a:extLst>
              <a:ext uri="{FF2B5EF4-FFF2-40B4-BE49-F238E27FC236}">
                <a16:creationId xmlns:a16="http://schemas.microsoft.com/office/drawing/2014/main" id="{938258C6-4CFF-026B-096C-075E8060E18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70" y="2556000"/>
            <a:ext cx="576001" cy="576000"/>
            <a:chOff x="5174318" y="2977538"/>
            <a:chExt cx="720001" cy="720000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CDACBA88-8832-86C5-986F-54236276B33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174318" y="3114000"/>
              <a:ext cx="208138" cy="270000"/>
              <a:chOff x="10589090" y="964325"/>
              <a:chExt cx="342360" cy="444116"/>
            </a:xfrm>
          </p:grpSpPr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DD7DFF07-1808-A1DF-FF46-D359B79148FA}"/>
                  </a:ext>
                </a:extLst>
              </p:cNvPr>
              <p:cNvSpPr/>
              <p:nvPr/>
            </p:nvSpPr>
            <p:spPr bwMode="gray">
              <a:xfrm>
                <a:off x="10846562" y="1113252"/>
                <a:ext cx="84888" cy="192787"/>
              </a:xfrm>
              <a:custGeom>
                <a:avLst/>
                <a:gdLst>
                  <a:gd name="connsiteX0" fmla="*/ 110300 w 110299"/>
                  <a:gd name="connsiteY0" fmla="*/ 220123 h 220122"/>
                  <a:gd name="connsiteX1" fmla="*/ 104489 w 110299"/>
                  <a:gd name="connsiteY1" fmla="*/ 189548 h 220122"/>
                  <a:gd name="connsiteX2" fmla="*/ 83725 w 110299"/>
                  <a:gd name="connsiteY2" fmla="*/ 154591 h 220122"/>
                  <a:gd name="connsiteX3" fmla="*/ 63246 w 110299"/>
                  <a:gd name="connsiteY3" fmla="*/ 143637 h 220122"/>
                  <a:gd name="connsiteX4" fmla="*/ 10573 w 110299"/>
                  <a:gd name="connsiteY4" fmla="*/ 128302 h 220122"/>
                  <a:gd name="connsiteX5" fmla="*/ 7430 w 110299"/>
                  <a:gd name="connsiteY5" fmla="*/ 126778 h 220122"/>
                  <a:gd name="connsiteX6" fmla="*/ 2477 w 110299"/>
                  <a:gd name="connsiteY6" fmla="*/ 118682 h 220122"/>
                  <a:gd name="connsiteX7" fmla="*/ 0 w 110299"/>
                  <a:gd name="connsiteY7" fmla="*/ 97727 h 220122"/>
                  <a:gd name="connsiteX8" fmla="*/ 30956 w 110299"/>
                  <a:gd name="connsiteY8" fmla="*/ 49054 h 220122"/>
                  <a:gd name="connsiteX9" fmla="*/ 47720 w 110299"/>
                  <a:gd name="connsiteY9" fmla="*/ 24384 h 220122"/>
                  <a:gd name="connsiteX10" fmla="*/ 33147 w 110299"/>
                  <a:gd name="connsiteY10" fmla="*/ 0 h 220122"/>
                  <a:gd name="connsiteX0" fmla="*/ 104489 w 104489"/>
                  <a:gd name="connsiteY0" fmla="*/ 189548 h 189548"/>
                  <a:gd name="connsiteX1" fmla="*/ 83725 w 104489"/>
                  <a:gd name="connsiteY1" fmla="*/ 154591 h 189548"/>
                  <a:gd name="connsiteX2" fmla="*/ 63246 w 104489"/>
                  <a:gd name="connsiteY2" fmla="*/ 143637 h 189548"/>
                  <a:gd name="connsiteX3" fmla="*/ 10573 w 104489"/>
                  <a:gd name="connsiteY3" fmla="*/ 128302 h 189548"/>
                  <a:gd name="connsiteX4" fmla="*/ 7430 w 104489"/>
                  <a:gd name="connsiteY4" fmla="*/ 126778 h 189548"/>
                  <a:gd name="connsiteX5" fmla="*/ 2477 w 104489"/>
                  <a:gd name="connsiteY5" fmla="*/ 118682 h 189548"/>
                  <a:gd name="connsiteX6" fmla="*/ 0 w 104489"/>
                  <a:gd name="connsiteY6" fmla="*/ 97727 h 189548"/>
                  <a:gd name="connsiteX7" fmla="*/ 30956 w 104489"/>
                  <a:gd name="connsiteY7" fmla="*/ 49054 h 189548"/>
                  <a:gd name="connsiteX8" fmla="*/ 47720 w 104489"/>
                  <a:gd name="connsiteY8" fmla="*/ 24384 h 189548"/>
                  <a:gd name="connsiteX9" fmla="*/ 33147 w 104489"/>
                  <a:gd name="connsiteY9" fmla="*/ 0 h 189548"/>
                  <a:gd name="connsiteX0" fmla="*/ 83725 w 83725"/>
                  <a:gd name="connsiteY0" fmla="*/ 154591 h 154591"/>
                  <a:gd name="connsiteX1" fmla="*/ 63246 w 83725"/>
                  <a:gd name="connsiteY1" fmla="*/ 143637 h 154591"/>
                  <a:gd name="connsiteX2" fmla="*/ 10573 w 83725"/>
                  <a:gd name="connsiteY2" fmla="*/ 128302 h 154591"/>
                  <a:gd name="connsiteX3" fmla="*/ 7430 w 83725"/>
                  <a:gd name="connsiteY3" fmla="*/ 126778 h 154591"/>
                  <a:gd name="connsiteX4" fmla="*/ 2477 w 83725"/>
                  <a:gd name="connsiteY4" fmla="*/ 118682 h 154591"/>
                  <a:gd name="connsiteX5" fmla="*/ 0 w 83725"/>
                  <a:gd name="connsiteY5" fmla="*/ 97727 h 154591"/>
                  <a:gd name="connsiteX6" fmla="*/ 30956 w 83725"/>
                  <a:gd name="connsiteY6" fmla="*/ 49054 h 154591"/>
                  <a:gd name="connsiteX7" fmla="*/ 47720 w 83725"/>
                  <a:gd name="connsiteY7" fmla="*/ 24384 h 154591"/>
                  <a:gd name="connsiteX8" fmla="*/ 33147 w 83725"/>
                  <a:gd name="connsiteY8" fmla="*/ 0 h 154591"/>
                  <a:gd name="connsiteX0" fmla="*/ 63246 w 63246"/>
                  <a:gd name="connsiteY0" fmla="*/ 143637 h 143637"/>
                  <a:gd name="connsiteX1" fmla="*/ 10573 w 63246"/>
                  <a:gd name="connsiteY1" fmla="*/ 128302 h 143637"/>
                  <a:gd name="connsiteX2" fmla="*/ 7430 w 63246"/>
                  <a:gd name="connsiteY2" fmla="*/ 126778 h 143637"/>
                  <a:gd name="connsiteX3" fmla="*/ 2477 w 63246"/>
                  <a:gd name="connsiteY3" fmla="*/ 118682 h 143637"/>
                  <a:gd name="connsiteX4" fmla="*/ 0 w 63246"/>
                  <a:gd name="connsiteY4" fmla="*/ 97727 h 143637"/>
                  <a:gd name="connsiteX5" fmla="*/ 30956 w 63246"/>
                  <a:gd name="connsiteY5" fmla="*/ 49054 h 143637"/>
                  <a:gd name="connsiteX6" fmla="*/ 47720 w 63246"/>
                  <a:gd name="connsiteY6" fmla="*/ 24384 h 143637"/>
                  <a:gd name="connsiteX7" fmla="*/ 33147 w 63246"/>
                  <a:gd name="connsiteY7" fmla="*/ 0 h 14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246" h="143637">
                    <a:moveTo>
                      <a:pt x="63246" y="143637"/>
                    </a:moveTo>
                    <a:lnTo>
                      <a:pt x="10573" y="128302"/>
                    </a:lnTo>
                    <a:cubicBezTo>
                      <a:pt x="9335" y="128016"/>
                      <a:pt x="8382" y="127349"/>
                      <a:pt x="7430" y="126778"/>
                    </a:cubicBezTo>
                    <a:cubicBezTo>
                      <a:pt x="4667" y="124873"/>
                      <a:pt x="2762" y="121825"/>
                      <a:pt x="2477" y="118682"/>
                    </a:cubicBezTo>
                    <a:lnTo>
                      <a:pt x="0" y="97727"/>
                    </a:lnTo>
                    <a:cubicBezTo>
                      <a:pt x="14859" y="86201"/>
                      <a:pt x="25718" y="68961"/>
                      <a:pt x="30956" y="49054"/>
                    </a:cubicBezTo>
                    <a:cubicBezTo>
                      <a:pt x="40291" y="48101"/>
                      <a:pt x="47720" y="37814"/>
                      <a:pt x="47720" y="24384"/>
                    </a:cubicBezTo>
                    <a:cubicBezTo>
                      <a:pt x="47720" y="12192"/>
                      <a:pt x="41529" y="2191"/>
                      <a:pt x="33147" y="0"/>
                    </a:cubicBez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B7D4B23C-A5F5-CC2D-00A4-77F2DE7A8D86}"/>
                  </a:ext>
                </a:extLst>
              </p:cNvPr>
              <p:cNvSpPr/>
              <p:nvPr/>
            </p:nvSpPr>
            <p:spPr bwMode="gray">
              <a:xfrm>
                <a:off x="10589090" y="1113253"/>
                <a:ext cx="146762" cy="295188"/>
              </a:xfrm>
              <a:custGeom>
                <a:avLst/>
                <a:gdLst>
                  <a:gd name="connsiteX0" fmla="*/ 75819 w 109346"/>
                  <a:gd name="connsiteY0" fmla="*/ 0 h 219932"/>
                  <a:gd name="connsiteX1" fmla="*/ 61817 w 109346"/>
                  <a:gd name="connsiteY1" fmla="*/ 24003 h 219932"/>
                  <a:gd name="connsiteX2" fmla="*/ 78296 w 109346"/>
                  <a:gd name="connsiteY2" fmla="*/ 48578 h 219932"/>
                  <a:gd name="connsiteX3" fmla="*/ 109347 w 109346"/>
                  <a:gd name="connsiteY3" fmla="*/ 97155 h 219932"/>
                  <a:gd name="connsiteX4" fmla="*/ 106870 w 109346"/>
                  <a:gd name="connsiteY4" fmla="*/ 118015 h 219932"/>
                  <a:gd name="connsiteX5" fmla="*/ 101918 w 109346"/>
                  <a:gd name="connsiteY5" fmla="*/ 126111 h 219932"/>
                  <a:gd name="connsiteX6" fmla="*/ 98774 w 109346"/>
                  <a:gd name="connsiteY6" fmla="*/ 127635 h 219932"/>
                  <a:gd name="connsiteX7" fmla="*/ 46196 w 109346"/>
                  <a:gd name="connsiteY7" fmla="*/ 142875 h 219932"/>
                  <a:gd name="connsiteX8" fmla="*/ 25717 w 109346"/>
                  <a:gd name="connsiteY8" fmla="*/ 153829 h 219932"/>
                  <a:gd name="connsiteX9" fmla="*/ 4858 w 109346"/>
                  <a:gd name="connsiteY9" fmla="*/ 188690 h 219932"/>
                  <a:gd name="connsiteX10" fmla="*/ 0 w 109346"/>
                  <a:gd name="connsiteY10" fmla="*/ 219932 h 21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6" h="219932">
                    <a:moveTo>
                      <a:pt x="75819" y="0"/>
                    </a:moveTo>
                    <a:cubicBezTo>
                      <a:pt x="67723" y="2477"/>
                      <a:pt x="61817" y="12192"/>
                      <a:pt x="61817" y="24003"/>
                    </a:cubicBezTo>
                    <a:cubicBezTo>
                      <a:pt x="61817" y="37052"/>
                      <a:pt x="68961" y="47720"/>
                      <a:pt x="78296" y="48578"/>
                    </a:cubicBezTo>
                    <a:cubicBezTo>
                      <a:pt x="83534" y="68485"/>
                      <a:pt x="94488" y="86011"/>
                      <a:pt x="109347" y="97155"/>
                    </a:cubicBezTo>
                    <a:lnTo>
                      <a:pt x="106870" y="118015"/>
                    </a:lnTo>
                    <a:cubicBezTo>
                      <a:pt x="106585" y="121444"/>
                      <a:pt x="104680" y="124206"/>
                      <a:pt x="101918" y="126111"/>
                    </a:cubicBezTo>
                    <a:cubicBezTo>
                      <a:pt x="100965" y="126778"/>
                      <a:pt x="99727" y="127349"/>
                      <a:pt x="98774" y="127635"/>
                    </a:cubicBezTo>
                    <a:lnTo>
                      <a:pt x="46196" y="142875"/>
                    </a:lnTo>
                    <a:cubicBezTo>
                      <a:pt x="39338" y="144399"/>
                      <a:pt x="32480" y="148209"/>
                      <a:pt x="25717" y="153829"/>
                    </a:cubicBezTo>
                    <a:cubicBezTo>
                      <a:pt x="14859" y="162878"/>
                      <a:pt x="7334" y="175355"/>
                      <a:pt x="4858" y="188690"/>
                    </a:cubicBezTo>
                    <a:lnTo>
                      <a:pt x="0" y="219932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678A1795-5F7B-9741-A313-ED68E39D976D}"/>
                  </a:ext>
                </a:extLst>
              </p:cNvPr>
              <p:cNvSpPr/>
              <p:nvPr/>
            </p:nvSpPr>
            <p:spPr bwMode="gray">
              <a:xfrm>
                <a:off x="10689703" y="1046136"/>
                <a:ext cx="201351" cy="68140"/>
              </a:xfrm>
              <a:custGeom>
                <a:avLst/>
                <a:gdLst>
                  <a:gd name="connsiteX0" fmla="*/ 150019 w 150018"/>
                  <a:gd name="connsiteY0" fmla="*/ 50006 h 50768"/>
                  <a:gd name="connsiteX1" fmla="*/ 130112 w 150018"/>
                  <a:gd name="connsiteY1" fmla="*/ 49720 h 50768"/>
                  <a:gd name="connsiteX2" fmla="*/ 111919 w 150018"/>
                  <a:gd name="connsiteY2" fmla="*/ 0 h 50768"/>
                  <a:gd name="connsiteX3" fmla="*/ 22289 w 150018"/>
                  <a:gd name="connsiteY3" fmla="*/ 27813 h 50768"/>
                  <a:gd name="connsiteX4" fmla="*/ 22289 w 150018"/>
                  <a:gd name="connsiteY4" fmla="*/ 50768 h 50768"/>
                  <a:gd name="connsiteX5" fmla="*/ 0 w 150018"/>
                  <a:gd name="connsiteY5" fmla="*/ 50768 h 5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018" h="50768">
                    <a:moveTo>
                      <a:pt x="150019" y="50006"/>
                    </a:moveTo>
                    <a:lnTo>
                      <a:pt x="130112" y="49720"/>
                    </a:lnTo>
                    <a:cubicBezTo>
                      <a:pt x="128873" y="34004"/>
                      <a:pt x="124015" y="13049"/>
                      <a:pt x="111919" y="0"/>
                    </a:cubicBezTo>
                    <a:cubicBezTo>
                      <a:pt x="89154" y="17431"/>
                      <a:pt x="57340" y="30194"/>
                      <a:pt x="22289" y="27813"/>
                    </a:cubicBezTo>
                    <a:lnTo>
                      <a:pt x="22289" y="50768"/>
                    </a:lnTo>
                    <a:lnTo>
                      <a:pt x="0" y="50768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3A8922BE-4D58-623E-5552-CC1285E49EC4}"/>
                  </a:ext>
                </a:extLst>
              </p:cNvPr>
              <p:cNvSpPr/>
              <p:nvPr/>
            </p:nvSpPr>
            <p:spPr bwMode="gray">
              <a:xfrm>
                <a:off x="10727799" y="1287886"/>
                <a:ext cx="128736" cy="57656"/>
              </a:xfrm>
              <a:custGeom>
                <a:avLst/>
                <a:gdLst>
                  <a:gd name="connsiteX0" fmla="*/ 95917 w 95916"/>
                  <a:gd name="connsiteY0" fmla="*/ 0 h 42957"/>
                  <a:gd name="connsiteX1" fmla="*/ 48196 w 95916"/>
                  <a:gd name="connsiteY1" fmla="*/ 42958 h 42957"/>
                  <a:gd name="connsiteX2" fmla="*/ 0 w 95916"/>
                  <a:gd name="connsiteY2" fmla="*/ 0 h 4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916" h="42957">
                    <a:moveTo>
                      <a:pt x="95917" y="0"/>
                    </a:moveTo>
                    <a:lnTo>
                      <a:pt x="48196" y="4295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1BF5458B-E27B-5EFA-B0B7-8E68508B1930}"/>
                  </a:ext>
                </a:extLst>
              </p:cNvPr>
              <p:cNvSpPr/>
              <p:nvPr/>
            </p:nvSpPr>
            <p:spPr bwMode="gray">
              <a:xfrm>
                <a:off x="10678681" y="964325"/>
                <a:ext cx="226600" cy="149696"/>
              </a:xfrm>
              <a:custGeom>
                <a:avLst/>
                <a:gdLst>
                  <a:gd name="connsiteX0" fmla="*/ 8307 w 168830"/>
                  <a:gd name="connsiteY0" fmla="*/ 111532 h 111532"/>
                  <a:gd name="connsiteX1" fmla="*/ 21452 w 168830"/>
                  <a:gd name="connsiteY1" fmla="*/ 38285 h 111532"/>
                  <a:gd name="connsiteX2" fmla="*/ 25262 w 168830"/>
                  <a:gd name="connsiteY2" fmla="*/ 31713 h 111532"/>
                  <a:gd name="connsiteX3" fmla="*/ 165660 w 168830"/>
                  <a:gd name="connsiteY3" fmla="*/ 52191 h 111532"/>
                  <a:gd name="connsiteX4" fmla="*/ 156326 w 168830"/>
                  <a:gd name="connsiteY4" fmla="*/ 110961 h 111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830" h="111532">
                    <a:moveTo>
                      <a:pt x="8307" y="111532"/>
                    </a:moveTo>
                    <a:cubicBezTo>
                      <a:pt x="-5123" y="75718"/>
                      <a:pt x="-3313" y="45524"/>
                      <a:pt x="21452" y="38285"/>
                    </a:cubicBezTo>
                    <a:cubicBezTo>
                      <a:pt x="22595" y="36285"/>
                      <a:pt x="23833" y="34094"/>
                      <a:pt x="25262" y="31713"/>
                    </a:cubicBezTo>
                    <a:cubicBezTo>
                      <a:pt x="58599" y="-20199"/>
                      <a:pt x="148801" y="-4863"/>
                      <a:pt x="165660" y="52191"/>
                    </a:cubicBezTo>
                    <a:cubicBezTo>
                      <a:pt x="176424" y="88577"/>
                      <a:pt x="156326" y="110961"/>
                      <a:pt x="156326" y="110961"/>
                    </a:cubicBez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D00930EB-11C9-D0F2-3A01-EFFDA5759EE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304352" y="2977538"/>
              <a:ext cx="459934" cy="720000"/>
              <a:chOff x="3059263" y="1836000"/>
              <a:chExt cx="459930" cy="720000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42FACC7C-C557-CADE-DDE4-14753039CC5B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221151" y="2268000"/>
                <a:ext cx="136155" cy="288000"/>
                <a:chOff x="2051802" y="2256582"/>
                <a:chExt cx="141553" cy="299418"/>
              </a:xfrm>
            </p:grpSpPr>
            <p:sp>
              <p:nvSpPr>
                <p:cNvPr id="34" name="Freihandform: Form 33">
                  <a:extLst>
                    <a:ext uri="{FF2B5EF4-FFF2-40B4-BE49-F238E27FC236}">
                      <a16:creationId xmlns:a16="http://schemas.microsoft.com/office/drawing/2014/main" id="{8BF62DC1-D1EA-85BA-1EBC-45BD34A1365A}"/>
                    </a:ext>
                  </a:extLst>
                </p:cNvPr>
                <p:cNvSpPr/>
                <p:nvPr/>
              </p:nvSpPr>
              <p:spPr bwMode="gray">
                <a:xfrm>
                  <a:off x="2071607" y="2256582"/>
                  <a:ext cx="99029" cy="58253"/>
                </a:xfrm>
                <a:custGeom>
                  <a:avLst/>
                  <a:gdLst>
                    <a:gd name="connsiteX0" fmla="*/ 128486 w 138463"/>
                    <a:gd name="connsiteY0" fmla="*/ 15272 h 81448"/>
                    <a:gd name="connsiteX1" fmla="*/ 71471 w 138463"/>
                    <a:gd name="connsiteY1" fmla="*/ 70657 h 81448"/>
                    <a:gd name="connsiteX2" fmla="*/ 15272 w 138463"/>
                    <a:gd name="connsiteY2" fmla="*/ 15272 h 81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63" h="81448">
                      <a:moveTo>
                        <a:pt x="128486" y="15272"/>
                      </a:moveTo>
                      <a:lnTo>
                        <a:pt x="71471" y="70657"/>
                      </a:lnTo>
                      <a:lnTo>
                        <a:pt x="15272" y="15272"/>
                      </a:lnTo>
                    </a:path>
                  </a:pathLst>
                </a:custGeom>
                <a:noFill/>
                <a:ln w="127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5" name="Freihandform: Form 34">
                  <a:extLst>
                    <a:ext uri="{FF2B5EF4-FFF2-40B4-BE49-F238E27FC236}">
                      <a16:creationId xmlns:a16="http://schemas.microsoft.com/office/drawing/2014/main" id="{472FEFFC-CB20-8659-0592-9382C299C622}"/>
                    </a:ext>
                  </a:extLst>
                </p:cNvPr>
                <p:cNvSpPr/>
                <p:nvPr/>
              </p:nvSpPr>
              <p:spPr bwMode="gray">
                <a:xfrm>
                  <a:off x="2051802" y="2276388"/>
                  <a:ext cx="81553" cy="279612"/>
                </a:xfrm>
                <a:custGeom>
                  <a:avLst/>
                  <a:gdLst>
                    <a:gd name="connsiteX0" fmla="*/ 71471 w 114028"/>
                    <a:gd name="connsiteY0" fmla="*/ 15272 h 390954"/>
                    <a:gd name="connsiteX1" fmla="*/ 15272 w 114028"/>
                    <a:gd name="connsiteY1" fmla="*/ 293012 h 390954"/>
                    <a:gd name="connsiteX2" fmla="*/ 99164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71471" y="15272"/>
                      </a:moveTo>
                      <a:lnTo>
                        <a:pt x="15272" y="293012"/>
                      </a:lnTo>
                      <a:lnTo>
                        <a:pt x="99164" y="377719"/>
                      </a:lnTo>
                    </a:path>
                  </a:pathLst>
                </a:custGeom>
                <a:noFill/>
                <a:ln w="127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C8BB5753-6D3C-015F-BCBA-3B74F71B7F25}"/>
                    </a:ext>
                  </a:extLst>
                </p:cNvPr>
                <p:cNvSpPr/>
                <p:nvPr/>
              </p:nvSpPr>
              <p:spPr bwMode="gray">
                <a:xfrm>
                  <a:off x="2111802" y="2276388"/>
                  <a:ext cx="81553" cy="279612"/>
                </a:xfrm>
                <a:custGeom>
                  <a:avLst/>
                  <a:gdLst>
                    <a:gd name="connsiteX0" fmla="*/ 43779 w 114028"/>
                    <a:gd name="connsiteY0" fmla="*/ 15272 h 390954"/>
                    <a:gd name="connsiteX1" fmla="*/ 99164 w 114028"/>
                    <a:gd name="connsiteY1" fmla="*/ 293012 h 390954"/>
                    <a:gd name="connsiteX2" fmla="*/ 15272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43779" y="15272"/>
                      </a:moveTo>
                      <a:lnTo>
                        <a:pt x="99164" y="293012"/>
                      </a:lnTo>
                      <a:lnTo>
                        <a:pt x="15272" y="377719"/>
                      </a:lnTo>
                    </a:path>
                  </a:pathLst>
                </a:custGeom>
                <a:noFill/>
                <a:ln w="127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DFF9F143-832F-5A31-272B-18245E32166C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59263" y="1836000"/>
                <a:ext cx="459930" cy="504000"/>
                <a:chOff x="10589090" y="964325"/>
                <a:chExt cx="405515" cy="444371"/>
              </a:xfrm>
            </p:grpSpPr>
            <p:sp>
              <p:nvSpPr>
                <p:cNvPr id="29" name="Freihandform: Form 28">
                  <a:extLst>
                    <a:ext uri="{FF2B5EF4-FFF2-40B4-BE49-F238E27FC236}">
                      <a16:creationId xmlns:a16="http://schemas.microsoft.com/office/drawing/2014/main" id="{1C8989BE-2A6F-8463-624E-F6FE26370A38}"/>
                    </a:ext>
                  </a:extLst>
                </p:cNvPr>
                <p:cNvSpPr/>
                <p:nvPr/>
              </p:nvSpPr>
              <p:spPr bwMode="gray">
                <a:xfrm>
                  <a:off x="10846564" y="1113253"/>
                  <a:ext cx="148041" cy="295443"/>
                </a:xfrm>
                <a:custGeom>
                  <a:avLst/>
                  <a:gdLst>
                    <a:gd name="connsiteX0" fmla="*/ 110300 w 110299"/>
                    <a:gd name="connsiteY0" fmla="*/ 220123 h 220122"/>
                    <a:gd name="connsiteX1" fmla="*/ 104489 w 110299"/>
                    <a:gd name="connsiteY1" fmla="*/ 189548 h 220122"/>
                    <a:gd name="connsiteX2" fmla="*/ 83725 w 110299"/>
                    <a:gd name="connsiteY2" fmla="*/ 154591 h 220122"/>
                    <a:gd name="connsiteX3" fmla="*/ 63246 w 110299"/>
                    <a:gd name="connsiteY3" fmla="*/ 143637 h 220122"/>
                    <a:gd name="connsiteX4" fmla="*/ 10573 w 110299"/>
                    <a:gd name="connsiteY4" fmla="*/ 128302 h 220122"/>
                    <a:gd name="connsiteX5" fmla="*/ 7430 w 110299"/>
                    <a:gd name="connsiteY5" fmla="*/ 126778 h 220122"/>
                    <a:gd name="connsiteX6" fmla="*/ 2477 w 110299"/>
                    <a:gd name="connsiteY6" fmla="*/ 118682 h 220122"/>
                    <a:gd name="connsiteX7" fmla="*/ 0 w 110299"/>
                    <a:gd name="connsiteY7" fmla="*/ 97727 h 220122"/>
                    <a:gd name="connsiteX8" fmla="*/ 30956 w 110299"/>
                    <a:gd name="connsiteY8" fmla="*/ 49054 h 220122"/>
                    <a:gd name="connsiteX9" fmla="*/ 47720 w 110299"/>
                    <a:gd name="connsiteY9" fmla="*/ 24384 h 220122"/>
                    <a:gd name="connsiteX10" fmla="*/ 33147 w 110299"/>
                    <a:gd name="connsiteY10" fmla="*/ 0 h 220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299" h="220122">
                      <a:moveTo>
                        <a:pt x="110300" y="220123"/>
                      </a:moveTo>
                      <a:lnTo>
                        <a:pt x="104489" y="189548"/>
                      </a:lnTo>
                      <a:cubicBezTo>
                        <a:pt x="101727" y="175832"/>
                        <a:pt x="94298" y="163354"/>
                        <a:pt x="83725" y="154591"/>
                      </a:cubicBezTo>
                      <a:cubicBezTo>
                        <a:pt x="76867" y="148971"/>
                        <a:pt x="70104" y="145256"/>
                        <a:pt x="63246" y="143637"/>
                      </a:cubicBezTo>
                      <a:lnTo>
                        <a:pt x="10573" y="128302"/>
                      </a:lnTo>
                      <a:cubicBezTo>
                        <a:pt x="9335" y="128016"/>
                        <a:pt x="8382" y="127349"/>
                        <a:pt x="7430" y="126778"/>
                      </a:cubicBezTo>
                      <a:cubicBezTo>
                        <a:pt x="4667" y="124873"/>
                        <a:pt x="2762" y="121825"/>
                        <a:pt x="2477" y="118682"/>
                      </a:cubicBezTo>
                      <a:lnTo>
                        <a:pt x="0" y="97727"/>
                      </a:lnTo>
                      <a:cubicBezTo>
                        <a:pt x="14859" y="86201"/>
                        <a:pt x="25718" y="68961"/>
                        <a:pt x="30956" y="49054"/>
                      </a:cubicBezTo>
                      <a:cubicBezTo>
                        <a:pt x="40291" y="48101"/>
                        <a:pt x="47720" y="37814"/>
                        <a:pt x="47720" y="24384"/>
                      </a:cubicBezTo>
                      <a:cubicBezTo>
                        <a:pt x="47720" y="12192"/>
                        <a:pt x="41529" y="2191"/>
                        <a:pt x="3314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0" name="Freihandform: Form 29">
                  <a:extLst>
                    <a:ext uri="{FF2B5EF4-FFF2-40B4-BE49-F238E27FC236}">
                      <a16:creationId xmlns:a16="http://schemas.microsoft.com/office/drawing/2014/main" id="{64DC93F2-B7B1-DA2C-D135-6CC7AD45668A}"/>
                    </a:ext>
                  </a:extLst>
                </p:cNvPr>
                <p:cNvSpPr/>
                <p:nvPr/>
              </p:nvSpPr>
              <p:spPr bwMode="gray">
                <a:xfrm>
                  <a:off x="10589090" y="1113253"/>
                  <a:ext cx="146762" cy="295188"/>
                </a:xfrm>
                <a:custGeom>
                  <a:avLst/>
                  <a:gdLst>
                    <a:gd name="connsiteX0" fmla="*/ 75819 w 109346"/>
                    <a:gd name="connsiteY0" fmla="*/ 0 h 219932"/>
                    <a:gd name="connsiteX1" fmla="*/ 61817 w 109346"/>
                    <a:gd name="connsiteY1" fmla="*/ 24003 h 219932"/>
                    <a:gd name="connsiteX2" fmla="*/ 78296 w 109346"/>
                    <a:gd name="connsiteY2" fmla="*/ 48578 h 219932"/>
                    <a:gd name="connsiteX3" fmla="*/ 109347 w 109346"/>
                    <a:gd name="connsiteY3" fmla="*/ 97155 h 219932"/>
                    <a:gd name="connsiteX4" fmla="*/ 106870 w 109346"/>
                    <a:gd name="connsiteY4" fmla="*/ 118015 h 219932"/>
                    <a:gd name="connsiteX5" fmla="*/ 101918 w 109346"/>
                    <a:gd name="connsiteY5" fmla="*/ 126111 h 219932"/>
                    <a:gd name="connsiteX6" fmla="*/ 98774 w 109346"/>
                    <a:gd name="connsiteY6" fmla="*/ 127635 h 219932"/>
                    <a:gd name="connsiteX7" fmla="*/ 46196 w 109346"/>
                    <a:gd name="connsiteY7" fmla="*/ 142875 h 219932"/>
                    <a:gd name="connsiteX8" fmla="*/ 25717 w 109346"/>
                    <a:gd name="connsiteY8" fmla="*/ 153829 h 219932"/>
                    <a:gd name="connsiteX9" fmla="*/ 4858 w 109346"/>
                    <a:gd name="connsiteY9" fmla="*/ 188690 h 219932"/>
                    <a:gd name="connsiteX10" fmla="*/ 0 w 109346"/>
                    <a:gd name="connsiteY10" fmla="*/ 219932 h 21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46" h="219932">
                      <a:moveTo>
                        <a:pt x="75819" y="0"/>
                      </a:moveTo>
                      <a:cubicBezTo>
                        <a:pt x="67723" y="2477"/>
                        <a:pt x="61817" y="12192"/>
                        <a:pt x="61817" y="24003"/>
                      </a:cubicBezTo>
                      <a:cubicBezTo>
                        <a:pt x="61817" y="37052"/>
                        <a:pt x="68961" y="47720"/>
                        <a:pt x="78296" y="48578"/>
                      </a:cubicBezTo>
                      <a:cubicBezTo>
                        <a:pt x="83534" y="68485"/>
                        <a:pt x="94488" y="86011"/>
                        <a:pt x="109347" y="97155"/>
                      </a:cubicBezTo>
                      <a:lnTo>
                        <a:pt x="106870" y="118015"/>
                      </a:lnTo>
                      <a:cubicBezTo>
                        <a:pt x="106585" y="121444"/>
                        <a:pt x="104680" y="124206"/>
                        <a:pt x="101918" y="126111"/>
                      </a:cubicBezTo>
                      <a:cubicBezTo>
                        <a:pt x="100965" y="126778"/>
                        <a:pt x="99727" y="127349"/>
                        <a:pt x="98774" y="127635"/>
                      </a:cubicBezTo>
                      <a:lnTo>
                        <a:pt x="46196" y="142875"/>
                      </a:lnTo>
                      <a:cubicBezTo>
                        <a:pt x="39338" y="144399"/>
                        <a:pt x="32480" y="148209"/>
                        <a:pt x="25717" y="153829"/>
                      </a:cubicBezTo>
                      <a:cubicBezTo>
                        <a:pt x="14859" y="162878"/>
                        <a:pt x="7334" y="175355"/>
                        <a:pt x="4858" y="188690"/>
                      </a:cubicBezTo>
                      <a:lnTo>
                        <a:pt x="0" y="219932"/>
                      </a:lnTo>
                    </a:path>
                  </a:pathLst>
                </a:custGeom>
                <a:noFill/>
                <a:ln w="127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1" name="Freihandform: Form 30">
                  <a:extLst>
                    <a:ext uri="{FF2B5EF4-FFF2-40B4-BE49-F238E27FC236}">
                      <a16:creationId xmlns:a16="http://schemas.microsoft.com/office/drawing/2014/main" id="{A2F3ECE8-1237-EB8F-6217-36210C200DEC}"/>
                    </a:ext>
                  </a:extLst>
                </p:cNvPr>
                <p:cNvSpPr/>
                <p:nvPr/>
              </p:nvSpPr>
              <p:spPr bwMode="gray">
                <a:xfrm>
                  <a:off x="10689703" y="1046136"/>
                  <a:ext cx="201351" cy="68140"/>
                </a:xfrm>
                <a:custGeom>
                  <a:avLst/>
                  <a:gdLst>
                    <a:gd name="connsiteX0" fmla="*/ 150019 w 150018"/>
                    <a:gd name="connsiteY0" fmla="*/ 50006 h 50768"/>
                    <a:gd name="connsiteX1" fmla="*/ 130112 w 150018"/>
                    <a:gd name="connsiteY1" fmla="*/ 49720 h 50768"/>
                    <a:gd name="connsiteX2" fmla="*/ 111919 w 150018"/>
                    <a:gd name="connsiteY2" fmla="*/ 0 h 50768"/>
                    <a:gd name="connsiteX3" fmla="*/ 22289 w 150018"/>
                    <a:gd name="connsiteY3" fmla="*/ 27813 h 50768"/>
                    <a:gd name="connsiteX4" fmla="*/ 22289 w 150018"/>
                    <a:gd name="connsiteY4" fmla="*/ 50768 h 50768"/>
                    <a:gd name="connsiteX5" fmla="*/ 0 w 150018"/>
                    <a:gd name="connsiteY5" fmla="*/ 50768 h 50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018" h="50768">
                      <a:moveTo>
                        <a:pt x="150019" y="50006"/>
                      </a:moveTo>
                      <a:lnTo>
                        <a:pt x="130112" y="49720"/>
                      </a:lnTo>
                      <a:cubicBezTo>
                        <a:pt x="128873" y="34004"/>
                        <a:pt x="124015" y="13049"/>
                        <a:pt x="111919" y="0"/>
                      </a:cubicBezTo>
                      <a:cubicBezTo>
                        <a:pt x="89154" y="17431"/>
                        <a:pt x="57340" y="30194"/>
                        <a:pt x="22289" y="27813"/>
                      </a:cubicBezTo>
                      <a:lnTo>
                        <a:pt x="22289" y="50768"/>
                      </a:lnTo>
                      <a:lnTo>
                        <a:pt x="0" y="50768"/>
                      </a:lnTo>
                    </a:path>
                  </a:pathLst>
                </a:custGeom>
                <a:noFill/>
                <a:ln w="127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2" name="Freihandform: Form 31">
                  <a:extLst>
                    <a:ext uri="{FF2B5EF4-FFF2-40B4-BE49-F238E27FC236}">
                      <a16:creationId xmlns:a16="http://schemas.microsoft.com/office/drawing/2014/main" id="{B39202CC-A423-8D66-AC7C-5F143D577320}"/>
                    </a:ext>
                  </a:extLst>
                </p:cNvPr>
                <p:cNvSpPr/>
                <p:nvPr/>
              </p:nvSpPr>
              <p:spPr bwMode="gray">
                <a:xfrm>
                  <a:off x="10727799" y="1287886"/>
                  <a:ext cx="128736" cy="57656"/>
                </a:xfrm>
                <a:custGeom>
                  <a:avLst/>
                  <a:gdLst>
                    <a:gd name="connsiteX0" fmla="*/ 95917 w 95916"/>
                    <a:gd name="connsiteY0" fmla="*/ 0 h 42957"/>
                    <a:gd name="connsiteX1" fmla="*/ 48196 w 95916"/>
                    <a:gd name="connsiteY1" fmla="*/ 42958 h 42957"/>
                    <a:gd name="connsiteX2" fmla="*/ 0 w 95916"/>
                    <a:gd name="connsiteY2" fmla="*/ 0 h 42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16" h="42957">
                      <a:moveTo>
                        <a:pt x="95917" y="0"/>
                      </a:moveTo>
                      <a:lnTo>
                        <a:pt x="48196" y="429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3" name="Freihandform: Form 32">
                  <a:extLst>
                    <a:ext uri="{FF2B5EF4-FFF2-40B4-BE49-F238E27FC236}">
                      <a16:creationId xmlns:a16="http://schemas.microsoft.com/office/drawing/2014/main" id="{26BA5205-B48C-4AB1-5450-95463300300F}"/>
                    </a:ext>
                  </a:extLst>
                </p:cNvPr>
                <p:cNvSpPr/>
                <p:nvPr/>
              </p:nvSpPr>
              <p:spPr bwMode="gray">
                <a:xfrm>
                  <a:off x="10678681" y="964325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514E3745-F727-EBCE-A7DE-972F80E1770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685601" y="3114000"/>
              <a:ext cx="208718" cy="270000"/>
              <a:chOff x="10651095" y="964325"/>
              <a:chExt cx="343510" cy="444371"/>
            </a:xfrm>
          </p:grpSpPr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ED3E0853-8C3B-2B50-904C-3009E4198620}"/>
                  </a:ext>
                </a:extLst>
              </p:cNvPr>
              <p:cNvSpPr/>
              <p:nvPr/>
            </p:nvSpPr>
            <p:spPr bwMode="gray">
              <a:xfrm>
                <a:off x="10846564" y="1113253"/>
                <a:ext cx="148041" cy="295443"/>
              </a:xfrm>
              <a:custGeom>
                <a:avLst/>
                <a:gdLst>
                  <a:gd name="connsiteX0" fmla="*/ 110300 w 110299"/>
                  <a:gd name="connsiteY0" fmla="*/ 220123 h 220122"/>
                  <a:gd name="connsiteX1" fmla="*/ 104489 w 110299"/>
                  <a:gd name="connsiteY1" fmla="*/ 189548 h 220122"/>
                  <a:gd name="connsiteX2" fmla="*/ 83725 w 110299"/>
                  <a:gd name="connsiteY2" fmla="*/ 154591 h 220122"/>
                  <a:gd name="connsiteX3" fmla="*/ 63246 w 110299"/>
                  <a:gd name="connsiteY3" fmla="*/ 143637 h 220122"/>
                  <a:gd name="connsiteX4" fmla="*/ 10573 w 110299"/>
                  <a:gd name="connsiteY4" fmla="*/ 128302 h 220122"/>
                  <a:gd name="connsiteX5" fmla="*/ 7430 w 110299"/>
                  <a:gd name="connsiteY5" fmla="*/ 126778 h 220122"/>
                  <a:gd name="connsiteX6" fmla="*/ 2477 w 110299"/>
                  <a:gd name="connsiteY6" fmla="*/ 118682 h 220122"/>
                  <a:gd name="connsiteX7" fmla="*/ 0 w 110299"/>
                  <a:gd name="connsiteY7" fmla="*/ 97727 h 220122"/>
                  <a:gd name="connsiteX8" fmla="*/ 30956 w 110299"/>
                  <a:gd name="connsiteY8" fmla="*/ 49054 h 220122"/>
                  <a:gd name="connsiteX9" fmla="*/ 47720 w 110299"/>
                  <a:gd name="connsiteY9" fmla="*/ 24384 h 220122"/>
                  <a:gd name="connsiteX10" fmla="*/ 33147 w 110299"/>
                  <a:gd name="connsiteY10" fmla="*/ 0 h 220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299" h="220122">
                    <a:moveTo>
                      <a:pt x="110300" y="220123"/>
                    </a:moveTo>
                    <a:lnTo>
                      <a:pt x="104489" y="189548"/>
                    </a:lnTo>
                    <a:cubicBezTo>
                      <a:pt x="101727" y="175832"/>
                      <a:pt x="94298" y="163354"/>
                      <a:pt x="83725" y="154591"/>
                    </a:cubicBezTo>
                    <a:cubicBezTo>
                      <a:pt x="76867" y="148971"/>
                      <a:pt x="70104" y="145256"/>
                      <a:pt x="63246" y="143637"/>
                    </a:cubicBezTo>
                    <a:lnTo>
                      <a:pt x="10573" y="128302"/>
                    </a:lnTo>
                    <a:cubicBezTo>
                      <a:pt x="9335" y="128016"/>
                      <a:pt x="8382" y="127349"/>
                      <a:pt x="7430" y="126778"/>
                    </a:cubicBezTo>
                    <a:cubicBezTo>
                      <a:pt x="4667" y="124873"/>
                      <a:pt x="2762" y="121825"/>
                      <a:pt x="2477" y="118682"/>
                    </a:cubicBezTo>
                    <a:lnTo>
                      <a:pt x="0" y="97727"/>
                    </a:lnTo>
                    <a:cubicBezTo>
                      <a:pt x="14859" y="86201"/>
                      <a:pt x="25718" y="68961"/>
                      <a:pt x="30956" y="49054"/>
                    </a:cubicBezTo>
                    <a:cubicBezTo>
                      <a:pt x="40291" y="48101"/>
                      <a:pt x="47720" y="37814"/>
                      <a:pt x="47720" y="24384"/>
                    </a:cubicBezTo>
                    <a:cubicBezTo>
                      <a:pt x="47720" y="12192"/>
                      <a:pt x="41529" y="2191"/>
                      <a:pt x="33147" y="0"/>
                    </a:cubicBez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A458F43D-E151-D865-54BE-5A4419D3F40C}"/>
                  </a:ext>
                </a:extLst>
              </p:cNvPr>
              <p:cNvSpPr/>
              <p:nvPr/>
            </p:nvSpPr>
            <p:spPr bwMode="gray">
              <a:xfrm>
                <a:off x="10651095" y="1113251"/>
                <a:ext cx="84760" cy="191764"/>
              </a:xfrm>
              <a:custGeom>
                <a:avLst/>
                <a:gdLst>
                  <a:gd name="connsiteX0" fmla="*/ 75819 w 109346"/>
                  <a:gd name="connsiteY0" fmla="*/ 0 h 219932"/>
                  <a:gd name="connsiteX1" fmla="*/ 61817 w 109346"/>
                  <a:gd name="connsiteY1" fmla="*/ 24003 h 219932"/>
                  <a:gd name="connsiteX2" fmla="*/ 78296 w 109346"/>
                  <a:gd name="connsiteY2" fmla="*/ 48578 h 219932"/>
                  <a:gd name="connsiteX3" fmla="*/ 109347 w 109346"/>
                  <a:gd name="connsiteY3" fmla="*/ 97155 h 219932"/>
                  <a:gd name="connsiteX4" fmla="*/ 106870 w 109346"/>
                  <a:gd name="connsiteY4" fmla="*/ 118015 h 219932"/>
                  <a:gd name="connsiteX5" fmla="*/ 101918 w 109346"/>
                  <a:gd name="connsiteY5" fmla="*/ 126111 h 219932"/>
                  <a:gd name="connsiteX6" fmla="*/ 98774 w 109346"/>
                  <a:gd name="connsiteY6" fmla="*/ 127635 h 219932"/>
                  <a:gd name="connsiteX7" fmla="*/ 46196 w 109346"/>
                  <a:gd name="connsiteY7" fmla="*/ 142875 h 219932"/>
                  <a:gd name="connsiteX8" fmla="*/ 25717 w 109346"/>
                  <a:gd name="connsiteY8" fmla="*/ 153829 h 219932"/>
                  <a:gd name="connsiteX9" fmla="*/ 4858 w 109346"/>
                  <a:gd name="connsiteY9" fmla="*/ 188690 h 219932"/>
                  <a:gd name="connsiteX10" fmla="*/ 0 w 109346"/>
                  <a:gd name="connsiteY10" fmla="*/ 219932 h 219932"/>
                  <a:gd name="connsiteX0" fmla="*/ 70961 w 104489"/>
                  <a:gd name="connsiteY0" fmla="*/ 0 h 188690"/>
                  <a:gd name="connsiteX1" fmla="*/ 56959 w 104489"/>
                  <a:gd name="connsiteY1" fmla="*/ 24003 h 188690"/>
                  <a:gd name="connsiteX2" fmla="*/ 73438 w 104489"/>
                  <a:gd name="connsiteY2" fmla="*/ 48578 h 188690"/>
                  <a:gd name="connsiteX3" fmla="*/ 104489 w 104489"/>
                  <a:gd name="connsiteY3" fmla="*/ 97155 h 188690"/>
                  <a:gd name="connsiteX4" fmla="*/ 102012 w 104489"/>
                  <a:gd name="connsiteY4" fmla="*/ 118015 h 188690"/>
                  <a:gd name="connsiteX5" fmla="*/ 97060 w 104489"/>
                  <a:gd name="connsiteY5" fmla="*/ 126111 h 188690"/>
                  <a:gd name="connsiteX6" fmla="*/ 93916 w 104489"/>
                  <a:gd name="connsiteY6" fmla="*/ 127635 h 188690"/>
                  <a:gd name="connsiteX7" fmla="*/ 41338 w 104489"/>
                  <a:gd name="connsiteY7" fmla="*/ 142875 h 188690"/>
                  <a:gd name="connsiteX8" fmla="*/ 20859 w 104489"/>
                  <a:gd name="connsiteY8" fmla="*/ 153829 h 188690"/>
                  <a:gd name="connsiteX9" fmla="*/ 0 w 104489"/>
                  <a:gd name="connsiteY9" fmla="*/ 188690 h 188690"/>
                  <a:gd name="connsiteX0" fmla="*/ 50102 w 83630"/>
                  <a:gd name="connsiteY0" fmla="*/ 0 h 153829"/>
                  <a:gd name="connsiteX1" fmla="*/ 36100 w 83630"/>
                  <a:gd name="connsiteY1" fmla="*/ 24003 h 153829"/>
                  <a:gd name="connsiteX2" fmla="*/ 52579 w 83630"/>
                  <a:gd name="connsiteY2" fmla="*/ 48578 h 153829"/>
                  <a:gd name="connsiteX3" fmla="*/ 83630 w 83630"/>
                  <a:gd name="connsiteY3" fmla="*/ 97155 h 153829"/>
                  <a:gd name="connsiteX4" fmla="*/ 81153 w 83630"/>
                  <a:gd name="connsiteY4" fmla="*/ 118015 h 153829"/>
                  <a:gd name="connsiteX5" fmla="*/ 76201 w 83630"/>
                  <a:gd name="connsiteY5" fmla="*/ 126111 h 153829"/>
                  <a:gd name="connsiteX6" fmla="*/ 73057 w 83630"/>
                  <a:gd name="connsiteY6" fmla="*/ 127635 h 153829"/>
                  <a:gd name="connsiteX7" fmla="*/ 20479 w 83630"/>
                  <a:gd name="connsiteY7" fmla="*/ 142875 h 153829"/>
                  <a:gd name="connsiteX8" fmla="*/ 0 w 83630"/>
                  <a:gd name="connsiteY8" fmla="*/ 153829 h 153829"/>
                  <a:gd name="connsiteX0" fmla="*/ 29623 w 63151"/>
                  <a:gd name="connsiteY0" fmla="*/ 0 h 142875"/>
                  <a:gd name="connsiteX1" fmla="*/ 15621 w 63151"/>
                  <a:gd name="connsiteY1" fmla="*/ 24003 h 142875"/>
                  <a:gd name="connsiteX2" fmla="*/ 32100 w 63151"/>
                  <a:gd name="connsiteY2" fmla="*/ 48578 h 142875"/>
                  <a:gd name="connsiteX3" fmla="*/ 63151 w 63151"/>
                  <a:gd name="connsiteY3" fmla="*/ 97155 h 142875"/>
                  <a:gd name="connsiteX4" fmla="*/ 60674 w 63151"/>
                  <a:gd name="connsiteY4" fmla="*/ 118015 h 142875"/>
                  <a:gd name="connsiteX5" fmla="*/ 55722 w 63151"/>
                  <a:gd name="connsiteY5" fmla="*/ 126111 h 142875"/>
                  <a:gd name="connsiteX6" fmla="*/ 52578 w 63151"/>
                  <a:gd name="connsiteY6" fmla="*/ 127635 h 142875"/>
                  <a:gd name="connsiteX7" fmla="*/ 0 w 63151"/>
                  <a:gd name="connsiteY7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151" h="142875">
                    <a:moveTo>
                      <a:pt x="29623" y="0"/>
                    </a:moveTo>
                    <a:cubicBezTo>
                      <a:pt x="21527" y="2477"/>
                      <a:pt x="15621" y="12192"/>
                      <a:pt x="15621" y="24003"/>
                    </a:cubicBezTo>
                    <a:cubicBezTo>
                      <a:pt x="15621" y="37052"/>
                      <a:pt x="22765" y="47720"/>
                      <a:pt x="32100" y="48578"/>
                    </a:cubicBezTo>
                    <a:cubicBezTo>
                      <a:pt x="37338" y="68485"/>
                      <a:pt x="48292" y="86011"/>
                      <a:pt x="63151" y="97155"/>
                    </a:cubicBezTo>
                    <a:lnTo>
                      <a:pt x="60674" y="118015"/>
                    </a:lnTo>
                    <a:cubicBezTo>
                      <a:pt x="60389" y="121444"/>
                      <a:pt x="58484" y="124206"/>
                      <a:pt x="55722" y="126111"/>
                    </a:cubicBezTo>
                    <a:cubicBezTo>
                      <a:pt x="54769" y="126778"/>
                      <a:pt x="53531" y="127349"/>
                      <a:pt x="52578" y="127635"/>
                    </a:cubicBezTo>
                    <a:lnTo>
                      <a:pt x="0" y="142875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B8C656FB-4B4A-CD44-E1D2-C902F99C6908}"/>
                  </a:ext>
                </a:extLst>
              </p:cNvPr>
              <p:cNvSpPr/>
              <p:nvPr/>
            </p:nvSpPr>
            <p:spPr bwMode="gray">
              <a:xfrm>
                <a:off x="10689703" y="1046136"/>
                <a:ext cx="201351" cy="68140"/>
              </a:xfrm>
              <a:custGeom>
                <a:avLst/>
                <a:gdLst>
                  <a:gd name="connsiteX0" fmla="*/ 150019 w 150018"/>
                  <a:gd name="connsiteY0" fmla="*/ 50006 h 50768"/>
                  <a:gd name="connsiteX1" fmla="*/ 130112 w 150018"/>
                  <a:gd name="connsiteY1" fmla="*/ 49720 h 50768"/>
                  <a:gd name="connsiteX2" fmla="*/ 111919 w 150018"/>
                  <a:gd name="connsiteY2" fmla="*/ 0 h 50768"/>
                  <a:gd name="connsiteX3" fmla="*/ 22289 w 150018"/>
                  <a:gd name="connsiteY3" fmla="*/ 27813 h 50768"/>
                  <a:gd name="connsiteX4" fmla="*/ 22289 w 150018"/>
                  <a:gd name="connsiteY4" fmla="*/ 50768 h 50768"/>
                  <a:gd name="connsiteX5" fmla="*/ 0 w 150018"/>
                  <a:gd name="connsiteY5" fmla="*/ 50768 h 5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018" h="50768">
                    <a:moveTo>
                      <a:pt x="150019" y="50006"/>
                    </a:moveTo>
                    <a:lnTo>
                      <a:pt x="130112" y="49720"/>
                    </a:lnTo>
                    <a:cubicBezTo>
                      <a:pt x="128873" y="34004"/>
                      <a:pt x="124015" y="13049"/>
                      <a:pt x="111919" y="0"/>
                    </a:cubicBezTo>
                    <a:cubicBezTo>
                      <a:pt x="89154" y="17431"/>
                      <a:pt x="57340" y="30194"/>
                      <a:pt x="22289" y="27813"/>
                    </a:cubicBezTo>
                    <a:lnTo>
                      <a:pt x="22289" y="50768"/>
                    </a:lnTo>
                    <a:lnTo>
                      <a:pt x="0" y="50768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09BC0091-AC4A-F02B-4696-ADD0920F2955}"/>
                  </a:ext>
                </a:extLst>
              </p:cNvPr>
              <p:cNvSpPr/>
              <p:nvPr/>
            </p:nvSpPr>
            <p:spPr bwMode="gray">
              <a:xfrm>
                <a:off x="10727799" y="1287886"/>
                <a:ext cx="128736" cy="57656"/>
              </a:xfrm>
              <a:custGeom>
                <a:avLst/>
                <a:gdLst>
                  <a:gd name="connsiteX0" fmla="*/ 95917 w 95916"/>
                  <a:gd name="connsiteY0" fmla="*/ 0 h 42957"/>
                  <a:gd name="connsiteX1" fmla="*/ 48196 w 95916"/>
                  <a:gd name="connsiteY1" fmla="*/ 42958 h 42957"/>
                  <a:gd name="connsiteX2" fmla="*/ 0 w 95916"/>
                  <a:gd name="connsiteY2" fmla="*/ 0 h 4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916" h="42957">
                    <a:moveTo>
                      <a:pt x="95917" y="0"/>
                    </a:moveTo>
                    <a:lnTo>
                      <a:pt x="48196" y="4295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E2607020-EDD1-5C3F-EF5D-9327F2BCED23}"/>
                  </a:ext>
                </a:extLst>
              </p:cNvPr>
              <p:cNvSpPr/>
              <p:nvPr/>
            </p:nvSpPr>
            <p:spPr bwMode="gray">
              <a:xfrm>
                <a:off x="10678681" y="964325"/>
                <a:ext cx="226600" cy="149696"/>
              </a:xfrm>
              <a:custGeom>
                <a:avLst/>
                <a:gdLst>
                  <a:gd name="connsiteX0" fmla="*/ 8307 w 168830"/>
                  <a:gd name="connsiteY0" fmla="*/ 111532 h 111532"/>
                  <a:gd name="connsiteX1" fmla="*/ 21452 w 168830"/>
                  <a:gd name="connsiteY1" fmla="*/ 38285 h 111532"/>
                  <a:gd name="connsiteX2" fmla="*/ 25262 w 168830"/>
                  <a:gd name="connsiteY2" fmla="*/ 31713 h 111532"/>
                  <a:gd name="connsiteX3" fmla="*/ 165660 w 168830"/>
                  <a:gd name="connsiteY3" fmla="*/ 52191 h 111532"/>
                  <a:gd name="connsiteX4" fmla="*/ 156326 w 168830"/>
                  <a:gd name="connsiteY4" fmla="*/ 110961 h 111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830" h="111532">
                    <a:moveTo>
                      <a:pt x="8307" y="111532"/>
                    </a:moveTo>
                    <a:cubicBezTo>
                      <a:pt x="-5123" y="75718"/>
                      <a:pt x="-3313" y="45524"/>
                      <a:pt x="21452" y="38285"/>
                    </a:cubicBezTo>
                    <a:cubicBezTo>
                      <a:pt x="22595" y="36285"/>
                      <a:pt x="23833" y="34094"/>
                      <a:pt x="25262" y="31713"/>
                    </a:cubicBezTo>
                    <a:cubicBezTo>
                      <a:pt x="58599" y="-20199"/>
                      <a:pt x="148801" y="-4863"/>
                      <a:pt x="165660" y="52191"/>
                    </a:cubicBezTo>
                    <a:cubicBezTo>
                      <a:pt x="176424" y="88577"/>
                      <a:pt x="156326" y="110961"/>
                      <a:pt x="156326" y="110961"/>
                    </a:cubicBez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B940303F-5CDD-C6BD-5578-8FBBDBA7F99E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43" name="Rechteck 42">
              <a:hlinkClick r:id="rId4" action="ppaction://hlinksldjump"/>
              <a:extLst>
                <a:ext uri="{FF2B5EF4-FFF2-40B4-BE49-F238E27FC236}">
                  <a16:creationId xmlns:a16="http://schemas.microsoft.com/office/drawing/2014/main" id="{59DD2809-DE3F-4B6A-4E26-7AA5D01F2522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4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F0C70CD8-D9B9-9049-41C3-051437E673D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5" name="Grafik 4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D380E3C-6E01-E4A5-00FE-C6B51201E7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Dienstleistungsinnovation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Fünf Suchfelder, die sich in ihrer Wahrnehmbarkeit </a:t>
            </a:r>
            <a:br>
              <a:rPr lang="de-DE" dirty="0"/>
            </a:br>
            <a:r>
              <a:rPr lang="de-DE" dirty="0"/>
              <a:t>für den Kunden unterscheiden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88A2438A-0BB5-5667-55DE-2A6D08B61351}"/>
              </a:ext>
            </a:extLst>
          </p:cNvPr>
          <p:cNvSpPr/>
          <p:nvPr/>
        </p:nvSpPr>
        <p:spPr bwMode="gray">
          <a:xfrm>
            <a:off x="5485687" y="1692000"/>
            <a:ext cx="739965" cy="637900"/>
          </a:xfrm>
          <a:custGeom>
            <a:avLst/>
            <a:gdLst>
              <a:gd name="connsiteX0" fmla="*/ 284565 w 569130"/>
              <a:gd name="connsiteY0" fmla="*/ 0 h 490629"/>
              <a:gd name="connsiteX1" fmla="*/ 569130 w 569130"/>
              <a:gd name="connsiteY1" fmla="*/ 490629 h 490629"/>
              <a:gd name="connsiteX2" fmla="*/ 0 w 569130"/>
              <a:gd name="connsiteY2" fmla="*/ 490629 h 490629"/>
              <a:gd name="connsiteX3" fmla="*/ 284565 w 569130"/>
              <a:gd name="connsiteY3" fmla="*/ 0 h 4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130" h="490629">
                <a:moveTo>
                  <a:pt x="284565" y="0"/>
                </a:moveTo>
                <a:lnTo>
                  <a:pt x="569130" y="490629"/>
                </a:lnTo>
                <a:lnTo>
                  <a:pt x="0" y="490629"/>
                </a:lnTo>
                <a:lnTo>
                  <a:pt x="2845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180000" rIns="0" bIns="0" rtlCol="0" anchor="ctr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600" b="1" dirty="0">
                <a:latin typeface="+mj-lt"/>
              </a:rPr>
              <a:t>5</a:t>
            </a: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3B1C43D5-1EE9-9A69-3DA0-5D63065F1191}"/>
              </a:ext>
            </a:extLst>
          </p:cNvPr>
          <p:cNvSpPr/>
          <p:nvPr/>
        </p:nvSpPr>
        <p:spPr bwMode="gray">
          <a:xfrm>
            <a:off x="5007116" y="2517125"/>
            <a:ext cx="1697109" cy="637900"/>
          </a:xfrm>
          <a:custGeom>
            <a:avLst/>
            <a:gdLst>
              <a:gd name="connsiteX0" fmla="*/ 284564 w 1305299"/>
              <a:gd name="connsiteY0" fmla="*/ 0 h 490629"/>
              <a:gd name="connsiteX1" fmla="*/ 1020734 w 1305299"/>
              <a:gd name="connsiteY1" fmla="*/ 0 h 490629"/>
              <a:gd name="connsiteX2" fmla="*/ 1305299 w 1305299"/>
              <a:gd name="connsiteY2" fmla="*/ 490629 h 490629"/>
              <a:gd name="connsiteX3" fmla="*/ 0 w 1305299"/>
              <a:gd name="connsiteY3" fmla="*/ 490629 h 490629"/>
              <a:gd name="connsiteX4" fmla="*/ 284564 w 1305299"/>
              <a:gd name="connsiteY4" fmla="*/ 0 h 4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5299" h="490629">
                <a:moveTo>
                  <a:pt x="284564" y="0"/>
                </a:moveTo>
                <a:lnTo>
                  <a:pt x="1020734" y="0"/>
                </a:lnTo>
                <a:lnTo>
                  <a:pt x="1305299" y="490629"/>
                </a:lnTo>
                <a:lnTo>
                  <a:pt x="0" y="490629"/>
                </a:lnTo>
                <a:lnTo>
                  <a:pt x="28456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1600" b="1" dirty="0">
                <a:latin typeface="+mj-lt"/>
              </a:rPr>
              <a:t>4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10EE12CE-8085-D58C-8B1C-5AC8E93F367F}"/>
              </a:ext>
            </a:extLst>
          </p:cNvPr>
          <p:cNvSpPr/>
          <p:nvPr/>
        </p:nvSpPr>
        <p:spPr bwMode="gray">
          <a:xfrm>
            <a:off x="4528543" y="3342250"/>
            <a:ext cx="2654254" cy="637900"/>
          </a:xfrm>
          <a:custGeom>
            <a:avLst/>
            <a:gdLst>
              <a:gd name="connsiteX0" fmla="*/ 284565 w 2041468"/>
              <a:gd name="connsiteY0" fmla="*/ 0 h 490629"/>
              <a:gd name="connsiteX1" fmla="*/ 1756904 w 2041468"/>
              <a:gd name="connsiteY1" fmla="*/ 0 h 490629"/>
              <a:gd name="connsiteX2" fmla="*/ 2041468 w 2041468"/>
              <a:gd name="connsiteY2" fmla="*/ 490629 h 490629"/>
              <a:gd name="connsiteX3" fmla="*/ 0 w 2041468"/>
              <a:gd name="connsiteY3" fmla="*/ 490629 h 490629"/>
              <a:gd name="connsiteX4" fmla="*/ 284565 w 2041468"/>
              <a:gd name="connsiteY4" fmla="*/ 0 h 4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1468" h="490629">
                <a:moveTo>
                  <a:pt x="284565" y="0"/>
                </a:moveTo>
                <a:lnTo>
                  <a:pt x="1756904" y="0"/>
                </a:lnTo>
                <a:lnTo>
                  <a:pt x="2041468" y="490629"/>
                </a:lnTo>
                <a:lnTo>
                  <a:pt x="0" y="490629"/>
                </a:lnTo>
                <a:lnTo>
                  <a:pt x="284565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1600" b="1" dirty="0">
                <a:latin typeface="+mj-lt"/>
              </a:rPr>
              <a:t>3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07C0D345-8731-C36F-F827-8104C71D0C59}"/>
              </a:ext>
            </a:extLst>
          </p:cNvPr>
          <p:cNvSpPr/>
          <p:nvPr/>
        </p:nvSpPr>
        <p:spPr bwMode="gray">
          <a:xfrm>
            <a:off x="4049970" y="4167375"/>
            <a:ext cx="3611399" cy="637900"/>
          </a:xfrm>
          <a:custGeom>
            <a:avLst/>
            <a:gdLst>
              <a:gd name="connsiteX0" fmla="*/ 284565 w 2777638"/>
              <a:gd name="connsiteY0" fmla="*/ 0 h 490629"/>
              <a:gd name="connsiteX1" fmla="*/ 2493073 w 2777638"/>
              <a:gd name="connsiteY1" fmla="*/ 0 h 490629"/>
              <a:gd name="connsiteX2" fmla="*/ 2777638 w 2777638"/>
              <a:gd name="connsiteY2" fmla="*/ 490629 h 490629"/>
              <a:gd name="connsiteX3" fmla="*/ 0 w 2777638"/>
              <a:gd name="connsiteY3" fmla="*/ 490629 h 490629"/>
              <a:gd name="connsiteX4" fmla="*/ 284565 w 2777638"/>
              <a:gd name="connsiteY4" fmla="*/ 0 h 4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7638" h="490629">
                <a:moveTo>
                  <a:pt x="284565" y="0"/>
                </a:moveTo>
                <a:lnTo>
                  <a:pt x="2493073" y="0"/>
                </a:lnTo>
                <a:lnTo>
                  <a:pt x="2777638" y="490629"/>
                </a:lnTo>
                <a:lnTo>
                  <a:pt x="0" y="490629"/>
                </a:lnTo>
                <a:lnTo>
                  <a:pt x="28456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1600" b="1" dirty="0">
                <a:latin typeface="+mj-lt"/>
              </a:rPr>
              <a:t>2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A16C0D7B-410D-4C0E-9ACB-242295687D2E}"/>
              </a:ext>
            </a:extLst>
          </p:cNvPr>
          <p:cNvSpPr/>
          <p:nvPr/>
        </p:nvSpPr>
        <p:spPr bwMode="gray">
          <a:xfrm>
            <a:off x="3571398" y="4992500"/>
            <a:ext cx="4568544" cy="637900"/>
          </a:xfrm>
          <a:custGeom>
            <a:avLst/>
            <a:gdLst>
              <a:gd name="connsiteX0" fmla="*/ 284565 w 3513808"/>
              <a:gd name="connsiteY0" fmla="*/ 0 h 490629"/>
              <a:gd name="connsiteX1" fmla="*/ 3229243 w 3513808"/>
              <a:gd name="connsiteY1" fmla="*/ 0 h 490629"/>
              <a:gd name="connsiteX2" fmla="*/ 3513808 w 3513808"/>
              <a:gd name="connsiteY2" fmla="*/ 490629 h 490629"/>
              <a:gd name="connsiteX3" fmla="*/ 0 w 3513808"/>
              <a:gd name="connsiteY3" fmla="*/ 490629 h 490629"/>
              <a:gd name="connsiteX4" fmla="*/ 284565 w 3513808"/>
              <a:gd name="connsiteY4" fmla="*/ 0 h 4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3808" h="490629">
                <a:moveTo>
                  <a:pt x="284565" y="0"/>
                </a:moveTo>
                <a:lnTo>
                  <a:pt x="3229243" y="0"/>
                </a:lnTo>
                <a:lnTo>
                  <a:pt x="3513808" y="490629"/>
                </a:lnTo>
                <a:lnTo>
                  <a:pt x="0" y="490629"/>
                </a:lnTo>
                <a:lnTo>
                  <a:pt x="28456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1000"/>
              </a:spcAft>
            </a:pPr>
            <a:r>
              <a:rPr lang="de-DE" sz="1600" b="1" dirty="0">
                <a:latin typeface="+mj-lt"/>
              </a:rPr>
              <a:t>1</a:t>
            </a:r>
          </a:p>
        </p:txBody>
      </p:sp>
      <p:sp>
        <p:nvSpPr>
          <p:cNvPr id="10" name="Rechteck 47">
            <a:extLst>
              <a:ext uri="{FF2B5EF4-FFF2-40B4-BE49-F238E27FC236}">
                <a16:creationId xmlns:a16="http://schemas.microsoft.com/office/drawing/2014/main" id="{E2BA445E-DA12-39D6-A71C-FE5739CD353C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6038427" y="2329900"/>
            <a:ext cx="187225" cy="187225"/>
          </a:xfrm>
          <a:custGeom>
            <a:avLst/>
            <a:gdLst>
              <a:gd name="connsiteX0" fmla="*/ 0 w 144000"/>
              <a:gd name="connsiteY0" fmla="*/ 0 h 144000"/>
              <a:gd name="connsiteX1" fmla="*/ 144000 w 144000"/>
              <a:gd name="connsiteY1" fmla="*/ 0 h 144000"/>
              <a:gd name="connsiteX2" fmla="*/ 144000 w 144000"/>
              <a:gd name="connsiteY2" fmla="*/ 144000 h 144000"/>
              <a:gd name="connsiteX3" fmla="*/ 0 w 144000"/>
              <a:gd name="connsiteY3" fmla="*/ 144000 h 144000"/>
              <a:gd name="connsiteX4" fmla="*/ 0 w 144000"/>
              <a:gd name="connsiteY4" fmla="*/ 0 h 144000"/>
              <a:gd name="connsiteX0" fmla="*/ 0 w 144000"/>
              <a:gd name="connsiteY0" fmla="*/ 0 h 144000"/>
              <a:gd name="connsiteX1" fmla="*/ 144000 w 144000"/>
              <a:gd name="connsiteY1" fmla="*/ 0 h 144000"/>
              <a:gd name="connsiteX2" fmla="*/ 144000 w 144000"/>
              <a:gd name="connsiteY2" fmla="*/ 144000 h 144000"/>
              <a:gd name="connsiteX3" fmla="*/ 0 w 144000"/>
              <a:gd name="connsiteY3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00" h="144000">
                <a:moveTo>
                  <a:pt x="0" y="0"/>
                </a:moveTo>
                <a:lnTo>
                  <a:pt x="144000" y="0"/>
                </a:lnTo>
                <a:lnTo>
                  <a:pt x="144000" y="14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1" name="Rechteck 47">
            <a:extLst>
              <a:ext uri="{FF2B5EF4-FFF2-40B4-BE49-F238E27FC236}">
                <a16:creationId xmlns:a16="http://schemas.microsoft.com/office/drawing/2014/main" id="{A10E0CE3-D6FF-94DE-67DC-2B2EAD4B93B8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6516998" y="3155025"/>
            <a:ext cx="187225" cy="187225"/>
          </a:xfrm>
          <a:custGeom>
            <a:avLst/>
            <a:gdLst>
              <a:gd name="connsiteX0" fmla="*/ 0 w 144000"/>
              <a:gd name="connsiteY0" fmla="*/ 0 h 144000"/>
              <a:gd name="connsiteX1" fmla="*/ 144000 w 144000"/>
              <a:gd name="connsiteY1" fmla="*/ 0 h 144000"/>
              <a:gd name="connsiteX2" fmla="*/ 144000 w 144000"/>
              <a:gd name="connsiteY2" fmla="*/ 144000 h 144000"/>
              <a:gd name="connsiteX3" fmla="*/ 0 w 144000"/>
              <a:gd name="connsiteY3" fmla="*/ 144000 h 144000"/>
              <a:gd name="connsiteX4" fmla="*/ 0 w 144000"/>
              <a:gd name="connsiteY4" fmla="*/ 0 h 144000"/>
              <a:gd name="connsiteX0" fmla="*/ 0 w 144000"/>
              <a:gd name="connsiteY0" fmla="*/ 0 h 144000"/>
              <a:gd name="connsiteX1" fmla="*/ 144000 w 144000"/>
              <a:gd name="connsiteY1" fmla="*/ 0 h 144000"/>
              <a:gd name="connsiteX2" fmla="*/ 144000 w 144000"/>
              <a:gd name="connsiteY2" fmla="*/ 144000 h 144000"/>
              <a:gd name="connsiteX3" fmla="*/ 0 w 144000"/>
              <a:gd name="connsiteY3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00" h="144000">
                <a:moveTo>
                  <a:pt x="0" y="0"/>
                </a:moveTo>
                <a:lnTo>
                  <a:pt x="144000" y="0"/>
                </a:lnTo>
                <a:lnTo>
                  <a:pt x="144000" y="14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2" name="Rechteck 47">
            <a:extLst>
              <a:ext uri="{FF2B5EF4-FFF2-40B4-BE49-F238E27FC236}">
                <a16:creationId xmlns:a16="http://schemas.microsoft.com/office/drawing/2014/main" id="{26280321-EB8D-F744-922A-9D5E2F5415E3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6995571" y="3980150"/>
            <a:ext cx="187225" cy="187225"/>
          </a:xfrm>
          <a:custGeom>
            <a:avLst/>
            <a:gdLst>
              <a:gd name="connsiteX0" fmla="*/ 0 w 144000"/>
              <a:gd name="connsiteY0" fmla="*/ 0 h 144000"/>
              <a:gd name="connsiteX1" fmla="*/ 144000 w 144000"/>
              <a:gd name="connsiteY1" fmla="*/ 0 h 144000"/>
              <a:gd name="connsiteX2" fmla="*/ 144000 w 144000"/>
              <a:gd name="connsiteY2" fmla="*/ 144000 h 144000"/>
              <a:gd name="connsiteX3" fmla="*/ 0 w 144000"/>
              <a:gd name="connsiteY3" fmla="*/ 144000 h 144000"/>
              <a:gd name="connsiteX4" fmla="*/ 0 w 144000"/>
              <a:gd name="connsiteY4" fmla="*/ 0 h 144000"/>
              <a:gd name="connsiteX0" fmla="*/ 0 w 144000"/>
              <a:gd name="connsiteY0" fmla="*/ 0 h 144000"/>
              <a:gd name="connsiteX1" fmla="*/ 144000 w 144000"/>
              <a:gd name="connsiteY1" fmla="*/ 0 h 144000"/>
              <a:gd name="connsiteX2" fmla="*/ 144000 w 144000"/>
              <a:gd name="connsiteY2" fmla="*/ 144000 h 144000"/>
              <a:gd name="connsiteX3" fmla="*/ 0 w 144000"/>
              <a:gd name="connsiteY3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00" h="144000">
                <a:moveTo>
                  <a:pt x="0" y="0"/>
                </a:moveTo>
                <a:lnTo>
                  <a:pt x="144000" y="0"/>
                </a:lnTo>
                <a:lnTo>
                  <a:pt x="144000" y="14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3" name="Rechteck 47">
            <a:extLst>
              <a:ext uri="{FF2B5EF4-FFF2-40B4-BE49-F238E27FC236}">
                <a16:creationId xmlns:a16="http://schemas.microsoft.com/office/drawing/2014/main" id="{CD8E45B5-2F73-65FF-AD91-FEB33427D49D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7474144" y="4805275"/>
            <a:ext cx="187225" cy="187225"/>
          </a:xfrm>
          <a:custGeom>
            <a:avLst/>
            <a:gdLst>
              <a:gd name="connsiteX0" fmla="*/ 0 w 144000"/>
              <a:gd name="connsiteY0" fmla="*/ 0 h 144000"/>
              <a:gd name="connsiteX1" fmla="*/ 144000 w 144000"/>
              <a:gd name="connsiteY1" fmla="*/ 0 h 144000"/>
              <a:gd name="connsiteX2" fmla="*/ 144000 w 144000"/>
              <a:gd name="connsiteY2" fmla="*/ 144000 h 144000"/>
              <a:gd name="connsiteX3" fmla="*/ 0 w 144000"/>
              <a:gd name="connsiteY3" fmla="*/ 144000 h 144000"/>
              <a:gd name="connsiteX4" fmla="*/ 0 w 144000"/>
              <a:gd name="connsiteY4" fmla="*/ 0 h 144000"/>
              <a:gd name="connsiteX0" fmla="*/ 0 w 144000"/>
              <a:gd name="connsiteY0" fmla="*/ 0 h 144000"/>
              <a:gd name="connsiteX1" fmla="*/ 144000 w 144000"/>
              <a:gd name="connsiteY1" fmla="*/ 0 h 144000"/>
              <a:gd name="connsiteX2" fmla="*/ 144000 w 144000"/>
              <a:gd name="connsiteY2" fmla="*/ 144000 h 144000"/>
              <a:gd name="connsiteX3" fmla="*/ 0 w 144000"/>
              <a:gd name="connsiteY3" fmla="*/ 0 h 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000" h="144000">
                <a:moveTo>
                  <a:pt x="0" y="0"/>
                </a:moveTo>
                <a:lnTo>
                  <a:pt x="144000" y="0"/>
                </a:lnTo>
                <a:lnTo>
                  <a:pt x="144000" y="14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6" name="Gleichschenkliges Dreieck 25">
            <a:extLst>
              <a:ext uri="{FF2B5EF4-FFF2-40B4-BE49-F238E27FC236}">
                <a16:creationId xmlns:a16="http://schemas.microsoft.com/office/drawing/2014/main" id="{A43833BC-BE36-EBED-7250-618B2FF9FC45}"/>
              </a:ext>
            </a:extLst>
          </p:cNvPr>
          <p:cNvSpPr/>
          <p:nvPr/>
        </p:nvSpPr>
        <p:spPr bwMode="gray">
          <a:xfrm>
            <a:off x="5377097" y="2329900"/>
            <a:ext cx="661330" cy="187225"/>
          </a:xfrm>
          <a:prstGeom prst="triangle">
            <a:avLst>
              <a:gd name="adj" fmla="val 1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9" name="Gleichschenkliges Dreieck 28">
            <a:extLst>
              <a:ext uri="{FF2B5EF4-FFF2-40B4-BE49-F238E27FC236}">
                <a16:creationId xmlns:a16="http://schemas.microsoft.com/office/drawing/2014/main" id="{85D4EA4E-DBF1-AA55-7B21-D442AF494616}"/>
              </a:ext>
            </a:extLst>
          </p:cNvPr>
          <p:cNvSpPr/>
          <p:nvPr/>
        </p:nvSpPr>
        <p:spPr bwMode="gray">
          <a:xfrm>
            <a:off x="4903990" y="3155025"/>
            <a:ext cx="1613008" cy="187225"/>
          </a:xfrm>
          <a:prstGeom prst="triangle">
            <a:avLst>
              <a:gd name="adj" fmla="val 1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31" name="Gleichschenkliges Dreieck 30">
            <a:extLst>
              <a:ext uri="{FF2B5EF4-FFF2-40B4-BE49-F238E27FC236}">
                <a16:creationId xmlns:a16="http://schemas.microsoft.com/office/drawing/2014/main" id="{0A619B4E-547D-93F8-5CBD-2CE5F497F39C}"/>
              </a:ext>
            </a:extLst>
          </p:cNvPr>
          <p:cNvSpPr/>
          <p:nvPr/>
        </p:nvSpPr>
        <p:spPr bwMode="gray">
          <a:xfrm>
            <a:off x="4419953" y="3980150"/>
            <a:ext cx="2575618" cy="187225"/>
          </a:xfrm>
          <a:prstGeom prst="triangle">
            <a:avLst>
              <a:gd name="adj" fmla="val 1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9044FC41-1E4B-C278-D454-C1AF8C8EF2E8}"/>
              </a:ext>
            </a:extLst>
          </p:cNvPr>
          <p:cNvSpPr/>
          <p:nvPr/>
        </p:nvSpPr>
        <p:spPr bwMode="gray">
          <a:xfrm>
            <a:off x="3941380" y="4805275"/>
            <a:ext cx="3532763" cy="187225"/>
          </a:xfrm>
          <a:prstGeom prst="triangle">
            <a:avLst>
              <a:gd name="adj" fmla="val 10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36" name="Inhaltsplatzhalter 3">
            <a:extLst>
              <a:ext uri="{FF2B5EF4-FFF2-40B4-BE49-F238E27FC236}">
                <a16:creationId xmlns:a16="http://schemas.microsoft.com/office/drawing/2014/main" id="{4CB3553C-5BDC-17AC-25AA-AE1E2ADFA325}"/>
              </a:ext>
            </a:extLst>
          </p:cNvPr>
          <p:cNvSpPr txBox="1">
            <a:spLocks/>
          </p:cNvSpPr>
          <p:nvPr/>
        </p:nvSpPr>
        <p:spPr bwMode="gray">
          <a:xfrm>
            <a:off x="1588482" y="2732400"/>
            <a:ext cx="270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Kundeninteraktion</a:t>
            </a:r>
          </a:p>
          <a:p>
            <a:pPr marL="0" indent="0" algn="r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Handlungen des Kunden,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während er die Dienstleistung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Anspruch nimmt</a:t>
            </a:r>
          </a:p>
        </p:txBody>
      </p:sp>
      <p:sp>
        <p:nvSpPr>
          <p:cNvPr id="37" name="Inhaltsplatzhalter 3">
            <a:extLst>
              <a:ext uri="{FF2B5EF4-FFF2-40B4-BE49-F238E27FC236}">
                <a16:creationId xmlns:a16="http://schemas.microsoft.com/office/drawing/2014/main" id="{B8F8724F-8B55-35F0-C786-727435323973}"/>
              </a:ext>
            </a:extLst>
          </p:cNvPr>
          <p:cNvSpPr txBox="1">
            <a:spLocks/>
          </p:cNvSpPr>
          <p:nvPr/>
        </p:nvSpPr>
        <p:spPr bwMode="gray">
          <a:xfrm>
            <a:off x="633600" y="4382650"/>
            <a:ext cx="270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Backstage Aktivitäten</a:t>
            </a:r>
          </a:p>
          <a:p>
            <a:pPr marL="0" indent="0" algn="r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 Aktivitäten, die für den Kunden unsichtbar sind, aber immer noch zur Dienstleistung gehören</a:t>
            </a:r>
          </a:p>
        </p:txBody>
      </p:sp>
      <p:sp>
        <p:nvSpPr>
          <p:cNvPr id="35" name="Inhaltsplatzhalter 3">
            <a:extLst>
              <a:ext uri="{FF2B5EF4-FFF2-40B4-BE49-F238E27FC236}">
                <a16:creationId xmlns:a16="http://schemas.microsoft.com/office/drawing/2014/main" id="{886FE421-A7FF-16D8-F0DA-88677DCC5C13}"/>
              </a:ext>
            </a:extLst>
          </p:cNvPr>
          <p:cNvSpPr txBox="1">
            <a:spLocks/>
          </p:cNvSpPr>
          <p:nvPr/>
        </p:nvSpPr>
        <p:spPr bwMode="gray">
          <a:xfrm>
            <a:off x="7002000" y="2016000"/>
            <a:ext cx="270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Physischer Beweis 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 physischen Komponenten: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Was der Kunde im Rahmen der Dienst-leistung sieht oder selbst benutzt</a:t>
            </a:r>
          </a:p>
        </p:txBody>
      </p:sp>
      <p:sp>
        <p:nvSpPr>
          <p:cNvPr id="41" name="Inhaltsplatzhalter 3">
            <a:extLst>
              <a:ext uri="{FF2B5EF4-FFF2-40B4-BE49-F238E27FC236}">
                <a16:creationId xmlns:a16="http://schemas.microsoft.com/office/drawing/2014/main" id="{7E3E0D1E-03C5-1D77-3CF1-6A0ECBC2BD2C}"/>
              </a:ext>
            </a:extLst>
          </p:cNvPr>
          <p:cNvSpPr txBox="1">
            <a:spLocks/>
          </p:cNvSpPr>
          <p:nvPr/>
        </p:nvSpPr>
        <p:spPr bwMode="gray">
          <a:xfrm>
            <a:off x="7897351" y="3557525"/>
            <a:ext cx="270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On-Stage Aktivitäten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Alle Aktivitäten, die Kontakt mit dem Kunden enthalten oder für den Kunden sichtbar sind</a:t>
            </a:r>
          </a:p>
        </p:txBody>
      </p:sp>
      <p:sp>
        <p:nvSpPr>
          <p:cNvPr id="42" name="Inhaltsplatzhalter 3">
            <a:extLst>
              <a:ext uri="{FF2B5EF4-FFF2-40B4-BE49-F238E27FC236}">
                <a16:creationId xmlns:a16="http://schemas.microsoft.com/office/drawing/2014/main" id="{83922AD8-947B-BB7D-36CA-A7D919B661FE}"/>
              </a:ext>
            </a:extLst>
          </p:cNvPr>
          <p:cNvSpPr txBox="1">
            <a:spLocks/>
          </p:cNvSpPr>
          <p:nvPr/>
        </p:nvSpPr>
        <p:spPr bwMode="gray">
          <a:xfrm>
            <a:off x="8856993" y="5207775"/>
            <a:ext cx="270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Support Prozesse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Abläufe, die nicht zur Dienstleistung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se gehören, aber dennoch für ihre Erbringung notwendig sind</a:t>
            </a:r>
          </a:p>
        </p:txBody>
      </p: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C1FB2C23-E518-F607-47D8-7BF1A7204527}"/>
              </a:ext>
            </a:extLst>
          </p:cNvPr>
          <p:cNvCxnSpPr>
            <a:cxnSpLocks/>
          </p:cNvCxnSpPr>
          <p:nvPr/>
        </p:nvCxnSpPr>
        <p:spPr bwMode="gray">
          <a:xfrm>
            <a:off x="6100763" y="2124000"/>
            <a:ext cx="720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22920C20-668F-7299-AE04-934A98583657}"/>
              </a:ext>
            </a:extLst>
          </p:cNvPr>
          <p:cNvCxnSpPr>
            <a:cxnSpLocks/>
          </p:cNvCxnSpPr>
          <p:nvPr/>
        </p:nvCxnSpPr>
        <p:spPr bwMode="gray">
          <a:xfrm>
            <a:off x="6996113" y="3664800"/>
            <a:ext cx="720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581F63B9-0BD1-E013-DDE9-AD015E4CBCCD}"/>
              </a:ext>
            </a:extLst>
          </p:cNvPr>
          <p:cNvCxnSpPr>
            <a:cxnSpLocks/>
          </p:cNvCxnSpPr>
          <p:nvPr/>
        </p:nvCxnSpPr>
        <p:spPr bwMode="gray">
          <a:xfrm>
            <a:off x="7955756" y="5317200"/>
            <a:ext cx="720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B2EBCAB5-4C11-01ED-D6DF-9B130E70C038}"/>
              </a:ext>
            </a:extLst>
          </p:cNvPr>
          <p:cNvCxnSpPr>
            <a:cxnSpLocks/>
          </p:cNvCxnSpPr>
          <p:nvPr/>
        </p:nvCxnSpPr>
        <p:spPr bwMode="gray">
          <a:xfrm>
            <a:off x="4467600" y="2840400"/>
            <a:ext cx="7211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91167417-CAB0-4B12-864A-24BD01B0B67F}"/>
              </a:ext>
            </a:extLst>
          </p:cNvPr>
          <p:cNvCxnSpPr>
            <a:cxnSpLocks/>
          </p:cNvCxnSpPr>
          <p:nvPr/>
        </p:nvCxnSpPr>
        <p:spPr bwMode="gray">
          <a:xfrm>
            <a:off x="3512718" y="4489200"/>
            <a:ext cx="721144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175B95C-37A9-10C2-BFA9-190CEF3B954E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4" name="Rechteck 13">
              <a:hlinkClick r:id="rId2" action="ppaction://hlinksldjump"/>
              <a:extLst>
                <a:ext uri="{FF2B5EF4-FFF2-40B4-BE49-F238E27FC236}">
                  <a16:creationId xmlns:a16="http://schemas.microsoft.com/office/drawing/2014/main" id="{F41D644C-EB30-2748-356F-6E532EB51B99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5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2C433FFA-AC9A-8C5F-02E9-9089959B2A4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6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89E007-7DE7-9279-4D0B-F36F3C1BA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Entwicklungscontrolling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70" y="972000"/>
            <a:ext cx="5122800" cy="540000"/>
          </a:xfrm>
        </p:spPr>
        <p:txBody>
          <a:bodyPr/>
          <a:lstStyle/>
          <a:p>
            <a:r>
              <a:rPr lang="de-DE" dirty="0"/>
              <a:t>Einteilung des Entwicklungscontrollings</a:t>
            </a:r>
          </a:p>
          <a:p>
            <a:endParaRPr lang="de-DE" dirty="0"/>
          </a:p>
        </p:txBody>
      </p: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3DEDEA04-1096-457E-9802-C801B1147BBF}"/>
              </a:ext>
            </a:extLst>
          </p:cNvPr>
          <p:cNvCxnSpPr/>
          <p:nvPr/>
        </p:nvCxnSpPr>
        <p:spPr bwMode="gray">
          <a:xfrm>
            <a:off x="900000" y="5191200"/>
            <a:ext cx="2304000" cy="0"/>
          </a:xfrm>
          <a:prstGeom prst="line">
            <a:avLst/>
          </a:prstGeom>
          <a:ln w="19050">
            <a:solidFill>
              <a:schemeClr val="accent6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4507541F-A15D-03C7-F043-E0A7F87E74B9}"/>
              </a:ext>
            </a:extLst>
          </p:cNvPr>
          <p:cNvCxnSpPr>
            <a:cxnSpLocks/>
          </p:cNvCxnSpPr>
          <p:nvPr/>
        </p:nvCxnSpPr>
        <p:spPr bwMode="gray">
          <a:xfrm flipV="1">
            <a:off x="3331150" y="4561200"/>
            <a:ext cx="576000" cy="576000"/>
          </a:xfrm>
          <a:prstGeom prst="line">
            <a:avLst/>
          </a:prstGeom>
          <a:ln w="19050">
            <a:solidFill>
              <a:schemeClr val="accent6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4FE5DCB4-EDF0-C536-8126-2259B37B4389}"/>
              </a:ext>
            </a:extLst>
          </p:cNvPr>
          <p:cNvCxnSpPr>
            <a:cxnSpLocks/>
          </p:cNvCxnSpPr>
          <p:nvPr/>
        </p:nvCxnSpPr>
        <p:spPr bwMode="gray">
          <a:xfrm>
            <a:off x="3961150" y="2131200"/>
            <a:ext cx="0" cy="2304000"/>
          </a:xfrm>
          <a:prstGeom prst="line">
            <a:avLst/>
          </a:prstGeom>
          <a:ln w="19050">
            <a:solidFill>
              <a:schemeClr val="accent6"/>
            </a:solidFill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Inhaltsplatzhalter 3">
            <a:extLst>
              <a:ext uri="{FF2B5EF4-FFF2-40B4-BE49-F238E27FC236}">
                <a16:creationId xmlns:a16="http://schemas.microsoft.com/office/drawing/2014/main" id="{3915C373-E6A1-B12D-9E31-4A440AE2D98B}"/>
              </a:ext>
            </a:extLst>
          </p:cNvPr>
          <p:cNvSpPr txBox="1">
            <a:spLocks/>
          </p:cNvSpPr>
          <p:nvPr/>
        </p:nvSpPr>
        <p:spPr bwMode="gray">
          <a:xfrm>
            <a:off x="4141730" y="3013200"/>
            <a:ext cx="144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Planungs-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stufe</a:t>
            </a:r>
          </a:p>
        </p:txBody>
      </p:sp>
      <p:sp>
        <p:nvSpPr>
          <p:cNvPr id="64" name="Inhaltsplatzhalter 3">
            <a:extLst>
              <a:ext uri="{FF2B5EF4-FFF2-40B4-BE49-F238E27FC236}">
                <a16:creationId xmlns:a16="http://schemas.microsoft.com/office/drawing/2014/main" id="{30A8FCD5-6289-004A-2735-45E01EACAF83}"/>
              </a:ext>
            </a:extLst>
          </p:cNvPr>
          <p:cNvSpPr txBox="1">
            <a:spLocks/>
          </p:cNvSpPr>
          <p:nvPr/>
        </p:nvSpPr>
        <p:spPr bwMode="gray">
          <a:xfrm>
            <a:off x="3799730" y="4831200"/>
            <a:ext cx="144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Objekt-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bereich</a:t>
            </a:r>
          </a:p>
        </p:txBody>
      </p:sp>
      <p:sp>
        <p:nvSpPr>
          <p:cNvPr id="127" name="Inhaltsplatzhalter 3">
            <a:extLst>
              <a:ext uri="{FF2B5EF4-FFF2-40B4-BE49-F238E27FC236}">
                <a16:creationId xmlns:a16="http://schemas.microsoft.com/office/drawing/2014/main" id="{27512F11-36C5-719A-25EA-6FACBC0C92DE}"/>
              </a:ext>
            </a:extLst>
          </p:cNvPr>
          <p:cNvSpPr txBox="1">
            <a:spLocks/>
          </p:cNvSpPr>
          <p:nvPr/>
        </p:nvSpPr>
        <p:spPr bwMode="gray">
          <a:xfrm>
            <a:off x="900000" y="5371200"/>
            <a:ext cx="144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Zielgrößen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44D97F4-E49E-E319-A234-C798AEA8D61E}"/>
              </a:ext>
            </a:extLst>
          </p:cNvPr>
          <p:cNvGrpSpPr>
            <a:grpSpLocks noChangeAspect="1"/>
          </p:cNvGrpSpPr>
          <p:nvPr/>
        </p:nvGrpSpPr>
        <p:grpSpPr>
          <a:xfrm>
            <a:off x="1188000" y="2419200"/>
            <a:ext cx="2592000" cy="2592000"/>
            <a:chOff x="1188000" y="2419200"/>
            <a:chExt cx="2592000" cy="2592000"/>
          </a:xfrm>
        </p:grpSpPr>
        <p:cxnSp>
          <p:nvCxnSpPr>
            <p:cNvPr id="131" name="Gerader Verbinder 130">
              <a:extLst>
                <a:ext uri="{FF2B5EF4-FFF2-40B4-BE49-F238E27FC236}">
                  <a16:creationId xmlns:a16="http://schemas.microsoft.com/office/drawing/2014/main" id="{9D96E833-6E0F-FF9E-1984-44B7B0FEA2D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188000" y="2419200"/>
              <a:ext cx="2304000" cy="0"/>
            </a:xfrm>
            <a:prstGeom prst="line">
              <a:avLst/>
            </a:pr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</p:cxn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1BA9F039-1EC8-8FB3-4630-84F624AA6E8C}"/>
                </a:ext>
              </a:extLst>
            </p:cNvPr>
            <p:cNvSpPr/>
            <p:nvPr/>
          </p:nvSpPr>
          <p:spPr bwMode="gray">
            <a:xfrm>
              <a:off x="3204000" y="3283200"/>
              <a:ext cx="576000" cy="576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dirty="0"/>
            </a:p>
          </p:txBody>
        </p:sp>
        <p:cxnSp>
          <p:nvCxnSpPr>
            <p:cNvPr id="135" name="Gerader Verbinder 134">
              <a:extLst>
                <a:ext uri="{FF2B5EF4-FFF2-40B4-BE49-F238E27FC236}">
                  <a16:creationId xmlns:a16="http://schemas.microsoft.com/office/drawing/2014/main" id="{36967F0B-8504-C6DC-BAD7-69EF48988C79}"/>
                </a:ext>
              </a:extLst>
            </p:cNvPr>
            <p:cNvCxnSpPr/>
            <p:nvPr/>
          </p:nvCxnSpPr>
          <p:spPr bwMode="gray">
            <a:xfrm>
              <a:off x="1360800" y="2707200"/>
              <a:ext cx="0" cy="2304000"/>
            </a:xfrm>
            <a:prstGeom prst="line">
              <a:avLst/>
            </a:pr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</p:cxnSp>
        <p:cxnSp>
          <p:nvCxnSpPr>
            <p:cNvPr id="136" name="Gerader Verbinder 135">
              <a:extLst>
                <a:ext uri="{FF2B5EF4-FFF2-40B4-BE49-F238E27FC236}">
                  <a16:creationId xmlns:a16="http://schemas.microsoft.com/office/drawing/2014/main" id="{88AE2C8B-0017-F15A-5264-FE8C7C3699DD}"/>
                </a:ext>
              </a:extLst>
            </p:cNvPr>
            <p:cNvCxnSpPr/>
            <p:nvPr/>
          </p:nvCxnSpPr>
          <p:spPr bwMode="gray">
            <a:xfrm>
              <a:off x="1821600" y="2707200"/>
              <a:ext cx="0" cy="2304000"/>
            </a:xfrm>
            <a:prstGeom prst="line">
              <a:avLst/>
            </a:pr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</p:cxnSp>
        <p:cxnSp>
          <p:nvCxnSpPr>
            <p:cNvPr id="137" name="Gerader Verbinder 136">
              <a:extLst>
                <a:ext uri="{FF2B5EF4-FFF2-40B4-BE49-F238E27FC236}">
                  <a16:creationId xmlns:a16="http://schemas.microsoft.com/office/drawing/2014/main" id="{A82A9732-F603-6265-84EA-940794BBDE3B}"/>
                </a:ext>
              </a:extLst>
            </p:cNvPr>
            <p:cNvCxnSpPr/>
            <p:nvPr/>
          </p:nvCxnSpPr>
          <p:spPr bwMode="gray">
            <a:xfrm>
              <a:off x="2282400" y="2707200"/>
              <a:ext cx="0" cy="2304000"/>
            </a:xfrm>
            <a:prstGeom prst="line">
              <a:avLst/>
            </a:pr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</p:cxnSp>
        <p:cxnSp>
          <p:nvCxnSpPr>
            <p:cNvPr id="138" name="Gerader Verbinder 137">
              <a:extLst>
                <a:ext uri="{FF2B5EF4-FFF2-40B4-BE49-F238E27FC236}">
                  <a16:creationId xmlns:a16="http://schemas.microsoft.com/office/drawing/2014/main" id="{1CDB4FAC-5BD6-3847-FE1B-77E3A2A289C4}"/>
                </a:ext>
              </a:extLst>
            </p:cNvPr>
            <p:cNvCxnSpPr/>
            <p:nvPr/>
          </p:nvCxnSpPr>
          <p:spPr bwMode="gray">
            <a:xfrm>
              <a:off x="2743200" y="2707200"/>
              <a:ext cx="0" cy="2304000"/>
            </a:xfrm>
            <a:prstGeom prst="line">
              <a:avLst/>
            </a:pr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6768077-BC20-70DA-F647-7B8A1A0139B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00000" y="2131200"/>
            <a:ext cx="2880000" cy="2880000"/>
            <a:chOff x="-3171994" y="2199862"/>
            <a:chExt cx="1440000" cy="1440000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590A3770-D59A-9E86-8E8C-ADC8A2C4168F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-3171994" y="2199862"/>
              <a:ext cx="288000" cy="288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3C359167-4060-4DAD-BA58-04DE5D33189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2883994" y="2199862"/>
              <a:ext cx="115200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10CD5520-93E0-027C-6173-B10DFEB1CA0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3171994" y="2487862"/>
              <a:ext cx="0" cy="1152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CC8F3ABA-C99C-7625-9558-39F30074EC6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3171994" y="3639862"/>
              <a:ext cx="115200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EE3D7F82-6F2A-BF84-E2B8-3C7D604732C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3171994" y="2487862"/>
              <a:ext cx="115200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CEEFC5BB-CC58-2058-C302-664E299E418E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-2019994" y="2199862"/>
              <a:ext cx="288000" cy="288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2411181B-950D-F50A-94E4-1F201C1EF1D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2019994" y="2487862"/>
              <a:ext cx="0" cy="1152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FCB5AC4B-4EEF-C6EE-4B4C-5A041C9954A0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-2019994" y="3351862"/>
              <a:ext cx="288000" cy="288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61E091D8-D208-4F7A-9DE1-949334C4B4D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1731994" y="2199862"/>
              <a:ext cx="0" cy="1152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Inhaltsplatzhalter 3">
            <a:extLst>
              <a:ext uri="{FF2B5EF4-FFF2-40B4-BE49-F238E27FC236}">
                <a16:creationId xmlns:a16="http://schemas.microsoft.com/office/drawing/2014/main" id="{953CB3A5-83C8-5F8A-C5D1-7CFA6A783590}"/>
              </a:ext>
            </a:extLst>
          </p:cNvPr>
          <p:cNvSpPr txBox="1">
            <a:spLocks/>
          </p:cNvSpPr>
          <p:nvPr/>
        </p:nvSpPr>
        <p:spPr bwMode="gray">
          <a:xfrm>
            <a:off x="950400" y="3407480"/>
            <a:ext cx="360000" cy="1440000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Zeit- Controlling</a:t>
            </a:r>
          </a:p>
        </p:txBody>
      </p:sp>
      <p:sp>
        <p:nvSpPr>
          <p:cNvPr id="141" name="Inhaltsplatzhalter 3">
            <a:extLst>
              <a:ext uri="{FF2B5EF4-FFF2-40B4-BE49-F238E27FC236}">
                <a16:creationId xmlns:a16="http://schemas.microsoft.com/office/drawing/2014/main" id="{F4280524-862B-3ECF-0DE0-90A9FF99D757}"/>
              </a:ext>
            </a:extLst>
          </p:cNvPr>
          <p:cNvSpPr txBox="1">
            <a:spLocks/>
          </p:cNvSpPr>
          <p:nvPr/>
        </p:nvSpPr>
        <p:spPr bwMode="gray">
          <a:xfrm>
            <a:off x="1411200" y="3407480"/>
            <a:ext cx="360000" cy="1440000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Termin- Controlling</a:t>
            </a:r>
          </a:p>
        </p:txBody>
      </p:sp>
      <p:sp>
        <p:nvSpPr>
          <p:cNvPr id="142" name="Inhaltsplatzhalter 3">
            <a:extLst>
              <a:ext uri="{FF2B5EF4-FFF2-40B4-BE49-F238E27FC236}">
                <a16:creationId xmlns:a16="http://schemas.microsoft.com/office/drawing/2014/main" id="{42F85F65-A727-708E-3E62-05C506E535E3}"/>
              </a:ext>
            </a:extLst>
          </p:cNvPr>
          <p:cNvSpPr txBox="1">
            <a:spLocks/>
          </p:cNvSpPr>
          <p:nvPr/>
        </p:nvSpPr>
        <p:spPr bwMode="gray">
          <a:xfrm>
            <a:off x="1872000" y="3407480"/>
            <a:ext cx="360000" cy="1440000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Kosten- Controlling</a:t>
            </a:r>
          </a:p>
        </p:txBody>
      </p:sp>
      <p:sp>
        <p:nvSpPr>
          <p:cNvPr id="143" name="Inhaltsplatzhalter 3">
            <a:extLst>
              <a:ext uri="{FF2B5EF4-FFF2-40B4-BE49-F238E27FC236}">
                <a16:creationId xmlns:a16="http://schemas.microsoft.com/office/drawing/2014/main" id="{36496C6A-FC98-D8B1-DA20-F153F83B94AE}"/>
              </a:ext>
            </a:extLst>
          </p:cNvPr>
          <p:cNvSpPr txBox="1">
            <a:spLocks/>
          </p:cNvSpPr>
          <p:nvPr/>
        </p:nvSpPr>
        <p:spPr bwMode="gray">
          <a:xfrm>
            <a:off x="2332800" y="3407480"/>
            <a:ext cx="360000" cy="1440000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Qualitäts- Controlling</a:t>
            </a:r>
          </a:p>
        </p:txBody>
      </p:sp>
      <p:sp>
        <p:nvSpPr>
          <p:cNvPr id="144" name="Inhaltsplatzhalter 3">
            <a:extLst>
              <a:ext uri="{FF2B5EF4-FFF2-40B4-BE49-F238E27FC236}">
                <a16:creationId xmlns:a16="http://schemas.microsoft.com/office/drawing/2014/main" id="{3DE046C9-0491-0EAA-78CB-6D848C97082A}"/>
              </a:ext>
            </a:extLst>
          </p:cNvPr>
          <p:cNvSpPr txBox="1">
            <a:spLocks/>
          </p:cNvSpPr>
          <p:nvPr/>
        </p:nvSpPr>
        <p:spPr bwMode="gray">
          <a:xfrm>
            <a:off x="2793600" y="3407480"/>
            <a:ext cx="360000" cy="1440000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Leistungs- Controlling</a:t>
            </a:r>
          </a:p>
        </p:txBody>
      </p:sp>
      <p:sp>
        <p:nvSpPr>
          <p:cNvPr id="145" name="Inhaltsplatzhalter 3">
            <a:extLst>
              <a:ext uri="{FF2B5EF4-FFF2-40B4-BE49-F238E27FC236}">
                <a16:creationId xmlns:a16="http://schemas.microsoft.com/office/drawing/2014/main" id="{572BCEA1-9A7F-D674-B824-49F6B4FC8410}"/>
              </a:ext>
            </a:extLst>
          </p:cNvPr>
          <p:cNvSpPr txBox="1">
            <a:spLocks/>
          </p:cNvSpPr>
          <p:nvPr/>
        </p:nvSpPr>
        <p:spPr bwMode="gray">
          <a:xfrm>
            <a:off x="1548000" y="2185200"/>
            <a:ext cx="1800000" cy="180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Entwicklungsbereichs-Controlling</a:t>
            </a:r>
          </a:p>
        </p:txBody>
      </p:sp>
      <p:sp>
        <p:nvSpPr>
          <p:cNvPr id="150" name="Inhaltsplatzhalter 3">
            <a:extLst>
              <a:ext uri="{FF2B5EF4-FFF2-40B4-BE49-F238E27FC236}">
                <a16:creationId xmlns:a16="http://schemas.microsoft.com/office/drawing/2014/main" id="{F213F1EF-0FC8-6388-C65E-EDBDF947EEC8}"/>
              </a:ext>
            </a:extLst>
          </p:cNvPr>
          <p:cNvSpPr txBox="1">
            <a:spLocks/>
          </p:cNvSpPr>
          <p:nvPr/>
        </p:nvSpPr>
        <p:spPr bwMode="gray">
          <a:xfrm>
            <a:off x="1260000" y="2473200"/>
            <a:ext cx="1800000" cy="180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Entwicklungsprojekt-Controlling</a:t>
            </a:r>
          </a:p>
        </p:txBody>
      </p:sp>
      <p:sp>
        <p:nvSpPr>
          <p:cNvPr id="156" name="Inhaltsplatzhalter 3">
            <a:extLst>
              <a:ext uri="{FF2B5EF4-FFF2-40B4-BE49-F238E27FC236}">
                <a16:creationId xmlns:a16="http://schemas.microsoft.com/office/drawing/2014/main" id="{F2A3B525-CE95-DEDB-F10E-182EFD92EFCA}"/>
              </a:ext>
            </a:extLst>
          </p:cNvPr>
          <p:cNvSpPr txBox="1">
            <a:spLocks/>
          </p:cNvSpPr>
          <p:nvPr/>
        </p:nvSpPr>
        <p:spPr bwMode="gray">
          <a:xfrm>
            <a:off x="3312000" y="2833200"/>
            <a:ext cx="540000" cy="540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Strate-</a:t>
            </a:r>
            <a:b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gisches </a:t>
            </a:r>
            <a:b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Control-</a:t>
            </a:r>
            <a:b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ling</a:t>
            </a:r>
          </a:p>
        </p:txBody>
      </p:sp>
      <p:sp>
        <p:nvSpPr>
          <p:cNvPr id="159" name="Inhaltsplatzhalter 3">
            <a:extLst>
              <a:ext uri="{FF2B5EF4-FFF2-40B4-BE49-F238E27FC236}">
                <a16:creationId xmlns:a16="http://schemas.microsoft.com/office/drawing/2014/main" id="{B8415A0C-9B24-2684-7A70-A3E6480EA5E1}"/>
              </a:ext>
            </a:extLst>
          </p:cNvPr>
          <p:cNvSpPr txBox="1">
            <a:spLocks/>
          </p:cNvSpPr>
          <p:nvPr/>
        </p:nvSpPr>
        <p:spPr bwMode="gray">
          <a:xfrm>
            <a:off x="3312000" y="3985200"/>
            <a:ext cx="540000" cy="540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Opera-</a:t>
            </a:r>
            <a:b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tives Control-</a:t>
            </a:r>
            <a:b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ling</a:t>
            </a:r>
          </a:p>
        </p:txBody>
      </p:sp>
      <p:sp>
        <p:nvSpPr>
          <p:cNvPr id="161" name="Textfeld 160">
            <a:extLst>
              <a:ext uri="{FF2B5EF4-FFF2-40B4-BE49-F238E27FC236}">
                <a16:creationId xmlns:a16="http://schemas.microsoft.com/office/drawing/2014/main" id="{03C325AF-923C-E141-349A-D56B6F6CD0C4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7" name="Bildplatzhalter 166">
            <a:extLst>
              <a:ext uri="{FF2B5EF4-FFF2-40B4-BE49-F238E27FC236}">
                <a16:creationId xmlns:a16="http://schemas.microsoft.com/office/drawing/2014/main" id="{13AD008F-5936-EF6F-9B6A-95BA4E3FB06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/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C681224-58A5-B103-CED9-C5F9F2968221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8" name="Rechteck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B5CB59C0-C35A-1801-8340-0ABA30CE5A1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9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8348BAF2-4B0F-0969-3B2F-91415D0D26A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3037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ildplatzhalter 38">
            <a:extLst>
              <a:ext uri="{FF2B5EF4-FFF2-40B4-BE49-F238E27FC236}">
                <a16:creationId xmlns:a16="http://schemas.microsoft.com/office/drawing/2014/main" id="{6998D91E-2D80-7BF1-B927-973B846D8D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526800" y="432000"/>
            <a:ext cx="5126470" cy="540000"/>
          </a:xfrm>
        </p:spPr>
        <p:txBody>
          <a:bodyPr/>
          <a:lstStyle/>
          <a:p>
            <a:r>
              <a:rPr lang="de-DE" dirty="0"/>
              <a:t>Entwicklungscontrolling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Einteilung des Entwicklungscontrollings</a:t>
            </a:r>
          </a:p>
          <a:p>
            <a:endParaRPr lang="de-DE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4A8B561-722A-F679-23C0-9D806DCBAB1E}"/>
              </a:ext>
            </a:extLst>
          </p:cNvPr>
          <p:cNvCxnSpPr/>
          <p:nvPr/>
        </p:nvCxnSpPr>
        <p:spPr bwMode="gray">
          <a:xfrm>
            <a:off x="6886800" y="5191200"/>
            <a:ext cx="2304000" cy="0"/>
          </a:xfrm>
          <a:prstGeom prst="line">
            <a:avLst/>
          </a:prstGeom>
          <a:ln w="19050">
            <a:solidFill>
              <a:schemeClr val="accent6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D067370-B396-0FA3-1E1C-FB0F5213F0F2}"/>
              </a:ext>
            </a:extLst>
          </p:cNvPr>
          <p:cNvCxnSpPr>
            <a:cxnSpLocks/>
          </p:cNvCxnSpPr>
          <p:nvPr/>
        </p:nvCxnSpPr>
        <p:spPr bwMode="gray">
          <a:xfrm flipV="1">
            <a:off x="9317950" y="4561200"/>
            <a:ext cx="576000" cy="576000"/>
          </a:xfrm>
          <a:prstGeom prst="line">
            <a:avLst/>
          </a:prstGeom>
          <a:ln w="19050">
            <a:solidFill>
              <a:schemeClr val="accent6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3C27DCB4-5934-7D64-2D51-1BF3DAB8AAC4}"/>
              </a:ext>
            </a:extLst>
          </p:cNvPr>
          <p:cNvCxnSpPr>
            <a:cxnSpLocks/>
          </p:cNvCxnSpPr>
          <p:nvPr/>
        </p:nvCxnSpPr>
        <p:spPr bwMode="gray">
          <a:xfrm>
            <a:off x="9947950" y="2131200"/>
            <a:ext cx="0" cy="2304000"/>
          </a:xfrm>
          <a:prstGeom prst="line">
            <a:avLst/>
          </a:prstGeom>
          <a:ln w="19050">
            <a:solidFill>
              <a:schemeClr val="accent6"/>
            </a:solidFill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C92F60F0-208B-E307-FDC6-FC70C3D76F45}"/>
              </a:ext>
            </a:extLst>
          </p:cNvPr>
          <p:cNvSpPr txBox="1">
            <a:spLocks/>
          </p:cNvSpPr>
          <p:nvPr/>
        </p:nvSpPr>
        <p:spPr bwMode="gray">
          <a:xfrm>
            <a:off x="10128530" y="3013200"/>
            <a:ext cx="144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Planungs-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stufe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14948ED5-7DB6-269E-DFF1-1523213F0ED3}"/>
              </a:ext>
            </a:extLst>
          </p:cNvPr>
          <p:cNvSpPr txBox="1">
            <a:spLocks/>
          </p:cNvSpPr>
          <p:nvPr/>
        </p:nvSpPr>
        <p:spPr bwMode="gray">
          <a:xfrm>
            <a:off x="9786530" y="4831200"/>
            <a:ext cx="144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Objekt-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bereich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7530E60C-27A2-1A99-570F-4E3A1A2A8C7B}"/>
              </a:ext>
            </a:extLst>
          </p:cNvPr>
          <p:cNvSpPr txBox="1">
            <a:spLocks/>
          </p:cNvSpPr>
          <p:nvPr/>
        </p:nvSpPr>
        <p:spPr bwMode="gray">
          <a:xfrm>
            <a:off x="6886800" y="5371200"/>
            <a:ext cx="144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Zielgrößen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4A3DBDB-784A-F0C5-A543-2598B5426A30}"/>
              </a:ext>
            </a:extLst>
          </p:cNvPr>
          <p:cNvGrpSpPr>
            <a:grpSpLocks noChangeAspect="1"/>
          </p:cNvGrpSpPr>
          <p:nvPr/>
        </p:nvGrpSpPr>
        <p:grpSpPr>
          <a:xfrm>
            <a:off x="7174800" y="2419200"/>
            <a:ext cx="2592000" cy="2592000"/>
            <a:chOff x="7174800" y="2419200"/>
            <a:chExt cx="2592000" cy="2592000"/>
          </a:xfrm>
        </p:grpSpPr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C82EB36E-AB37-09DF-6F79-EADBF16A49E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174800" y="2419200"/>
              <a:ext cx="2304000" cy="0"/>
            </a:xfrm>
            <a:prstGeom prst="line">
              <a:avLst/>
            </a:pr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</p:cxn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5A67C31-2A88-2E81-D231-CAB8275619FB}"/>
                </a:ext>
              </a:extLst>
            </p:cNvPr>
            <p:cNvSpPr/>
            <p:nvPr/>
          </p:nvSpPr>
          <p:spPr bwMode="gray">
            <a:xfrm>
              <a:off x="9190800" y="3283200"/>
              <a:ext cx="576000" cy="576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 dirty="0"/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EAA7BD0-E506-EE06-8852-7432A9FDE7F8}"/>
                </a:ext>
              </a:extLst>
            </p:cNvPr>
            <p:cNvCxnSpPr/>
            <p:nvPr/>
          </p:nvCxnSpPr>
          <p:spPr bwMode="gray">
            <a:xfrm>
              <a:off x="7347600" y="2707200"/>
              <a:ext cx="0" cy="2304000"/>
            </a:xfrm>
            <a:prstGeom prst="line">
              <a:avLst/>
            </a:pr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</p:cxn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3CF5457C-1E64-514C-E2EB-B74A0B09EA16}"/>
                </a:ext>
              </a:extLst>
            </p:cNvPr>
            <p:cNvCxnSpPr/>
            <p:nvPr/>
          </p:nvCxnSpPr>
          <p:spPr bwMode="gray">
            <a:xfrm>
              <a:off x="7808400" y="2707200"/>
              <a:ext cx="0" cy="2304000"/>
            </a:xfrm>
            <a:prstGeom prst="line">
              <a:avLst/>
            </a:pr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E4F5A7D4-40E7-A28F-BF42-FB945CB7AECA}"/>
                </a:ext>
              </a:extLst>
            </p:cNvPr>
            <p:cNvCxnSpPr/>
            <p:nvPr/>
          </p:nvCxnSpPr>
          <p:spPr bwMode="gray">
            <a:xfrm>
              <a:off x="8269200" y="2707200"/>
              <a:ext cx="0" cy="2304000"/>
            </a:xfrm>
            <a:prstGeom prst="line">
              <a:avLst/>
            </a:pr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DF12A051-7FE7-C29D-7FD7-B79B8A1659AD}"/>
                </a:ext>
              </a:extLst>
            </p:cNvPr>
            <p:cNvCxnSpPr/>
            <p:nvPr/>
          </p:nvCxnSpPr>
          <p:spPr bwMode="gray">
            <a:xfrm>
              <a:off x="8730000" y="2707200"/>
              <a:ext cx="0" cy="2304000"/>
            </a:xfrm>
            <a:prstGeom prst="line">
              <a:avLst/>
            </a:pr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</p:cxn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D34D7D8-B36C-CA37-C7E2-A3445106870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886800" y="2131200"/>
            <a:ext cx="2880000" cy="2880000"/>
            <a:chOff x="-3171994" y="2199862"/>
            <a:chExt cx="1440000" cy="1440000"/>
          </a:xfrm>
        </p:grpSpPr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7AA06131-BAF8-28DB-8BE8-BD922CCE9B99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-3171994" y="2199862"/>
              <a:ext cx="288000" cy="288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798D1AD5-88B9-B465-256E-7D7F307A977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2883994" y="2199862"/>
              <a:ext cx="115200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39BA7A06-589A-7E59-5ACB-3D1159FA486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3171994" y="2487862"/>
              <a:ext cx="0" cy="1152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362FDC7C-7762-CDAC-73C1-DBBCAA5F76D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3171994" y="3639862"/>
              <a:ext cx="115200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8193A338-C6F2-8A2E-1D11-742BF66AB5A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3171994" y="2487862"/>
              <a:ext cx="115200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C1DC639A-42C2-20D3-0C6A-DEAEC3E7FCED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-2019994" y="2199862"/>
              <a:ext cx="288000" cy="288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98AD0FFF-81A5-C7BE-0185-5C951637CF3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2019994" y="2487862"/>
              <a:ext cx="0" cy="1152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860912B8-75A9-E3A0-E729-E12F8EE261A0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-2019994" y="3351862"/>
              <a:ext cx="288000" cy="288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F5A8B64C-BE62-3AE8-A7BF-30E0F09ADDD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-1731994" y="2199862"/>
              <a:ext cx="0" cy="1152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Inhaltsplatzhalter 3">
            <a:extLst>
              <a:ext uri="{FF2B5EF4-FFF2-40B4-BE49-F238E27FC236}">
                <a16:creationId xmlns:a16="http://schemas.microsoft.com/office/drawing/2014/main" id="{034A9564-5416-0F22-97BD-9FB980547C4F}"/>
              </a:ext>
            </a:extLst>
          </p:cNvPr>
          <p:cNvSpPr txBox="1">
            <a:spLocks/>
          </p:cNvSpPr>
          <p:nvPr/>
        </p:nvSpPr>
        <p:spPr bwMode="gray">
          <a:xfrm>
            <a:off x="6937200" y="2887200"/>
            <a:ext cx="360000" cy="1944000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</a:t>
            </a:r>
          </a:p>
        </p:txBody>
      </p:sp>
      <p:sp>
        <p:nvSpPr>
          <p:cNvPr id="28" name="Inhaltsplatzhalter 3">
            <a:extLst>
              <a:ext uri="{FF2B5EF4-FFF2-40B4-BE49-F238E27FC236}">
                <a16:creationId xmlns:a16="http://schemas.microsoft.com/office/drawing/2014/main" id="{EF5AB444-A979-F405-3CAD-785ECA6CBEB7}"/>
              </a:ext>
            </a:extLst>
          </p:cNvPr>
          <p:cNvSpPr txBox="1">
            <a:spLocks/>
          </p:cNvSpPr>
          <p:nvPr/>
        </p:nvSpPr>
        <p:spPr bwMode="gray">
          <a:xfrm>
            <a:off x="7398000" y="2887200"/>
            <a:ext cx="360000" cy="1944000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</p:txBody>
      </p:sp>
      <p:sp>
        <p:nvSpPr>
          <p:cNvPr id="29" name="Inhaltsplatzhalter 3">
            <a:extLst>
              <a:ext uri="{FF2B5EF4-FFF2-40B4-BE49-F238E27FC236}">
                <a16:creationId xmlns:a16="http://schemas.microsoft.com/office/drawing/2014/main" id="{E4A1A710-AC6D-11B1-661E-62DE96115F47}"/>
              </a:ext>
            </a:extLst>
          </p:cNvPr>
          <p:cNvSpPr txBox="1">
            <a:spLocks/>
          </p:cNvSpPr>
          <p:nvPr/>
        </p:nvSpPr>
        <p:spPr bwMode="gray">
          <a:xfrm>
            <a:off x="7858800" y="2887200"/>
            <a:ext cx="360000" cy="1944000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</a:t>
            </a:r>
          </a:p>
        </p:txBody>
      </p:sp>
      <p:sp>
        <p:nvSpPr>
          <p:cNvPr id="30" name="Inhaltsplatzhalter 3">
            <a:extLst>
              <a:ext uri="{FF2B5EF4-FFF2-40B4-BE49-F238E27FC236}">
                <a16:creationId xmlns:a16="http://schemas.microsoft.com/office/drawing/2014/main" id="{A4ADBA44-46BC-9726-70BE-01D98C9307EE}"/>
              </a:ext>
            </a:extLst>
          </p:cNvPr>
          <p:cNvSpPr txBox="1">
            <a:spLocks/>
          </p:cNvSpPr>
          <p:nvPr/>
        </p:nvSpPr>
        <p:spPr bwMode="gray">
          <a:xfrm>
            <a:off x="8319600" y="2887200"/>
            <a:ext cx="360000" cy="1944000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</a:t>
            </a:r>
          </a:p>
        </p:txBody>
      </p:sp>
      <p:sp>
        <p:nvSpPr>
          <p:cNvPr id="31" name="Inhaltsplatzhalter 3">
            <a:extLst>
              <a:ext uri="{FF2B5EF4-FFF2-40B4-BE49-F238E27FC236}">
                <a16:creationId xmlns:a16="http://schemas.microsoft.com/office/drawing/2014/main" id="{5BB923BE-1BDF-29FD-2DA7-F40E679B4299}"/>
              </a:ext>
            </a:extLst>
          </p:cNvPr>
          <p:cNvSpPr txBox="1">
            <a:spLocks/>
          </p:cNvSpPr>
          <p:nvPr/>
        </p:nvSpPr>
        <p:spPr bwMode="gray">
          <a:xfrm>
            <a:off x="8780400" y="2887200"/>
            <a:ext cx="360000" cy="1944000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</a:t>
            </a:r>
          </a:p>
        </p:txBody>
      </p:sp>
      <p:sp>
        <p:nvSpPr>
          <p:cNvPr id="32" name="Inhaltsplatzhalter 3">
            <a:extLst>
              <a:ext uri="{FF2B5EF4-FFF2-40B4-BE49-F238E27FC236}">
                <a16:creationId xmlns:a16="http://schemas.microsoft.com/office/drawing/2014/main" id="{1652EC2F-5B49-472C-A82D-DE47C5B79C45}"/>
              </a:ext>
            </a:extLst>
          </p:cNvPr>
          <p:cNvSpPr txBox="1">
            <a:spLocks/>
          </p:cNvSpPr>
          <p:nvPr/>
        </p:nvSpPr>
        <p:spPr bwMode="gray">
          <a:xfrm>
            <a:off x="7534800" y="2185200"/>
            <a:ext cx="1800000" cy="180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</a:t>
            </a:r>
          </a:p>
        </p:txBody>
      </p:sp>
      <p:sp>
        <p:nvSpPr>
          <p:cNvPr id="33" name="Inhaltsplatzhalter 3">
            <a:extLst>
              <a:ext uri="{FF2B5EF4-FFF2-40B4-BE49-F238E27FC236}">
                <a16:creationId xmlns:a16="http://schemas.microsoft.com/office/drawing/2014/main" id="{5744610D-58D9-7B62-2B98-1DE80190607E}"/>
              </a:ext>
            </a:extLst>
          </p:cNvPr>
          <p:cNvSpPr txBox="1">
            <a:spLocks/>
          </p:cNvSpPr>
          <p:nvPr/>
        </p:nvSpPr>
        <p:spPr bwMode="gray">
          <a:xfrm>
            <a:off x="7246800" y="2473200"/>
            <a:ext cx="1800000" cy="180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</p:txBody>
      </p:sp>
      <p:sp>
        <p:nvSpPr>
          <p:cNvPr id="34" name="Inhaltsplatzhalter 3">
            <a:extLst>
              <a:ext uri="{FF2B5EF4-FFF2-40B4-BE49-F238E27FC236}">
                <a16:creationId xmlns:a16="http://schemas.microsoft.com/office/drawing/2014/main" id="{B0881296-B12F-7DB4-7338-E54A97BFD24E}"/>
              </a:ext>
            </a:extLst>
          </p:cNvPr>
          <p:cNvSpPr txBox="1">
            <a:spLocks/>
          </p:cNvSpPr>
          <p:nvPr/>
        </p:nvSpPr>
        <p:spPr bwMode="gray">
          <a:xfrm>
            <a:off x="9298800" y="2833200"/>
            <a:ext cx="540000" cy="540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</a:t>
            </a:r>
          </a:p>
        </p:txBody>
      </p:sp>
      <p:sp>
        <p:nvSpPr>
          <p:cNvPr id="35" name="Inhaltsplatzhalter 3">
            <a:extLst>
              <a:ext uri="{FF2B5EF4-FFF2-40B4-BE49-F238E27FC236}">
                <a16:creationId xmlns:a16="http://schemas.microsoft.com/office/drawing/2014/main" id="{5E69EB0F-776E-DEBF-D52E-21F98AF49867}"/>
              </a:ext>
            </a:extLst>
          </p:cNvPr>
          <p:cNvSpPr txBox="1">
            <a:spLocks/>
          </p:cNvSpPr>
          <p:nvPr/>
        </p:nvSpPr>
        <p:spPr bwMode="gray">
          <a:xfrm>
            <a:off x="9298800" y="3985200"/>
            <a:ext cx="540000" cy="540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3FC4CA6-37DE-7C18-564C-FC3D6B73E85F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442F7873-2F3A-B11C-03D4-177D57CAC00B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40" name="Rechteck 39">
              <a:hlinkClick r:id="rId4" action="ppaction://hlinksldjump"/>
              <a:extLst>
                <a:ext uri="{FF2B5EF4-FFF2-40B4-BE49-F238E27FC236}">
                  <a16:creationId xmlns:a16="http://schemas.microsoft.com/office/drawing/2014/main" id="{34BCF546-42A2-D01D-D235-1914CCC5F045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3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872CB080-AA84-3FB0-97F9-174EFA6A88D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37" name="Grafik 3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218ADF6-BB2F-E3A8-C294-E8AD86222F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Doblins 10 Arten der Innovation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Innovationsfelder</a:t>
            </a:r>
          </a:p>
          <a:p>
            <a:endParaRPr lang="de-DE" dirty="0"/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4943F7E0-CA17-622A-398C-43A6979192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423611"/>
              </p:ext>
            </p:extLst>
          </p:nvPr>
        </p:nvGraphicFramePr>
        <p:xfrm>
          <a:off x="539749" y="1692000"/>
          <a:ext cx="11109324" cy="39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3108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3703108">
                  <a:extLst>
                    <a:ext uri="{9D8B030D-6E8A-4147-A177-3AD203B41FA5}">
                      <a16:colId xmlns:a16="http://schemas.microsoft.com/office/drawing/2014/main" val="1233454140"/>
                    </a:ext>
                  </a:extLst>
                </a:gridCol>
                <a:gridCol w="3703108">
                  <a:extLst>
                    <a:ext uri="{9D8B030D-6E8A-4147-A177-3AD203B41FA5}">
                      <a16:colId xmlns:a16="http://schemas.microsoft.com/office/drawing/2014/main" val="332725099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tx2"/>
                          </a:solidFill>
                          <a:latin typeface="+mj-lt"/>
                        </a:rPr>
                        <a:t>Gestaltung</a:t>
                      </a:r>
                    </a:p>
                  </a:txBody>
                  <a:tcPr marL="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Angebot</a:t>
                      </a:r>
                    </a:p>
                  </a:txBody>
                  <a:tcPr marL="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Erlebnis</a:t>
                      </a:r>
                    </a:p>
                  </a:txBody>
                  <a:tcPr marL="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288000" indent="-288000">
                        <a:buFont typeface="+mj-lt"/>
                        <a:buAutoNum type="arabicPeriod"/>
                      </a:pP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Ertragsmodell</a:t>
                      </a: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8000" indent="-288000">
                        <a:buFont typeface="+mj-lt"/>
                        <a:buAutoNum type="arabicPeriod" startAt="5"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Produktleistung</a:t>
                      </a: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8000" indent="-288000" algn="l" defTabSz="914491" rtl="0" eaLnBrk="1" latinLnBrk="0" hangingPunct="1">
                        <a:buFont typeface="+mj-lt"/>
                        <a:buAutoNum type="arabicPeriod" startAt="8"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Kanäle</a:t>
                      </a: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288000" indent="-288000">
                        <a:buFont typeface="+mj-lt"/>
                        <a:buAutoNum type="arabicPeriod" startAt="2"/>
                      </a:pP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Netzwerk</a:t>
                      </a: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8000" indent="-288000">
                        <a:buFont typeface="+mj-lt"/>
                        <a:buAutoNum type="arabicPeriod" startAt="6"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Produktsystematik</a:t>
                      </a: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8000" indent="-288000" algn="l" defTabSz="914491" rtl="0" eaLnBrk="1" latinLnBrk="0" hangingPunct="1">
                        <a:buFont typeface="+mj-lt"/>
                        <a:buAutoNum type="arabicPeriod" startAt="9"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Marke</a:t>
                      </a: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288000" indent="-288000">
                        <a:buFont typeface="+mj-lt"/>
                        <a:buAutoNum type="arabicPeriod" startAt="3"/>
                      </a:pP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Struktur</a:t>
                      </a: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8000" indent="-288000">
                        <a:buFont typeface="+mj-lt"/>
                        <a:buAutoNum type="arabicPeriod" startAt="7"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Service</a:t>
                      </a: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8000" indent="-288000" algn="l" defTabSz="914491" rtl="0" eaLnBrk="1" latinLnBrk="0" hangingPunct="1">
                        <a:buFont typeface="+mj-lt"/>
                        <a:buAutoNum type="arabicPeriod" startAt="10"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Kundenengagement</a:t>
                      </a: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288000" indent="-288000">
                        <a:buFont typeface="+mj-lt"/>
                        <a:buAutoNum type="arabicPeriod" startAt="4"/>
                      </a:pP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Prozess</a:t>
                      </a: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8000" indent="-288000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8000" indent="-288000" algn="l" defTabSz="914491" rtl="0" eaLnBrk="1" latinLnBrk="0" hangingPunct="1"/>
                      <a:endParaRPr lang="de-DE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0" marR="108000" marT="28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</a:tbl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DE423F1-4D0E-A93E-53A6-4054A77FFD3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3258000"/>
            <a:ext cx="540001" cy="540000"/>
            <a:chOff x="2762283" y="2520000"/>
            <a:chExt cx="1260002" cy="1260000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7943AA48-48D8-9C68-1496-5F377F004A5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762283" y="2520000"/>
              <a:ext cx="1260002" cy="1260000"/>
              <a:chOff x="1764185" y="1602000"/>
              <a:chExt cx="847424" cy="847422"/>
            </a:xfrm>
          </p:grpSpPr>
          <p:sp>
            <p:nvSpPr>
              <p:cNvPr id="17" name="Oval 7">
                <a:extLst>
                  <a:ext uri="{FF2B5EF4-FFF2-40B4-BE49-F238E27FC236}">
                    <a16:creationId xmlns:a16="http://schemas.microsoft.com/office/drawing/2014/main" id="{45E7E2FE-3F12-71E7-1D0D-2D2D3EC80E7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Oval 4">
                <a:extLst>
                  <a:ext uri="{FF2B5EF4-FFF2-40B4-BE49-F238E27FC236}">
                    <a16:creationId xmlns:a16="http://schemas.microsoft.com/office/drawing/2014/main" id="{D04380F3-0BE5-C6AE-9703-CA776CBA44E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ICON">
              <a:extLst>
                <a:ext uri="{FF2B5EF4-FFF2-40B4-BE49-F238E27FC236}">
                  <a16:creationId xmlns:a16="http://schemas.microsoft.com/office/drawing/2014/main" id="{48CA0519-F802-C77E-F0AC-B2C9C6BFA6F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104284" y="2906544"/>
              <a:ext cx="576000" cy="486911"/>
              <a:chOff x="5225066" y="8546401"/>
              <a:chExt cx="773644" cy="653986"/>
            </a:xfrm>
            <a:noFill/>
          </p:grpSpPr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C15224A9-59DB-B9AE-E11D-2FD23C5A1818}"/>
                  </a:ext>
                </a:extLst>
              </p:cNvPr>
              <p:cNvSpPr/>
              <p:nvPr/>
            </p:nvSpPr>
            <p:spPr bwMode="gray">
              <a:xfrm>
                <a:off x="5225066" y="8807224"/>
                <a:ext cx="220569" cy="132341"/>
              </a:xfrm>
              <a:custGeom>
                <a:avLst/>
                <a:gdLst>
                  <a:gd name="connsiteX0" fmla="*/ 37874 w 325795"/>
                  <a:gd name="connsiteY0" fmla="*/ 182038 h 195477"/>
                  <a:gd name="connsiteX1" fmla="*/ 293623 w 325795"/>
                  <a:gd name="connsiteY1" fmla="*/ 182038 h 195477"/>
                  <a:gd name="connsiteX2" fmla="*/ 313171 w 325795"/>
                  <a:gd name="connsiteY2" fmla="*/ 162491 h 195477"/>
                  <a:gd name="connsiteX3" fmla="*/ 313171 w 325795"/>
                  <a:gd name="connsiteY3" fmla="*/ 37873 h 195477"/>
                  <a:gd name="connsiteX4" fmla="*/ 293623 w 325795"/>
                  <a:gd name="connsiteY4" fmla="*/ 18326 h 195477"/>
                  <a:gd name="connsiteX5" fmla="*/ 37874 w 325795"/>
                  <a:gd name="connsiteY5" fmla="*/ 18326 h 195477"/>
                  <a:gd name="connsiteX6" fmla="*/ 18326 w 325795"/>
                  <a:gd name="connsiteY6" fmla="*/ 37873 h 195477"/>
                  <a:gd name="connsiteX7" fmla="*/ 18326 w 325795"/>
                  <a:gd name="connsiteY7" fmla="*/ 163305 h 195477"/>
                  <a:gd name="connsiteX8" fmla="*/ 37874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37874" y="182038"/>
                    </a:moveTo>
                    <a:lnTo>
                      <a:pt x="293623" y="182038"/>
                    </a:lnTo>
                    <a:cubicBezTo>
                      <a:pt x="304212" y="182038"/>
                      <a:pt x="313171" y="173079"/>
                      <a:pt x="313171" y="162491"/>
                    </a:cubicBezTo>
                    <a:lnTo>
                      <a:pt x="313171" y="37873"/>
                    </a:lnTo>
                    <a:cubicBezTo>
                      <a:pt x="313171" y="27285"/>
                      <a:pt x="304212" y="18326"/>
                      <a:pt x="293623" y="18326"/>
                    </a:cubicBezTo>
                    <a:lnTo>
                      <a:pt x="37874" y="18326"/>
                    </a:lnTo>
                    <a:cubicBezTo>
                      <a:pt x="27285" y="18326"/>
                      <a:pt x="18326" y="27285"/>
                      <a:pt x="18326" y="37873"/>
                    </a:cubicBezTo>
                    <a:lnTo>
                      <a:pt x="18326" y="163305"/>
                    </a:lnTo>
                    <a:cubicBezTo>
                      <a:pt x="18326" y="173893"/>
                      <a:pt x="27285" y="182038"/>
                      <a:pt x="37874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" name="Freihandform: Form 8">
                <a:extLst>
                  <a:ext uri="{FF2B5EF4-FFF2-40B4-BE49-F238E27FC236}">
                    <a16:creationId xmlns:a16="http://schemas.microsoft.com/office/drawing/2014/main" id="{65216FEA-64C2-D7F5-2F5E-581A718ADB00}"/>
                  </a:ext>
                </a:extLst>
              </p:cNvPr>
              <p:cNvSpPr/>
              <p:nvPr/>
            </p:nvSpPr>
            <p:spPr bwMode="gray">
              <a:xfrm>
                <a:off x="5501328" y="8807224"/>
                <a:ext cx="220569" cy="132341"/>
              </a:xfrm>
              <a:custGeom>
                <a:avLst/>
                <a:gdLst>
                  <a:gd name="connsiteX0" fmla="*/ 293623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1 h 195477"/>
                  <a:gd name="connsiteX3" fmla="*/ 18326 w 325795"/>
                  <a:gd name="connsiteY3" fmla="*/ 37873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3 h 195477"/>
                  <a:gd name="connsiteX7" fmla="*/ 313171 w 325795"/>
                  <a:gd name="connsiteY7" fmla="*/ 163305 h 195477"/>
                  <a:gd name="connsiteX8" fmla="*/ 293623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3623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1"/>
                    </a:cubicBezTo>
                    <a:lnTo>
                      <a:pt x="18326" y="37873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3"/>
                    </a:cubicBezTo>
                    <a:lnTo>
                      <a:pt x="313171" y="163305"/>
                    </a:lnTo>
                    <a:cubicBezTo>
                      <a:pt x="313171" y="173893"/>
                      <a:pt x="304212" y="182038"/>
                      <a:pt x="293623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" name="Freihandform: Form 9">
                <a:extLst>
                  <a:ext uri="{FF2B5EF4-FFF2-40B4-BE49-F238E27FC236}">
                    <a16:creationId xmlns:a16="http://schemas.microsoft.com/office/drawing/2014/main" id="{901E9BC0-B8EF-EC14-569E-61071487C26C}"/>
                  </a:ext>
                </a:extLst>
              </p:cNvPr>
              <p:cNvSpPr/>
              <p:nvPr/>
            </p:nvSpPr>
            <p:spPr bwMode="gray">
              <a:xfrm>
                <a:off x="5501328" y="9068046"/>
                <a:ext cx="220569" cy="132341"/>
              </a:xfrm>
              <a:custGeom>
                <a:avLst/>
                <a:gdLst>
                  <a:gd name="connsiteX0" fmla="*/ 293623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1 h 195477"/>
                  <a:gd name="connsiteX3" fmla="*/ 18326 w 325795"/>
                  <a:gd name="connsiteY3" fmla="*/ 37874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4 h 195477"/>
                  <a:gd name="connsiteX7" fmla="*/ 313171 w 325795"/>
                  <a:gd name="connsiteY7" fmla="*/ 162491 h 195477"/>
                  <a:gd name="connsiteX8" fmla="*/ 293623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3623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1"/>
                    </a:cubicBezTo>
                    <a:lnTo>
                      <a:pt x="18326" y="37874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4"/>
                    </a:cubicBezTo>
                    <a:lnTo>
                      <a:pt x="313171" y="162491"/>
                    </a:lnTo>
                    <a:cubicBezTo>
                      <a:pt x="313171" y="173893"/>
                      <a:pt x="304212" y="182038"/>
                      <a:pt x="293623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" name="Freihandform: Form 10">
                <a:extLst>
                  <a:ext uri="{FF2B5EF4-FFF2-40B4-BE49-F238E27FC236}">
                    <a16:creationId xmlns:a16="http://schemas.microsoft.com/office/drawing/2014/main" id="{AB667333-3E64-5F1E-4E50-71E672F46C48}"/>
                  </a:ext>
                </a:extLst>
              </p:cNvPr>
              <p:cNvSpPr/>
              <p:nvPr/>
            </p:nvSpPr>
            <p:spPr bwMode="gray">
              <a:xfrm>
                <a:off x="5501328" y="8546401"/>
                <a:ext cx="220569" cy="132341"/>
              </a:xfrm>
              <a:custGeom>
                <a:avLst/>
                <a:gdLst>
                  <a:gd name="connsiteX0" fmla="*/ 293623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0 h 195477"/>
                  <a:gd name="connsiteX3" fmla="*/ 18326 w 325795"/>
                  <a:gd name="connsiteY3" fmla="*/ 37873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3 h 195477"/>
                  <a:gd name="connsiteX7" fmla="*/ 313171 w 325795"/>
                  <a:gd name="connsiteY7" fmla="*/ 162490 h 195477"/>
                  <a:gd name="connsiteX8" fmla="*/ 293623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3623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0"/>
                    </a:cubicBezTo>
                    <a:lnTo>
                      <a:pt x="18326" y="37873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3"/>
                    </a:cubicBezTo>
                    <a:lnTo>
                      <a:pt x="313171" y="162490"/>
                    </a:lnTo>
                    <a:cubicBezTo>
                      <a:pt x="313171" y="173893"/>
                      <a:pt x="304212" y="182038"/>
                      <a:pt x="293623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BC5783CD-95ED-A5B0-9A3E-6C42E7E3B550}"/>
                  </a:ext>
                </a:extLst>
              </p:cNvPr>
              <p:cNvSpPr/>
              <p:nvPr/>
            </p:nvSpPr>
            <p:spPr bwMode="gray">
              <a:xfrm>
                <a:off x="5778141" y="8807224"/>
                <a:ext cx="220569" cy="132341"/>
              </a:xfrm>
              <a:custGeom>
                <a:avLst/>
                <a:gdLst>
                  <a:gd name="connsiteX0" fmla="*/ 292809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1 h 195477"/>
                  <a:gd name="connsiteX3" fmla="*/ 18326 w 325795"/>
                  <a:gd name="connsiteY3" fmla="*/ 37873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3 h 195477"/>
                  <a:gd name="connsiteX7" fmla="*/ 313171 w 325795"/>
                  <a:gd name="connsiteY7" fmla="*/ 163305 h 195477"/>
                  <a:gd name="connsiteX8" fmla="*/ 292809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2809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1"/>
                    </a:cubicBezTo>
                    <a:lnTo>
                      <a:pt x="18326" y="37873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3"/>
                    </a:cubicBezTo>
                    <a:lnTo>
                      <a:pt x="313171" y="163305"/>
                    </a:lnTo>
                    <a:cubicBezTo>
                      <a:pt x="312357" y="173893"/>
                      <a:pt x="304212" y="182038"/>
                      <a:pt x="292809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D43B6EFE-6BA4-3524-4660-2E0BB37CFE20}"/>
                  </a:ext>
                </a:extLst>
              </p:cNvPr>
              <p:cNvSpPr/>
              <p:nvPr/>
            </p:nvSpPr>
            <p:spPr bwMode="gray">
              <a:xfrm>
                <a:off x="5324873" y="8657237"/>
                <a:ext cx="297768" cy="170941"/>
              </a:xfrm>
              <a:custGeom>
                <a:avLst/>
                <a:gdLst>
                  <a:gd name="connsiteX0" fmla="*/ 18326 w 439824"/>
                  <a:gd name="connsiteY0" fmla="*/ 240681 h 252491"/>
                  <a:gd name="connsiteX1" fmla="*/ 18326 w 439824"/>
                  <a:gd name="connsiteY1" fmla="*/ 165748 h 252491"/>
                  <a:gd name="connsiteX2" fmla="*/ 54164 w 439824"/>
                  <a:gd name="connsiteY2" fmla="*/ 129911 h 252491"/>
                  <a:gd name="connsiteX3" fmla="*/ 426385 w 439824"/>
                  <a:gd name="connsiteY3" fmla="*/ 129911 h 252491"/>
                  <a:gd name="connsiteX4" fmla="*/ 426385 w 439824"/>
                  <a:gd name="connsiteY4" fmla="*/ 18326 h 25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252491">
                    <a:moveTo>
                      <a:pt x="18326" y="240681"/>
                    </a:moveTo>
                    <a:lnTo>
                      <a:pt x="18326" y="165748"/>
                    </a:lnTo>
                    <a:cubicBezTo>
                      <a:pt x="18326" y="146201"/>
                      <a:pt x="34616" y="129911"/>
                      <a:pt x="54164" y="129911"/>
                    </a:cubicBezTo>
                    <a:lnTo>
                      <a:pt x="426385" y="129911"/>
                    </a:lnTo>
                    <a:lnTo>
                      <a:pt x="426385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7F0ED5B2-65C4-8180-0190-9E3140B143D4}"/>
                  </a:ext>
                </a:extLst>
              </p:cNvPr>
              <p:cNvSpPr/>
              <p:nvPr/>
            </p:nvSpPr>
            <p:spPr bwMode="gray">
              <a:xfrm>
                <a:off x="5601135" y="8732782"/>
                <a:ext cx="297768" cy="99256"/>
              </a:xfrm>
              <a:custGeom>
                <a:avLst/>
                <a:gdLst>
                  <a:gd name="connsiteX0" fmla="*/ 427200 w 439824"/>
                  <a:gd name="connsiteY0" fmla="*/ 129096 h 146608"/>
                  <a:gd name="connsiteX1" fmla="*/ 427200 w 439824"/>
                  <a:gd name="connsiteY1" fmla="*/ 54163 h 146608"/>
                  <a:gd name="connsiteX2" fmla="*/ 391362 w 439824"/>
                  <a:gd name="connsiteY2" fmla="*/ 18326 h 146608"/>
                  <a:gd name="connsiteX3" fmla="*/ 18326 w 439824"/>
                  <a:gd name="connsiteY3" fmla="*/ 18326 h 1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824" h="146608">
                    <a:moveTo>
                      <a:pt x="427200" y="129096"/>
                    </a:moveTo>
                    <a:lnTo>
                      <a:pt x="427200" y="54163"/>
                    </a:lnTo>
                    <a:cubicBezTo>
                      <a:pt x="427200" y="34616"/>
                      <a:pt x="410910" y="18326"/>
                      <a:pt x="391362" y="18326"/>
                    </a:cubicBez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DE454EB1-DC87-0182-A3EF-E2F3753CD334}"/>
                  </a:ext>
                </a:extLst>
              </p:cNvPr>
              <p:cNvSpPr/>
              <p:nvPr/>
            </p:nvSpPr>
            <p:spPr bwMode="gray">
              <a:xfrm>
                <a:off x="5601135" y="8732230"/>
                <a:ext cx="22057" cy="99256"/>
              </a:xfrm>
              <a:custGeom>
                <a:avLst/>
                <a:gdLst>
                  <a:gd name="connsiteX0" fmla="*/ 18326 w 32579"/>
                  <a:gd name="connsiteY0" fmla="*/ 129911 h 146608"/>
                  <a:gd name="connsiteX1" fmla="*/ 18326 w 32579"/>
                  <a:gd name="connsiteY1" fmla="*/ 18326 h 1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146608">
                    <a:moveTo>
                      <a:pt x="18326" y="129911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22D46F58-2ED3-83AC-69AC-9F550A537F94}"/>
                  </a:ext>
                </a:extLst>
              </p:cNvPr>
              <p:cNvSpPr/>
              <p:nvPr/>
            </p:nvSpPr>
            <p:spPr bwMode="gray">
              <a:xfrm>
                <a:off x="5601135" y="8918059"/>
                <a:ext cx="22057" cy="170941"/>
              </a:xfrm>
              <a:custGeom>
                <a:avLst/>
                <a:gdLst>
                  <a:gd name="connsiteX0" fmla="*/ 18326 w 32579"/>
                  <a:gd name="connsiteY0" fmla="*/ 18326 h 252491"/>
                  <a:gd name="connsiteX1" fmla="*/ 18326 w 32579"/>
                  <a:gd name="connsiteY1" fmla="*/ 240681 h 25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252491">
                    <a:moveTo>
                      <a:pt x="18326" y="18326"/>
                    </a:moveTo>
                    <a:lnTo>
                      <a:pt x="18326" y="240681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B3D4106-1E5F-6C56-2328-86499308754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6934" y="2394000"/>
            <a:ext cx="540000" cy="540000"/>
            <a:chOff x="540070" y="2520000"/>
            <a:chExt cx="1260001" cy="1260000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CD01D6EF-9BAE-CC43-1264-A264B428845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70" y="2520000"/>
              <a:ext cx="1260001" cy="1260000"/>
              <a:chOff x="1764185" y="1602000"/>
              <a:chExt cx="847424" cy="847422"/>
            </a:xfrm>
          </p:grpSpPr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1175BBC5-1131-A8A4-B15A-13042ACF385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Oval 4">
                <a:extLst>
                  <a:ext uri="{FF2B5EF4-FFF2-40B4-BE49-F238E27FC236}">
                    <a16:creationId xmlns:a16="http://schemas.microsoft.com/office/drawing/2014/main" id="{AE09868F-9B52-0948-395C-3EAFD95933B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ICON">
              <a:extLst>
                <a:ext uri="{FF2B5EF4-FFF2-40B4-BE49-F238E27FC236}">
                  <a16:creationId xmlns:a16="http://schemas.microsoft.com/office/drawing/2014/main" id="{3BA2CBC5-8F52-50BC-8897-9AAE63441AA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82070" y="2900655"/>
              <a:ext cx="576000" cy="498690"/>
              <a:chOff x="9673717" y="1881850"/>
              <a:chExt cx="776507" cy="672284"/>
            </a:xfrm>
            <a:noFill/>
          </p:grpSpPr>
          <p:sp>
            <p:nvSpPr>
              <p:cNvPr id="22" name="Freihandform: Form 21">
                <a:extLst>
                  <a:ext uri="{FF2B5EF4-FFF2-40B4-BE49-F238E27FC236}">
                    <a16:creationId xmlns:a16="http://schemas.microsoft.com/office/drawing/2014/main" id="{CC62C6AE-1469-3C44-F878-00F5BCB29329}"/>
                  </a:ext>
                </a:extLst>
              </p:cNvPr>
              <p:cNvSpPr/>
              <p:nvPr/>
            </p:nvSpPr>
            <p:spPr bwMode="gray">
              <a:xfrm>
                <a:off x="9923794" y="2117268"/>
                <a:ext cx="29227" cy="29227"/>
              </a:xfrm>
              <a:custGeom>
                <a:avLst/>
                <a:gdLst>
                  <a:gd name="connsiteX0" fmla="*/ 20538 w 29332"/>
                  <a:gd name="connsiteY0" fmla="*/ 16866 h 29332"/>
                  <a:gd name="connsiteX1" fmla="*/ 16872 w 29332"/>
                  <a:gd name="connsiteY1" fmla="*/ 13199 h 29332"/>
                  <a:gd name="connsiteX2" fmla="*/ 13199 w 29332"/>
                  <a:gd name="connsiteY2" fmla="*/ 16866 h 29332"/>
                  <a:gd name="connsiteX3" fmla="*/ 13199 w 29332"/>
                  <a:gd name="connsiteY3" fmla="*/ 16866 h 29332"/>
                  <a:gd name="connsiteX4" fmla="*/ 16872 w 29332"/>
                  <a:gd name="connsiteY4" fmla="*/ 20538 h 29332"/>
                  <a:gd name="connsiteX5" fmla="*/ 16872 w 29332"/>
                  <a:gd name="connsiteY5" fmla="*/ 20538 h 29332"/>
                  <a:gd name="connsiteX6" fmla="*/ 20538 w 29332"/>
                  <a:gd name="connsiteY6" fmla="*/ 16866 h 29332"/>
                  <a:gd name="connsiteX7" fmla="*/ 20538 w 29332"/>
                  <a:gd name="connsiteY7" fmla="*/ 16866 h 2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332" h="29332">
                    <a:moveTo>
                      <a:pt x="20538" y="16866"/>
                    </a:moveTo>
                    <a:cubicBezTo>
                      <a:pt x="20538" y="14842"/>
                      <a:pt x="18896" y="13199"/>
                      <a:pt x="16872" y="13199"/>
                    </a:cubicBezTo>
                    <a:cubicBezTo>
                      <a:pt x="14842" y="13193"/>
                      <a:pt x="13199" y="14842"/>
                      <a:pt x="13199" y="16866"/>
                    </a:cubicBezTo>
                    <a:cubicBezTo>
                      <a:pt x="13199" y="16866"/>
                      <a:pt x="13199" y="16866"/>
                      <a:pt x="13199" y="16866"/>
                    </a:cubicBezTo>
                    <a:cubicBezTo>
                      <a:pt x="13199" y="18896"/>
                      <a:pt x="14842" y="20538"/>
                      <a:pt x="16872" y="20538"/>
                    </a:cubicBezTo>
                    <a:cubicBezTo>
                      <a:pt x="16872" y="20538"/>
                      <a:pt x="16872" y="20538"/>
                      <a:pt x="16872" y="20538"/>
                    </a:cubicBezTo>
                    <a:cubicBezTo>
                      <a:pt x="18896" y="20538"/>
                      <a:pt x="20538" y="18896"/>
                      <a:pt x="20538" y="16866"/>
                    </a:cubicBezTo>
                    <a:cubicBezTo>
                      <a:pt x="20538" y="16866"/>
                      <a:pt x="20538" y="16866"/>
                      <a:pt x="20538" y="1686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B3A0068D-9515-24A2-5867-A9E4569AC45A}"/>
                  </a:ext>
                </a:extLst>
              </p:cNvPr>
              <p:cNvSpPr/>
              <p:nvPr/>
            </p:nvSpPr>
            <p:spPr bwMode="gray">
              <a:xfrm>
                <a:off x="10351972" y="1947271"/>
                <a:ext cx="29227" cy="29227"/>
              </a:xfrm>
              <a:custGeom>
                <a:avLst/>
                <a:gdLst>
                  <a:gd name="connsiteX0" fmla="*/ 20542 w 29332"/>
                  <a:gd name="connsiteY0" fmla="*/ 16866 h 29332"/>
                  <a:gd name="connsiteX1" fmla="*/ 16871 w 29332"/>
                  <a:gd name="connsiteY1" fmla="*/ 13199 h 29332"/>
                  <a:gd name="connsiteX2" fmla="*/ 13199 w 29332"/>
                  <a:gd name="connsiteY2" fmla="*/ 16866 h 29332"/>
                  <a:gd name="connsiteX3" fmla="*/ 13199 w 29332"/>
                  <a:gd name="connsiteY3" fmla="*/ 16866 h 29332"/>
                  <a:gd name="connsiteX4" fmla="*/ 16871 w 29332"/>
                  <a:gd name="connsiteY4" fmla="*/ 20539 h 29332"/>
                  <a:gd name="connsiteX5" fmla="*/ 16871 w 29332"/>
                  <a:gd name="connsiteY5" fmla="*/ 20539 h 29332"/>
                  <a:gd name="connsiteX6" fmla="*/ 20542 w 29332"/>
                  <a:gd name="connsiteY6" fmla="*/ 16866 h 2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32" h="29332">
                    <a:moveTo>
                      <a:pt x="20542" y="16866"/>
                    </a:moveTo>
                    <a:cubicBezTo>
                      <a:pt x="20542" y="14842"/>
                      <a:pt x="18898" y="13199"/>
                      <a:pt x="16871" y="13199"/>
                    </a:cubicBezTo>
                    <a:cubicBezTo>
                      <a:pt x="14844" y="13199"/>
                      <a:pt x="13200" y="14842"/>
                      <a:pt x="13199" y="16866"/>
                    </a:cubicBezTo>
                    <a:cubicBezTo>
                      <a:pt x="13199" y="16866"/>
                      <a:pt x="13199" y="16866"/>
                      <a:pt x="13199" y="16866"/>
                    </a:cubicBezTo>
                    <a:cubicBezTo>
                      <a:pt x="13199" y="18896"/>
                      <a:pt x="14843" y="20539"/>
                      <a:pt x="16871" y="20539"/>
                    </a:cubicBezTo>
                    <a:cubicBezTo>
                      <a:pt x="16871" y="20539"/>
                      <a:pt x="16871" y="20539"/>
                      <a:pt x="16871" y="20539"/>
                    </a:cubicBezTo>
                    <a:cubicBezTo>
                      <a:pt x="18898" y="20539"/>
                      <a:pt x="20542" y="18896"/>
                      <a:pt x="20542" y="1686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7BF886DD-337D-E9D1-E04E-BD36215A264A}"/>
                  </a:ext>
                </a:extLst>
              </p:cNvPr>
              <p:cNvSpPr/>
              <p:nvPr/>
            </p:nvSpPr>
            <p:spPr bwMode="gray">
              <a:xfrm>
                <a:off x="9673717" y="2530752"/>
                <a:ext cx="742365" cy="23382"/>
              </a:xfrm>
              <a:custGeom>
                <a:avLst/>
                <a:gdLst>
                  <a:gd name="connsiteX0" fmla="*/ 13200 w 745034"/>
                  <a:gd name="connsiteY0" fmla="*/ 13199 h 23465"/>
                  <a:gd name="connsiteX1" fmla="*/ 737356 w 745034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034" h="23465">
                    <a:moveTo>
                      <a:pt x="13200" y="13199"/>
                    </a:moveTo>
                    <a:lnTo>
                      <a:pt x="737356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CA04D6DF-DF09-D76C-EE15-938D1FAF8F83}"/>
                  </a:ext>
                </a:extLst>
              </p:cNvPr>
              <p:cNvSpPr/>
              <p:nvPr/>
            </p:nvSpPr>
            <p:spPr bwMode="gray">
              <a:xfrm>
                <a:off x="9673717" y="2346171"/>
                <a:ext cx="105217" cy="138754"/>
              </a:xfrm>
              <a:custGeom>
                <a:avLst/>
                <a:gdLst>
                  <a:gd name="connsiteX0" fmla="*/ 13200 w 105595"/>
                  <a:gd name="connsiteY0" fmla="*/ 13200 h 275721"/>
                  <a:gd name="connsiteX1" fmla="*/ 92777 w 105595"/>
                  <a:gd name="connsiteY1" fmla="*/ 13200 h 275721"/>
                  <a:gd name="connsiteX2" fmla="*/ 92777 w 105595"/>
                  <a:gd name="connsiteY2" fmla="*/ 267345 h 275721"/>
                  <a:gd name="connsiteX3" fmla="*/ 13200 w 105595"/>
                  <a:gd name="connsiteY3" fmla="*/ 267345 h 27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275721">
                    <a:moveTo>
                      <a:pt x="13200" y="13200"/>
                    </a:moveTo>
                    <a:lnTo>
                      <a:pt x="92777" y="13200"/>
                    </a:lnTo>
                    <a:lnTo>
                      <a:pt x="92777" y="267345"/>
                    </a:lnTo>
                    <a:lnTo>
                      <a:pt x="13200" y="267345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9D61DC1F-113C-2134-6C72-45186E8D0E94}"/>
                  </a:ext>
                </a:extLst>
              </p:cNvPr>
              <p:cNvSpPr/>
              <p:nvPr/>
            </p:nvSpPr>
            <p:spPr bwMode="gray">
              <a:xfrm>
                <a:off x="10315985" y="2078750"/>
                <a:ext cx="105217" cy="409177"/>
              </a:xfrm>
              <a:custGeom>
                <a:avLst/>
                <a:gdLst>
                  <a:gd name="connsiteX0" fmla="*/ 13199 w 105595"/>
                  <a:gd name="connsiteY0" fmla="*/ 13199 h 410649"/>
                  <a:gd name="connsiteX1" fmla="*/ 92777 w 105595"/>
                  <a:gd name="connsiteY1" fmla="*/ 13199 h 410649"/>
                  <a:gd name="connsiteX2" fmla="*/ 92777 w 105595"/>
                  <a:gd name="connsiteY2" fmla="*/ 399258 h 410649"/>
                  <a:gd name="connsiteX3" fmla="*/ 13199 w 105595"/>
                  <a:gd name="connsiteY3" fmla="*/ 399258 h 410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410649">
                    <a:moveTo>
                      <a:pt x="13199" y="13199"/>
                    </a:moveTo>
                    <a:lnTo>
                      <a:pt x="92777" y="13199"/>
                    </a:lnTo>
                    <a:lnTo>
                      <a:pt x="92777" y="399258"/>
                    </a:lnTo>
                    <a:lnTo>
                      <a:pt x="13199" y="399258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4D04296F-0E69-8713-9CB7-746641B597C4}"/>
                  </a:ext>
                </a:extLst>
              </p:cNvPr>
              <p:cNvSpPr/>
              <p:nvPr/>
            </p:nvSpPr>
            <p:spPr bwMode="gray">
              <a:xfrm>
                <a:off x="9887810" y="2291625"/>
                <a:ext cx="105217" cy="197321"/>
              </a:xfrm>
              <a:custGeom>
                <a:avLst/>
                <a:gdLst>
                  <a:gd name="connsiteX0" fmla="*/ 13199 w 105595"/>
                  <a:gd name="connsiteY0" fmla="*/ 13200 h 416515"/>
                  <a:gd name="connsiteX1" fmla="*/ 92777 w 105595"/>
                  <a:gd name="connsiteY1" fmla="*/ 13200 h 416515"/>
                  <a:gd name="connsiteX2" fmla="*/ 92777 w 105595"/>
                  <a:gd name="connsiteY2" fmla="*/ 404099 h 416515"/>
                  <a:gd name="connsiteX3" fmla="*/ 13199 w 105595"/>
                  <a:gd name="connsiteY3" fmla="*/ 404099 h 41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416515">
                    <a:moveTo>
                      <a:pt x="13199" y="13200"/>
                    </a:moveTo>
                    <a:lnTo>
                      <a:pt x="92777" y="13200"/>
                    </a:lnTo>
                    <a:lnTo>
                      <a:pt x="92777" y="404099"/>
                    </a:lnTo>
                    <a:lnTo>
                      <a:pt x="13199" y="40409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0E78E4A6-9997-B56E-6182-541E17F436BF}"/>
                  </a:ext>
                </a:extLst>
              </p:cNvPr>
              <p:cNvSpPr/>
              <p:nvPr/>
            </p:nvSpPr>
            <p:spPr bwMode="gray">
              <a:xfrm>
                <a:off x="9857259" y="2050719"/>
                <a:ext cx="163671" cy="163671"/>
              </a:xfrm>
              <a:custGeom>
                <a:avLst/>
                <a:gdLst>
                  <a:gd name="connsiteX0" fmla="*/ 96549 w 164259"/>
                  <a:gd name="connsiteY0" fmla="*/ 28769 h 164259"/>
                  <a:gd name="connsiteX1" fmla="*/ 138530 w 164259"/>
                  <a:gd name="connsiteY1" fmla="*/ 96549 h 164259"/>
                  <a:gd name="connsiteX2" fmla="*/ 70750 w 164259"/>
                  <a:gd name="connsiteY2" fmla="*/ 138530 h 164259"/>
                  <a:gd name="connsiteX3" fmla="*/ 28769 w 164259"/>
                  <a:gd name="connsiteY3" fmla="*/ 70750 h 164259"/>
                  <a:gd name="connsiteX4" fmla="*/ 96549 w 164259"/>
                  <a:gd name="connsiteY4" fmla="*/ 28769 h 16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59" h="164259">
                    <a:moveTo>
                      <a:pt x="96549" y="28769"/>
                    </a:moveTo>
                    <a:cubicBezTo>
                      <a:pt x="126858" y="35893"/>
                      <a:pt x="145654" y="66239"/>
                      <a:pt x="138530" y="96549"/>
                    </a:cubicBezTo>
                    <a:cubicBezTo>
                      <a:pt x="131405" y="126858"/>
                      <a:pt x="101059" y="145654"/>
                      <a:pt x="70750" y="138530"/>
                    </a:cubicBezTo>
                    <a:cubicBezTo>
                      <a:pt x="40440" y="131405"/>
                      <a:pt x="21645" y="101059"/>
                      <a:pt x="28769" y="70750"/>
                    </a:cubicBezTo>
                    <a:cubicBezTo>
                      <a:pt x="35893" y="40440"/>
                      <a:pt x="66239" y="21645"/>
                      <a:pt x="96549" y="2876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206B1E34-6876-A0B5-84A2-FF3B69E87439}"/>
                  </a:ext>
                </a:extLst>
              </p:cNvPr>
              <p:cNvSpPr/>
              <p:nvPr/>
            </p:nvSpPr>
            <p:spPr bwMode="gray">
              <a:xfrm>
                <a:off x="10286553" y="1881850"/>
                <a:ext cx="163671" cy="163671"/>
              </a:xfrm>
              <a:custGeom>
                <a:avLst/>
                <a:gdLst>
                  <a:gd name="connsiteX0" fmla="*/ 137666 w 164259"/>
                  <a:gd name="connsiteY0" fmla="*/ 70799 h 164259"/>
                  <a:gd name="connsiteX1" fmla="*/ 94247 w 164259"/>
                  <a:gd name="connsiteY1" fmla="*/ 137666 h 164259"/>
                  <a:gd name="connsiteX2" fmla="*/ 27380 w 164259"/>
                  <a:gd name="connsiteY2" fmla="*/ 94247 h 164259"/>
                  <a:gd name="connsiteX3" fmla="*/ 70799 w 164259"/>
                  <a:gd name="connsiteY3" fmla="*/ 27379 h 164259"/>
                  <a:gd name="connsiteX4" fmla="*/ 137666 w 164259"/>
                  <a:gd name="connsiteY4" fmla="*/ 70799 h 16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59" h="164259">
                    <a:moveTo>
                      <a:pt x="137666" y="70799"/>
                    </a:moveTo>
                    <a:cubicBezTo>
                      <a:pt x="144141" y="101254"/>
                      <a:pt x="124701" y="131191"/>
                      <a:pt x="94247" y="137666"/>
                    </a:cubicBezTo>
                    <a:cubicBezTo>
                      <a:pt x="63792" y="144141"/>
                      <a:pt x="33854" y="124701"/>
                      <a:pt x="27380" y="94247"/>
                    </a:cubicBezTo>
                    <a:cubicBezTo>
                      <a:pt x="20905" y="63792"/>
                      <a:pt x="40344" y="33854"/>
                      <a:pt x="70799" y="27379"/>
                    </a:cubicBezTo>
                    <a:cubicBezTo>
                      <a:pt x="101254" y="20905"/>
                      <a:pt x="131191" y="40344"/>
                      <a:pt x="137666" y="707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13BECAD5-E05C-AFFA-ECC3-9A404668C69F}"/>
                  </a:ext>
                </a:extLst>
              </p:cNvPr>
              <p:cNvSpPr/>
              <p:nvPr/>
            </p:nvSpPr>
            <p:spPr bwMode="gray">
              <a:xfrm>
                <a:off x="10101898" y="2215851"/>
                <a:ext cx="105217" cy="272136"/>
              </a:xfrm>
              <a:custGeom>
                <a:avLst/>
                <a:gdLst>
                  <a:gd name="connsiteX0" fmla="*/ 13199 w 105595"/>
                  <a:gd name="connsiteY0" fmla="*/ 13200 h 293320"/>
                  <a:gd name="connsiteX1" fmla="*/ 92777 w 105595"/>
                  <a:gd name="connsiteY1" fmla="*/ 13200 h 293320"/>
                  <a:gd name="connsiteX2" fmla="*/ 92777 w 105595"/>
                  <a:gd name="connsiteY2" fmla="*/ 281867 h 293320"/>
                  <a:gd name="connsiteX3" fmla="*/ 13199 w 105595"/>
                  <a:gd name="connsiteY3" fmla="*/ 281867 h 2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293320">
                    <a:moveTo>
                      <a:pt x="13199" y="13200"/>
                    </a:moveTo>
                    <a:lnTo>
                      <a:pt x="92777" y="13200"/>
                    </a:lnTo>
                    <a:lnTo>
                      <a:pt x="92777" y="281867"/>
                    </a:lnTo>
                    <a:lnTo>
                      <a:pt x="13199" y="281867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ACFBDD6C-081B-C55E-47CC-D8B65D2D61BD}"/>
                  </a:ext>
                </a:extLst>
              </p:cNvPr>
              <p:cNvSpPr/>
              <p:nvPr/>
            </p:nvSpPr>
            <p:spPr bwMode="gray">
              <a:xfrm>
                <a:off x="10107776" y="2034131"/>
                <a:ext cx="93527" cy="93527"/>
              </a:xfrm>
              <a:custGeom>
                <a:avLst/>
                <a:gdLst>
                  <a:gd name="connsiteX0" fmla="*/ 80972 w 93862"/>
                  <a:gd name="connsiteY0" fmla="*/ 47086 h 93862"/>
                  <a:gd name="connsiteX1" fmla="*/ 47085 w 93862"/>
                  <a:gd name="connsiteY1" fmla="*/ 80972 h 93862"/>
                  <a:gd name="connsiteX2" fmla="*/ 13199 w 93862"/>
                  <a:gd name="connsiteY2" fmla="*/ 47086 h 93862"/>
                  <a:gd name="connsiteX3" fmla="*/ 47085 w 93862"/>
                  <a:gd name="connsiteY3" fmla="*/ 13199 h 93862"/>
                  <a:gd name="connsiteX4" fmla="*/ 80972 w 93862"/>
                  <a:gd name="connsiteY4" fmla="*/ 47086 h 9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862" h="93862">
                    <a:moveTo>
                      <a:pt x="80972" y="47086"/>
                    </a:moveTo>
                    <a:cubicBezTo>
                      <a:pt x="80972" y="65801"/>
                      <a:pt x="65800" y="80972"/>
                      <a:pt x="47085" y="80972"/>
                    </a:cubicBezTo>
                    <a:cubicBezTo>
                      <a:pt x="28371" y="80972"/>
                      <a:pt x="13199" y="65801"/>
                      <a:pt x="13199" y="47086"/>
                    </a:cubicBezTo>
                    <a:cubicBezTo>
                      <a:pt x="13199" y="28371"/>
                      <a:pt x="28371" y="13199"/>
                      <a:pt x="47085" y="13199"/>
                    </a:cubicBezTo>
                    <a:cubicBezTo>
                      <a:pt x="65800" y="13199"/>
                      <a:pt x="80972" y="28371"/>
                      <a:pt x="80972" y="4708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BEE11268-9196-EC58-6F47-31148890AF31}"/>
                  </a:ext>
                </a:extLst>
              </p:cNvPr>
              <p:cNvSpPr/>
              <p:nvPr/>
            </p:nvSpPr>
            <p:spPr bwMode="gray">
              <a:xfrm>
                <a:off x="9676638" y="2184917"/>
                <a:ext cx="93527" cy="93527"/>
              </a:xfrm>
              <a:custGeom>
                <a:avLst/>
                <a:gdLst>
                  <a:gd name="connsiteX0" fmla="*/ 80974 w 93862"/>
                  <a:gd name="connsiteY0" fmla="*/ 47084 h 93862"/>
                  <a:gd name="connsiteX1" fmla="*/ 47084 w 93862"/>
                  <a:gd name="connsiteY1" fmla="*/ 13199 h 93862"/>
                  <a:gd name="connsiteX2" fmla="*/ 47084 w 93862"/>
                  <a:gd name="connsiteY2" fmla="*/ 13199 h 93862"/>
                  <a:gd name="connsiteX3" fmla="*/ 13199 w 93862"/>
                  <a:gd name="connsiteY3" fmla="*/ 47084 h 93862"/>
                  <a:gd name="connsiteX4" fmla="*/ 47084 w 93862"/>
                  <a:gd name="connsiteY4" fmla="*/ 80974 h 93862"/>
                  <a:gd name="connsiteX5" fmla="*/ 80974 w 93862"/>
                  <a:gd name="connsiteY5" fmla="*/ 47090 h 93862"/>
                  <a:gd name="connsiteX6" fmla="*/ 80974 w 93862"/>
                  <a:gd name="connsiteY6" fmla="*/ 47084 h 9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862" h="93862">
                    <a:moveTo>
                      <a:pt x="80974" y="47084"/>
                    </a:moveTo>
                    <a:cubicBezTo>
                      <a:pt x="80974" y="28370"/>
                      <a:pt x="65798" y="13199"/>
                      <a:pt x="47084" y="13199"/>
                    </a:cubicBezTo>
                    <a:cubicBezTo>
                      <a:pt x="47084" y="13199"/>
                      <a:pt x="47084" y="13199"/>
                      <a:pt x="47084" y="13199"/>
                    </a:cubicBezTo>
                    <a:cubicBezTo>
                      <a:pt x="28370" y="13199"/>
                      <a:pt x="13199" y="28370"/>
                      <a:pt x="13199" y="47084"/>
                    </a:cubicBezTo>
                    <a:cubicBezTo>
                      <a:pt x="13199" y="65803"/>
                      <a:pt x="28370" y="80974"/>
                      <a:pt x="47084" y="80974"/>
                    </a:cubicBezTo>
                    <a:cubicBezTo>
                      <a:pt x="65798" y="80974"/>
                      <a:pt x="80968" y="65803"/>
                      <a:pt x="80974" y="47090"/>
                    </a:cubicBezTo>
                    <a:cubicBezTo>
                      <a:pt x="80974" y="47090"/>
                      <a:pt x="80974" y="47090"/>
                      <a:pt x="80974" y="4708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89A35FC8-3521-687A-2E8A-76CC7FC6221A}"/>
                  </a:ext>
                </a:extLst>
              </p:cNvPr>
              <p:cNvSpPr/>
              <p:nvPr/>
            </p:nvSpPr>
            <p:spPr bwMode="gray">
              <a:xfrm>
                <a:off x="9742278" y="2156728"/>
                <a:ext cx="150704" cy="84804"/>
              </a:xfrm>
              <a:custGeom>
                <a:avLst/>
                <a:gdLst>
                  <a:gd name="connsiteX0" fmla="*/ 13199 w 164259"/>
                  <a:gd name="connsiteY0" fmla="*/ 98832 h 111461"/>
                  <a:gd name="connsiteX1" fmla="*/ 154222 w 164259"/>
                  <a:gd name="connsiteY1" fmla="*/ 13199 h 11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4259" h="111461">
                    <a:moveTo>
                      <a:pt x="13199" y="98832"/>
                    </a:moveTo>
                    <a:lnTo>
                      <a:pt x="154222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7CFFC378-6AD2-FB43-F1D9-D4B5D08AFBA8}"/>
                  </a:ext>
                </a:extLst>
              </p:cNvPr>
              <p:cNvSpPr/>
              <p:nvPr/>
            </p:nvSpPr>
            <p:spPr bwMode="gray">
              <a:xfrm flipV="1">
                <a:off x="9986636" y="2083154"/>
                <a:ext cx="137607" cy="45719"/>
              </a:xfrm>
              <a:custGeom>
                <a:avLst/>
                <a:gdLst>
                  <a:gd name="connsiteX0" fmla="*/ 13200 w 152526"/>
                  <a:gd name="connsiteY0" fmla="*/ 13200 h 105595"/>
                  <a:gd name="connsiteX1" fmla="*/ 142214 w 152526"/>
                  <a:gd name="connsiteY1" fmla="*/ 94162 h 10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26" h="105595">
                    <a:moveTo>
                      <a:pt x="13200" y="13200"/>
                    </a:moveTo>
                    <a:lnTo>
                      <a:pt x="142214" y="9416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B8ECA197-34B0-A25C-49E8-43683D3FE5D1}"/>
                  </a:ext>
                </a:extLst>
              </p:cNvPr>
              <p:cNvSpPr/>
              <p:nvPr/>
            </p:nvSpPr>
            <p:spPr bwMode="gray">
              <a:xfrm>
                <a:off x="10171259" y="1975141"/>
                <a:ext cx="157825" cy="99372"/>
              </a:xfrm>
              <a:custGeom>
                <a:avLst/>
                <a:gdLst>
                  <a:gd name="connsiteX0" fmla="*/ 13200 w 158393"/>
                  <a:gd name="connsiteY0" fmla="*/ 90196 h 99729"/>
                  <a:gd name="connsiteX1" fmla="*/ 147429 w 158393"/>
                  <a:gd name="connsiteY1" fmla="*/ 13200 h 99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393" h="99729">
                    <a:moveTo>
                      <a:pt x="13200" y="90196"/>
                    </a:moveTo>
                    <a:lnTo>
                      <a:pt x="147429" y="132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363DD66A-0A19-ABFB-41EF-D68716529A8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4122000"/>
            <a:ext cx="540001" cy="540000"/>
            <a:chOff x="4984490" y="2520000"/>
            <a:chExt cx="1260001" cy="1260000"/>
          </a:xfrm>
        </p:grpSpPr>
        <p:grpSp>
          <p:nvGrpSpPr>
            <p:cNvPr id="39" name="Gruppieren 38">
              <a:extLst>
                <a:ext uri="{FF2B5EF4-FFF2-40B4-BE49-F238E27FC236}">
                  <a16:creationId xmlns:a16="http://schemas.microsoft.com/office/drawing/2014/main" id="{4A2D1F2C-8E03-0A26-E6AD-C75C3460832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984490" y="2520000"/>
              <a:ext cx="1260001" cy="1260000"/>
              <a:chOff x="1764185" y="1602000"/>
              <a:chExt cx="847424" cy="847422"/>
            </a:xfrm>
          </p:grpSpPr>
          <p:sp>
            <p:nvSpPr>
              <p:cNvPr id="47" name="Oval 7">
                <a:extLst>
                  <a:ext uri="{FF2B5EF4-FFF2-40B4-BE49-F238E27FC236}">
                    <a16:creationId xmlns:a16="http://schemas.microsoft.com/office/drawing/2014/main" id="{3B60C3D6-A4BC-6B11-0D1B-884F5BDD49F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Oval 4">
                <a:extLst>
                  <a:ext uri="{FF2B5EF4-FFF2-40B4-BE49-F238E27FC236}">
                    <a16:creationId xmlns:a16="http://schemas.microsoft.com/office/drawing/2014/main" id="{1B577102-21A9-2351-F3A7-0223A1852FD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6" y="1662532"/>
                <a:ext cx="726363" cy="726358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ICON">
              <a:extLst>
                <a:ext uri="{FF2B5EF4-FFF2-40B4-BE49-F238E27FC236}">
                  <a16:creationId xmlns:a16="http://schemas.microsoft.com/office/drawing/2014/main" id="{91899DCF-0957-5014-9491-5D3DF132B6F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326491" y="2938755"/>
              <a:ext cx="576000" cy="422490"/>
              <a:chOff x="546348" y="2454291"/>
              <a:chExt cx="660126" cy="484195"/>
            </a:xfrm>
            <a:noFill/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8B018A59-42D2-3E0F-F872-35980AB90E9B}"/>
                  </a:ext>
                </a:extLst>
              </p:cNvPr>
              <p:cNvSpPr/>
              <p:nvPr/>
            </p:nvSpPr>
            <p:spPr bwMode="gray">
              <a:xfrm>
                <a:off x="546348" y="2535207"/>
                <a:ext cx="660126" cy="403279"/>
              </a:xfrm>
              <a:custGeom>
                <a:avLst/>
                <a:gdLst>
                  <a:gd name="connsiteX0" fmla="*/ 0 w 660126"/>
                  <a:gd name="connsiteY0" fmla="*/ 0 h 403279"/>
                  <a:gd name="connsiteX1" fmla="*/ 0 w 660126"/>
                  <a:gd name="connsiteY1" fmla="*/ 378518 h 403279"/>
                  <a:gd name="connsiteX2" fmla="*/ 24761 w 660126"/>
                  <a:gd name="connsiteY2" fmla="*/ 403279 h 403279"/>
                  <a:gd name="connsiteX3" fmla="*/ 635366 w 660126"/>
                  <a:gd name="connsiteY3" fmla="*/ 403279 h 403279"/>
                  <a:gd name="connsiteX4" fmla="*/ 660127 w 660126"/>
                  <a:gd name="connsiteY4" fmla="*/ 378518 h 403279"/>
                  <a:gd name="connsiteX5" fmla="*/ 660127 w 660126"/>
                  <a:gd name="connsiteY5" fmla="*/ 24761 h 403279"/>
                  <a:gd name="connsiteX6" fmla="*/ 635366 w 660126"/>
                  <a:gd name="connsiteY6" fmla="*/ 0 h 403279"/>
                  <a:gd name="connsiteX7" fmla="*/ 235167 w 660126"/>
                  <a:gd name="connsiteY7" fmla="*/ 0 h 40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126" h="403279">
                    <a:moveTo>
                      <a:pt x="0" y="0"/>
                    </a:moveTo>
                    <a:lnTo>
                      <a:pt x="0" y="378518"/>
                    </a:lnTo>
                    <a:cubicBezTo>
                      <a:pt x="0" y="391906"/>
                      <a:pt x="10781" y="403279"/>
                      <a:pt x="24761" y="403279"/>
                    </a:cubicBezTo>
                    <a:lnTo>
                      <a:pt x="635366" y="403279"/>
                    </a:lnTo>
                    <a:cubicBezTo>
                      <a:pt x="648753" y="403279"/>
                      <a:pt x="660127" y="392498"/>
                      <a:pt x="660127" y="378518"/>
                    </a:cubicBezTo>
                    <a:lnTo>
                      <a:pt x="660127" y="24761"/>
                    </a:lnTo>
                    <a:cubicBezTo>
                      <a:pt x="660127" y="11373"/>
                      <a:pt x="649346" y="0"/>
                      <a:pt x="635366" y="0"/>
                    </a:cubicBezTo>
                    <a:lnTo>
                      <a:pt x="235167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grpSp>
            <p:nvGrpSpPr>
              <p:cNvPr id="42" name="Grafik 5">
                <a:extLst>
                  <a:ext uri="{FF2B5EF4-FFF2-40B4-BE49-F238E27FC236}">
                    <a16:creationId xmlns:a16="http://schemas.microsoft.com/office/drawing/2014/main" id="{623F8D02-72EC-6736-1410-F8E40B7E70DF}"/>
                  </a:ext>
                </a:extLst>
              </p:cNvPr>
              <p:cNvGrpSpPr/>
              <p:nvPr/>
            </p:nvGrpSpPr>
            <p:grpSpPr bwMode="gray">
              <a:xfrm>
                <a:off x="546348" y="2454291"/>
                <a:ext cx="616884" cy="483129"/>
                <a:chOff x="546348" y="2454291"/>
                <a:chExt cx="616884" cy="483129"/>
              </a:xfrm>
              <a:noFill/>
            </p:grpSpPr>
            <p:sp>
              <p:nvSpPr>
                <p:cNvPr id="43" name="Freihandform: Form 42">
                  <a:extLst>
                    <a:ext uri="{FF2B5EF4-FFF2-40B4-BE49-F238E27FC236}">
                      <a16:creationId xmlns:a16="http://schemas.microsoft.com/office/drawing/2014/main" id="{E9C5D2E2-F579-CC6C-5512-DF098DA0BD6A}"/>
                    </a:ext>
                  </a:extLst>
                </p:cNvPr>
                <p:cNvSpPr/>
                <p:nvPr/>
              </p:nvSpPr>
              <p:spPr bwMode="gray">
                <a:xfrm>
                  <a:off x="546348" y="2454291"/>
                  <a:ext cx="234693" cy="81508"/>
                </a:xfrm>
                <a:custGeom>
                  <a:avLst/>
                  <a:gdLst>
                    <a:gd name="connsiteX0" fmla="*/ 234575 w 234693"/>
                    <a:gd name="connsiteY0" fmla="*/ 81509 h 81508"/>
                    <a:gd name="connsiteX1" fmla="*/ 0 w 234693"/>
                    <a:gd name="connsiteY1" fmla="*/ 81509 h 81508"/>
                    <a:gd name="connsiteX2" fmla="*/ 0 w 234693"/>
                    <a:gd name="connsiteY2" fmla="*/ 0 h 81508"/>
                    <a:gd name="connsiteX3" fmla="*/ 176050 w 234693"/>
                    <a:gd name="connsiteY3" fmla="*/ 0 h 81508"/>
                    <a:gd name="connsiteX4" fmla="*/ 219766 w 234693"/>
                    <a:gd name="connsiteY4" fmla="*/ 32698 h 81508"/>
                    <a:gd name="connsiteX5" fmla="*/ 234693 w 234693"/>
                    <a:gd name="connsiteY5" fmla="*/ 81509 h 81508"/>
                    <a:gd name="connsiteX6" fmla="*/ 234693 w 234693"/>
                    <a:gd name="connsiteY6" fmla="*/ 81509 h 8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4693" h="81508">
                      <a:moveTo>
                        <a:pt x="234575" y="81509"/>
                      </a:moveTo>
                      <a:lnTo>
                        <a:pt x="0" y="81509"/>
                      </a:lnTo>
                      <a:lnTo>
                        <a:pt x="0" y="0"/>
                      </a:lnTo>
                      <a:lnTo>
                        <a:pt x="176050" y="0"/>
                      </a:lnTo>
                      <a:cubicBezTo>
                        <a:pt x="196071" y="0"/>
                        <a:pt x="213605" y="13032"/>
                        <a:pt x="219766" y="32698"/>
                      </a:cubicBezTo>
                      <a:lnTo>
                        <a:pt x="234693" y="81509"/>
                      </a:lnTo>
                      <a:lnTo>
                        <a:pt x="234693" y="81509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grpSp>
              <p:nvGrpSpPr>
                <p:cNvPr id="44" name="Grafik 5">
                  <a:extLst>
                    <a:ext uri="{FF2B5EF4-FFF2-40B4-BE49-F238E27FC236}">
                      <a16:creationId xmlns:a16="http://schemas.microsoft.com/office/drawing/2014/main" id="{4192652F-3150-DFF1-9D9C-155563BC3555}"/>
                    </a:ext>
                  </a:extLst>
                </p:cNvPr>
                <p:cNvGrpSpPr/>
                <p:nvPr/>
              </p:nvGrpSpPr>
              <p:grpSpPr bwMode="gray">
                <a:xfrm>
                  <a:off x="719791" y="2577857"/>
                  <a:ext cx="443441" cy="359562"/>
                  <a:chOff x="719791" y="2577857"/>
                  <a:chExt cx="443441" cy="359562"/>
                </a:xfrm>
                <a:noFill/>
              </p:grpSpPr>
              <p:sp>
                <p:nvSpPr>
                  <p:cNvPr id="45" name="Freihandform: Form 44">
                    <a:extLst>
                      <a:ext uri="{FF2B5EF4-FFF2-40B4-BE49-F238E27FC236}">
                        <a16:creationId xmlns:a16="http://schemas.microsoft.com/office/drawing/2014/main" id="{CEE9EDC1-4450-960D-3A75-D6335E239CEC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719791" y="2772625"/>
                    <a:ext cx="312410" cy="164794"/>
                  </a:xfrm>
                  <a:custGeom>
                    <a:avLst/>
                    <a:gdLst>
                      <a:gd name="connsiteX0" fmla="*/ 312411 w 312410"/>
                      <a:gd name="connsiteY0" fmla="*/ 164795 h 164794"/>
                      <a:gd name="connsiteX1" fmla="*/ 312411 w 312410"/>
                      <a:gd name="connsiteY1" fmla="*/ 47744 h 164794"/>
                      <a:gd name="connsiteX2" fmla="*/ 264667 w 312410"/>
                      <a:gd name="connsiteY2" fmla="*/ 0 h 164794"/>
                      <a:gd name="connsiteX3" fmla="*/ 47744 w 312410"/>
                      <a:gd name="connsiteY3" fmla="*/ 0 h 164794"/>
                      <a:gd name="connsiteX4" fmla="*/ 0 w 312410"/>
                      <a:gd name="connsiteY4" fmla="*/ 47744 h 164794"/>
                      <a:gd name="connsiteX5" fmla="*/ 0 w 312410"/>
                      <a:gd name="connsiteY5" fmla="*/ 164795 h 164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2410" h="164794">
                        <a:moveTo>
                          <a:pt x="312411" y="164795"/>
                        </a:moveTo>
                        <a:lnTo>
                          <a:pt x="312411" y="47744"/>
                        </a:lnTo>
                        <a:cubicBezTo>
                          <a:pt x="312411" y="21562"/>
                          <a:pt x="290849" y="0"/>
                          <a:pt x="264667" y="0"/>
                        </a:cubicBezTo>
                        <a:lnTo>
                          <a:pt x="47744" y="0"/>
                        </a:lnTo>
                        <a:cubicBezTo>
                          <a:pt x="21562" y="0"/>
                          <a:pt x="0" y="21562"/>
                          <a:pt x="0" y="47744"/>
                        </a:cubicBezTo>
                        <a:lnTo>
                          <a:pt x="0" y="164795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sp>
                <p:nvSpPr>
                  <p:cNvPr id="46" name="Freihandform: Form 45">
                    <a:extLst>
                      <a:ext uri="{FF2B5EF4-FFF2-40B4-BE49-F238E27FC236}">
                        <a16:creationId xmlns:a16="http://schemas.microsoft.com/office/drawing/2014/main" id="{A77B9EEC-0711-A6D6-7888-09431B7BFD56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960052" y="2577857"/>
                    <a:ext cx="203179" cy="43716"/>
                  </a:xfrm>
                  <a:custGeom>
                    <a:avLst/>
                    <a:gdLst>
                      <a:gd name="connsiteX0" fmla="*/ 0 w 203179"/>
                      <a:gd name="connsiteY0" fmla="*/ 0 h 43716"/>
                      <a:gd name="connsiteX1" fmla="*/ 203180 w 203179"/>
                      <a:gd name="connsiteY1" fmla="*/ 0 h 43716"/>
                      <a:gd name="connsiteX2" fmla="*/ 203180 w 203179"/>
                      <a:gd name="connsiteY2" fmla="*/ 43716 h 4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3179" h="43716">
                        <a:moveTo>
                          <a:pt x="0" y="0"/>
                        </a:moveTo>
                        <a:lnTo>
                          <a:pt x="203180" y="0"/>
                        </a:lnTo>
                        <a:lnTo>
                          <a:pt x="203180" y="43716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</p:grpSp>
          </p:grpSp>
        </p:grp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9D0B2A36-557D-981D-7009-13EA2D9BCE2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4986000"/>
            <a:ext cx="540002" cy="540000"/>
            <a:chOff x="7206702" y="2520000"/>
            <a:chExt cx="1260002" cy="1260000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48975AD3-8030-F993-806D-48E9A0AEE91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06702" y="2520000"/>
              <a:ext cx="1260002" cy="1260000"/>
              <a:chOff x="1764185" y="1602000"/>
              <a:chExt cx="847424" cy="847422"/>
            </a:xfrm>
          </p:grpSpPr>
          <p:sp>
            <p:nvSpPr>
              <p:cNvPr id="63" name="Oval 7">
                <a:extLst>
                  <a:ext uri="{FF2B5EF4-FFF2-40B4-BE49-F238E27FC236}">
                    <a16:creationId xmlns:a16="http://schemas.microsoft.com/office/drawing/2014/main" id="{74A74941-AA39-9C85-4A22-3F14FBCF3BA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val 4">
                <a:extLst>
                  <a:ext uri="{FF2B5EF4-FFF2-40B4-BE49-F238E27FC236}">
                    <a16:creationId xmlns:a16="http://schemas.microsoft.com/office/drawing/2014/main" id="{0F9CBC55-6B49-FA32-0EA7-14F7E5A7944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ICON">
              <a:extLst>
                <a:ext uri="{FF2B5EF4-FFF2-40B4-BE49-F238E27FC236}">
                  <a16:creationId xmlns:a16="http://schemas.microsoft.com/office/drawing/2014/main" id="{59C4F2BC-F5A6-48B2-945E-1495D5E1CCF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644662" y="2862000"/>
              <a:ext cx="384082" cy="576000"/>
              <a:chOff x="4330208" y="6606369"/>
              <a:chExt cx="514395" cy="771428"/>
            </a:xfrm>
            <a:noFill/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6955CF33-A2CF-18DC-FB38-E4B92A082EC2}"/>
                  </a:ext>
                </a:extLst>
              </p:cNvPr>
              <p:cNvSpPr/>
              <p:nvPr/>
            </p:nvSpPr>
            <p:spPr bwMode="gray">
              <a:xfrm>
                <a:off x="4537045" y="6606369"/>
                <a:ext cx="105217" cy="64300"/>
              </a:xfrm>
              <a:custGeom>
                <a:avLst/>
                <a:gdLst>
                  <a:gd name="connsiteX0" fmla="*/ 93150 w 105595"/>
                  <a:gd name="connsiteY0" fmla="*/ 55584 h 64530"/>
                  <a:gd name="connsiteX1" fmla="*/ 93150 w 105595"/>
                  <a:gd name="connsiteY1" fmla="*/ 53179 h 64530"/>
                  <a:gd name="connsiteX2" fmla="*/ 53175 w 105595"/>
                  <a:gd name="connsiteY2" fmla="*/ 13199 h 64530"/>
                  <a:gd name="connsiteX3" fmla="*/ 53174 w 105595"/>
                  <a:gd name="connsiteY3" fmla="*/ 13199 h 64530"/>
                  <a:gd name="connsiteX4" fmla="*/ 53174 w 105595"/>
                  <a:gd name="connsiteY4" fmla="*/ 13199 h 64530"/>
                  <a:gd name="connsiteX5" fmla="*/ 13199 w 105595"/>
                  <a:gd name="connsiteY5" fmla="*/ 53179 h 64530"/>
                  <a:gd name="connsiteX6" fmla="*/ 13199 w 105595"/>
                  <a:gd name="connsiteY6" fmla="*/ 55584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595" h="64530">
                    <a:moveTo>
                      <a:pt x="93150" y="55584"/>
                    </a:moveTo>
                    <a:lnTo>
                      <a:pt x="93150" y="53179"/>
                    </a:lnTo>
                    <a:cubicBezTo>
                      <a:pt x="93150" y="31098"/>
                      <a:pt x="75253" y="13199"/>
                      <a:pt x="53175" y="13199"/>
                    </a:cubicBezTo>
                    <a:cubicBezTo>
                      <a:pt x="53174" y="13199"/>
                      <a:pt x="53174" y="13199"/>
                      <a:pt x="53174" y="13199"/>
                    </a:cubicBezTo>
                    <a:lnTo>
                      <a:pt x="53174" y="13199"/>
                    </a:lnTo>
                    <a:cubicBezTo>
                      <a:pt x="31096" y="13199"/>
                      <a:pt x="13199" y="31098"/>
                      <a:pt x="13199" y="53179"/>
                    </a:cubicBezTo>
                    <a:lnTo>
                      <a:pt x="13199" y="5558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73FD6421-A8FF-120E-7392-D6BE3A1E950A}"/>
                  </a:ext>
                </a:extLst>
              </p:cNvPr>
              <p:cNvSpPr/>
              <p:nvPr/>
            </p:nvSpPr>
            <p:spPr bwMode="gray">
              <a:xfrm>
                <a:off x="4495294" y="6648602"/>
                <a:ext cx="187052" cy="134444"/>
              </a:xfrm>
              <a:custGeom>
                <a:avLst/>
                <a:gdLst>
                  <a:gd name="connsiteX0" fmla="*/ 13199 w 187725"/>
                  <a:gd name="connsiteY0" fmla="*/ 24340 h 134927"/>
                  <a:gd name="connsiteX1" fmla="*/ 13199 w 187725"/>
                  <a:gd name="connsiteY1" fmla="*/ 108593 h 134927"/>
                  <a:gd name="connsiteX2" fmla="*/ 27616 w 187725"/>
                  <a:gd name="connsiteY2" fmla="*/ 123013 h 134927"/>
                  <a:gd name="connsiteX3" fmla="*/ 33396 w 187725"/>
                  <a:gd name="connsiteY3" fmla="*/ 123013 h 134927"/>
                  <a:gd name="connsiteX4" fmla="*/ 47692 w 187725"/>
                  <a:gd name="connsiteY4" fmla="*/ 110459 h 134927"/>
                  <a:gd name="connsiteX5" fmla="*/ 47926 w 187725"/>
                  <a:gd name="connsiteY5" fmla="*/ 108676 h 134927"/>
                  <a:gd name="connsiteX6" fmla="*/ 97966 w 187725"/>
                  <a:gd name="connsiteY6" fmla="*/ 64736 h 134927"/>
                  <a:gd name="connsiteX7" fmla="*/ 97966 w 187725"/>
                  <a:gd name="connsiteY7" fmla="*/ 64736 h 134927"/>
                  <a:gd name="connsiteX8" fmla="*/ 148007 w 187725"/>
                  <a:gd name="connsiteY8" fmla="*/ 108670 h 134927"/>
                  <a:gd name="connsiteX9" fmla="*/ 148239 w 187725"/>
                  <a:gd name="connsiteY9" fmla="*/ 110459 h 134927"/>
                  <a:gd name="connsiteX10" fmla="*/ 162536 w 187725"/>
                  <a:gd name="connsiteY10" fmla="*/ 123013 h 134927"/>
                  <a:gd name="connsiteX11" fmla="*/ 162536 w 187725"/>
                  <a:gd name="connsiteY11" fmla="*/ 123013 h 134927"/>
                  <a:gd name="connsiteX12" fmla="*/ 176953 w 187725"/>
                  <a:gd name="connsiteY12" fmla="*/ 108593 h 134927"/>
                  <a:gd name="connsiteX13" fmla="*/ 176953 w 187725"/>
                  <a:gd name="connsiteY13" fmla="*/ 24340 h 134927"/>
                  <a:gd name="connsiteX14" fmla="*/ 165815 w 187725"/>
                  <a:gd name="connsiteY14" fmla="*/ 13199 h 134927"/>
                  <a:gd name="connsiteX15" fmla="*/ 24337 w 187725"/>
                  <a:gd name="connsiteY15" fmla="*/ 13199 h 134927"/>
                  <a:gd name="connsiteX16" fmla="*/ 13199 w 187725"/>
                  <a:gd name="connsiteY16" fmla="*/ 24340 h 134927"/>
                  <a:gd name="connsiteX17" fmla="*/ 13199 w 187725"/>
                  <a:gd name="connsiteY17" fmla="*/ 24340 h 13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7725" h="134927">
                    <a:moveTo>
                      <a:pt x="13199" y="24340"/>
                    </a:moveTo>
                    <a:lnTo>
                      <a:pt x="13199" y="108593"/>
                    </a:lnTo>
                    <a:cubicBezTo>
                      <a:pt x="13199" y="116560"/>
                      <a:pt x="19654" y="123013"/>
                      <a:pt x="27616" y="123013"/>
                    </a:cubicBezTo>
                    <a:lnTo>
                      <a:pt x="33396" y="123013"/>
                    </a:lnTo>
                    <a:cubicBezTo>
                      <a:pt x="40637" y="123013"/>
                      <a:pt x="46755" y="117639"/>
                      <a:pt x="47692" y="110459"/>
                    </a:cubicBezTo>
                    <a:lnTo>
                      <a:pt x="47926" y="108676"/>
                    </a:lnTo>
                    <a:cubicBezTo>
                      <a:pt x="51204" y="83538"/>
                      <a:pt x="72618" y="64736"/>
                      <a:pt x="97966" y="64736"/>
                    </a:cubicBezTo>
                    <a:lnTo>
                      <a:pt x="97966" y="64736"/>
                    </a:lnTo>
                    <a:cubicBezTo>
                      <a:pt x="123313" y="64736"/>
                      <a:pt x="144727" y="83538"/>
                      <a:pt x="148007" y="108670"/>
                    </a:cubicBezTo>
                    <a:lnTo>
                      <a:pt x="148239" y="110459"/>
                    </a:lnTo>
                    <a:cubicBezTo>
                      <a:pt x="149175" y="117639"/>
                      <a:pt x="155294" y="123013"/>
                      <a:pt x="162536" y="123013"/>
                    </a:cubicBezTo>
                    <a:lnTo>
                      <a:pt x="162536" y="123013"/>
                    </a:lnTo>
                    <a:cubicBezTo>
                      <a:pt x="170498" y="123013"/>
                      <a:pt x="176953" y="116554"/>
                      <a:pt x="176953" y="108593"/>
                    </a:cubicBezTo>
                    <a:lnTo>
                      <a:pt x="176953" y="24340"/>
                    </a:lnTo>
                    <a:cubicBezTo>
                      <a:pt x="176952" y="18186"/>
                      <a:pt x="171966" y="13199"/>
                      <a:pt x="165815" y="13199"/>
                    </a:cubicBezTo>
                    <a:lnTo>
                      <a:pt x="24337" y="13199"/>
                    </a:lnTo>
                    <a:cubicBezTo>
                      <a:pt x="18186" y="13199"/>
                      <a:pt x="13199" y="18186"/>
                      <a:pt x="13199" y="24340"/>
                    </a:cubicBezTo>
                    <a:cubicBezTo>
                      <a:pt x="13199" y="24340"/>
                      <a:pt x="13199" y="24340"/>
                      <a:pt x="13199" y="2434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D888EC79-9C02-C0C5-EB75-890AA3D387FE}"/>
                  </a:ext>
                </a:extLst>
              </p:cNvPr>
              <p:cNvSpPr/>
              <p:nvPr/>
            </p:nvSpPr>
            <p:spPr bwMode="gray">
              <a:xfrm>
                <a:off x="4330208" y="6682195"/>
                <a:ext cx="514395" cy="695602"/>
              </a:xfrm>
              <a:custGeom>
                <a:avLst/>
                <a:gdLst>
                  <a:gd name="connsiteX0" fmla="*/ 178879 w 516244"/>
                  <a:gd name="connsiteY0" fmla="*/ 13199 h 698103"/>
                  <a:gd name="connsiteX1" fmla="*/ 52211 w 516244"/>
                  <a:gd name="connsiteY1" fmla="*/ 13199 h 698103"/>
                  <a:gd name="connsiteX2" fmla="*/ 13199 w 516244"/>
                  <a:gd name="connsiteY2" fmla="*/ 52211 h 698103"/>
                  <a:gd name="connsiteX3" fmla="*/ 13199 w 516244"/>
                  <a:gd name="connsiteY3" fmla="*/ 650392 h 698103"/>
                  <a:gd name="connsiteX4" fmla="*/ 52210 w 516244"/>
                  <a:gd name="connsiteY4" fmla="*/ 689404 h 698103"/>
                  <a:gd name="connsiteX5" fmla="*/ 52211 w 516244"/>
                  <a:gd name="connsiteY5" fmla="*/ 689404 h 698103"/>
                  <a:gd name="connsiteX6" fmla="*/ 469300 w 516244"/>
                  <a:gd name="connsiteY6" fmla="*/ 689404 h 698103"/>
                  <a:gd name="connsiteX7" fmla="*/ 508312 w 516244"/>
                  <a:gd name="connsiteY7" fmla="*/ 650392 h 698103"/>
                  <a:gd name="connsiteX8" fmla="*/ 508312 w 516244"/>
                  <a:gd name="connsiteY8" fmla="*/ 52211 h 698103"/>
                  <a:gd name="connsiteX9" fmla="*/ 469300 w 516244"/>
                  <a:gd name="connsiteY9" fmla="*/ 13199 h 698103"/>
                  <a:gd name="connsiteX10" fmla="*/ 342633 w 516244"/>
                  <a:gd name="connsiteY10" fmla="*/ 13199 h 698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244" h="698103">
                    <a:moveTo>
                      <a:pt x="178879" y="13199"/>
                    </a:moveTo>
                    <a:lnTo>
                      <a:pt x="52211" y="13199"/>
                    </a:lnTo>
                    <a:cubicBezTo>
                      <a:pt x="30666" y="13199"/>
                      <a:pt x="13199" y="30664"/>
                      <a:pt x="13199" y="52211"/>
                    </a:cubicBezTo>
                    <a:lnTo>
                      <a:pt x="13199" y="650392"/>
                    </a:lnTo>
                    <a:cubicBezTo>
                      <a:pt x="13199" y="671939"/>
                      <a:pt x="30665" y="689404"/>
                      <a:pt x="52210" y="689404"/>
                    </a:cubicBezTo>
                    <a:cubicBezTo>
                      <a:pt x="52211" y="689404"/>
                      <a:pt x="52211" y="689404"/>
                      <a:pt x="52211" y="689404"/>
                    </a:cubicBezTo>
                    <a:lnTo>
                      <a:pt x="469300" y="689404"/>
                    </a:lnTo>
                    <a:cubicBezTo>
                      <a:pt x="490848" y="689404"/>
                      <a:pt x="508312" y="671939"/>
                      <a:pt x="508312" y="650392"/>
                    </a:cubicBezTo>
                    <a:lnTo>
                      <a:pt x="508312" y="52211"/>
                    </a:lnTo>
                    <a:cubicBezTo>
                      <a:pt x="508312" y="30664"/>
                      <a:pt x="490848" y="13199"/>
                      <a:pt x="469300" y="13199"/>
                    </a:cubicBezTo>
                    <a:lnTo>
                      <a:pt x="342633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E7B5336D-9F06-DAB1-E525-502DCC1E6DFC}"/>
                  </a:ext>
                </a:extLst>
              </p:cNvPr>
              <p:cNvSpPr/>
              <p:nvPr/>
            </p:nvSpPr>
            <p:spPr bwMode="gray">
              <a:xfrm>
                <a:off x="4387795" y="6739784"/>
                <a:ext cx="403332" cy="584540"/>
              </a:xfrm>
              <a:custGeom>
                <a:avLst/>
                <a:gdLst>
                  <a:gd name="connsiteX0" fmla="*/ 92976 w 404782"/>
                  <a:gd name="connsiteY0" fmla="*/ 13199 h 586641"/>
                  <a:gd name="connsiteX1" fmla="*/ 13199 w 404782"/>
                  <a:gd name="connsiteY1" fmla="*/ 13199 h 586641"/>
                  <a:gd name="connsiteX2" fmla="*/ 13199 w 404782"/>
                  <a:gd name="connsiteY2" fmla="*/ 573818 h 586641"/>
                  <a:gd name="connsiteX3" fmla="*/ 282967 w 404782"/>
                  <a:gd name="connsiteY3" fmla="*/ 573818 h 586641"/>
                  <a:gd name="connsiteX4" fmla="*/ 307066 w 404782"/>
                  <a:gd name="connsiteY4" fmla="*/ 549719 h 586641"/>
                  <a:gd name="connsiteX5" fmla="*/ 307066 w 404782"/>
                  <a:gd name="connsiteY5" fmla="*/ 488156 h 586641"/>
                  <a:gd name="connsiteX6" fmla="*/ 368628 w 404782"/>
                  <a:gd name="connsiteY6" fmla="*/ 488156 h 586641"/>
                  <a:gd name="connsiteX7" fmla="*/ 392727 w 404782"/>
                  <a:gd name="connsiteY7" fmla="*/ 464057 h 586641"/>
                  <a:gd name="connsiteX8" fmla="*/ 392727 w 404782"/>
                  <a:gd name="connsiteY8" fmla="*/ 13199 h 586641"/>
                  <a:gd name="connsiteX9" fmla="*/ 312944 w 404782"/>
                  <a:gd name="connsiteY9" fmla="*/ 13199 h 586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4782" h="586641">
                    <a:moveTo>
                      <a:pt x="92976" y="13199"/>
                    </a:moveTo>
                    <a:lnTo>
                      <a:pt x="13199" y="13199"/>
                    </a:lnTo>
                    <a:lnTo>
                      <a:pt x="13199" y="573818"/>
                    </a:lnTo>
                    <a:lnTo>
                      <a:pt x="282967" y="573818"/>
                    </a:lnTo>
                    <a:cubicBezTo>
                      <a:pt x="296276" y="573818"/>
                      <a:pt x="307066" y="563029"/>
                      <a:pt x="307066" y="549719"/>
                    </a:cubicBezTo>
                    <a:lnTo>
                      <a:pt x="307066" y="488156"/>
                    </a:lnTo>
                    <a:lnTo>
                      <a:pt x="368628" y="488156"/>
                    </a:lnTo>
                    <a:cubicBezTo>
                      <a:pt x="381933" y="488156"/>
                      <a:pt x="392727" y="477368"/>
                      <a:pt x="392727" y="464057"/>
                    </a:cubicBezTo>
                    <a:lnTo>
                      <a:pt x="392727" y="13199"/>
                    </a:lnTo>
                    <a:lnTo>
                      <a:pt x="312944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84933BBA-D534-3918-2BD4-91AADC01E194}"/>
                  </a:ext>
                </a:extLst>
              </p:cNvPr>
              <p:cNvSpPr/>
              <p:nvPr/>
            </p:nvSpPr>
            <p:spPr bwMode="gray">
              <a:xfrm>
                <a:off x="4464960" y="6977608"/>
                <a:ext cx="93527" cy="70145"/>
              </a:xfrm>
              <a:custGeom>
                <a:avLst/>
                <a:gdLst>
                  <a:gd name="connsiteX0" fmla="*/ 81215 w 93862"/>
                  <a:gd name="connsiteY0" fmla="*/ 13199 h 70396"/>
                  <a:gd name="connsiteX1" fmla="*/ 35374 w 93862"/>
                  <a:gd name="connsiteY1" fmla="*/ 61767 h 70396"/>
                  <a:gd name="connsiteX2" fmla="*/ 13199 w 93862"/>
                  <a:gd name="connsiteY2" fmla="*/ 39592 h 70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862" h="70396">
                    <a:moveTo>
                      <a:pt x="81215" y="13199"/>
                    </a:moveTo>
                    <a:lnTo>
                      <a:pt x="35374" y="61767"/>
                    </a:lnTo>
                    <a:lnTo>
                      <a:pt x="13199" y="3959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04CAE691-FCF3-3EE2-2DB2-14CD8E9C1AE6}"/>
                  </a:ext>
                </a:extLst>
              </p:cNvPr>
              <p:cNvSpPr/>
              <p:nvPr/>
            </p:nvSpPr>
            <p:spPr bwMode="gray">
              <a:xfrm>
                <a:off x="4467222" y="6836968"/>
                <a:ext cx="75990" cy="75990"/>
              </a:xfrm>
              <a:custGeom>
                <a:avLst/>
                <a:gdLst>
                  <a:gd name="connsiteX0" fmla="*/ 13199 w 76263"/>
                  <a:gd name="connsiteY0" fmla="*/ 67863 h 76263"/>
                  <a:gd name="connsiteX1" fmla="*/ 67863 w 76263"/>
                  <a:gd name="connsiteY1" fmla="*/ 13200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13199" y="67863"/>
                    </a:moveTo>
                    <a:lnTo>
                      <a:pt x="67863" y="132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1E0CE50A-0837-7ECC-1989-5CE7934EA948}"/>
                  </a:ext>
                </a:extLst>
              </p:cNvPr>
              <p:cNvSpPr/>
              <p:nvPr/>
            </p:nvSpPr>
            <p:spPr bwMode="gray">
              <a:xfrm>
                <a:off x="4467222" y="6836968"/>
                <a:ext cx="75990" cy="75990"/>
              </a:xfrm>
              <a:custGeom>
                <a:avLst/>
                <a:gdLst>
                  <a:gd name="connsiteX0" fmla="*/ 67863 w 76263"/>
                  <a:gd name="connsiteY0" fmla="*/ 67863 h 76263"/>
                  <a:gd name="connsiteX1" fmla="*/ 13199 w 76263"/>
                  <a:gd name="connsiteY1" fmla="*/ 13200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67863" y="67863"/>
                    </a:moveTo>
                    <a:lnTo>
                      <a:pt x="13199" y="132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9C0B5668-4174-8342-5DED-7704B8B2608E}"/>
                  </a:ext>
                </a:extLst>
              </p:cNvPr>
              <p:cNvSpPr/>
              <p:nvPr/>
            </p:nvSpPr>
            <p:spPr bwMode="gray">
              <a:xfrm>
                <a:off x="4467222" y="7117618"/>
                <a:ext cx="75990" cy="75990"/>
              </a:xfrm>
              <a:custGeom>
                <a:avLst/>
                <a:gdLst>
                  <a:gd name="connsiteX0" fmla="*/ 13199 w 76263"/>
                  <a:gd name="connsiteY0" fmla="*/ 67869 h 76263"/>
                  <a:gd name="connsiteX1" fmla="*/ 67863 w 76263"/>
                  <a:gd name="connsiteY1" fmla="*/ 13199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13199" y="67869"/>
                    </a:moveTo>
                    <a:lnTo>
                      <a:pt x="67863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BFB5481C-7A7B-D646-9C6A-D67BE70BED2B}"/>
                  </a:ext>
                </a:extLst>
              </p:cNvPr>
              <p:cNvSpPr/>
              <p:nvPr/>
            </p:nvSpPr>
            <p:spPr bwMode="gray">
              <a:xfrm>
                <a:off x="4467222" y="7117618"/>
                <a:ext cx="75990" cy="75990"/>
              </a:xfrm>
              <a:custGeom>
                <a:avLst/>
                <a:gdLst>
                  <a:gd name="connsiteX0" fmla="*/ 67863 w 76263"/>
                  <a:gd name="connsiteY0" fmla="*/ 67869 h 76263"/>
                  <a:gd name="connsiteX1" fmla="*/ 13199 w 76263"/>
                  <a:gd name="connsiteY1" fmla="*/ 13199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67863" y="67869"/>
                    </a:move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A93FC2A9-DFA9-38C5-0C62-389045680E9D}"/>
                  </a:ext>
                </a:extLst>
              </p:cNvPr>
              <p:cNvSpPr/>
              <p:nvPr/>
            </p:nvSpPr>
            <p:spPr bwMode="gray">
              <a:xfrm>
                <a:off x="4560562" y="6891436"/>
                <a:ext cx="181207" cy="23382"/>
              </a:xfrm>
              <a:custGeom>
                <a:avLst/>
                <a:gdLst>
                  <a:gd name="connsiteX0" fmla="*/ 13199 w 181858"/>
                  <a:gd name="connsiteY0" fmla="*/ 13199 h 23465"/>
                  <a:gd name="connsiteX1" fmla="*/ 171417 w 181858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858" h="23465">
                    <a:moveTo>
                      <a:pt x="13199" y="13199"/>
                    </a:moveTo>
                    <a:lnTo>
                      <a:pt x="171417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2D11DA8B-2633-4D32-9907-8542DBEC5EC4}"/>
                  </a:ext>
                </a:extLst>
              </p:cNvPr>
              <p:cNvSpPr/>
              <p:nvPr/>
            </p:nvSpPr>
            <p:spPr bwMode="gray">
              <a:xfrm>
                <a:off x="4560562" y="7029200"/>
                <a:ext cx="181207" cy="23382"/>
              </a:xfrm>
              <a:custGeom>
                <a:avLst/>
                <a:gdLst>
                  <a:gd name="connsiteX0" fmla="*/ 13199 w 181858"/>
                  <a:gd name="connsiteY0" fmla="*/ 13199 h 23465"/>
                  <a:gd name="connsiteX1" fmla="*/ 171417 w 181858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858" h="23465">
                    <a:moveTo>
                      <a:pt x="13199" y="13199"/>
                    </a:moveTo>
                    <a:lnTo>
                      <a:pt x="171417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8D029981-4383-85B1-EAE4-CC46609F316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226400" y="2394000"/>
            <a:ext cx="540000" cy="540000"/>
            <a:chOff x="9428908" y="2520000"/>
            <a:chExt cx="1260001" cy="1260000"/>
          </a:xfrm>
        </p:grpSpPr>
        <p:grpSp>
          <p:nvGrpSpPr>
            <p:cNvPr id="66" name="Gruppieren 65">
              <a:extLst>
                <a:ext uri="{FF2B5EF4-FFF2-40B4-BE49-F238E27FC236}">
                  <a16:creationId xmlns:a16="http://schemas.microsoft.com/office/drawing/2014/main" id="{300AC291-A6E2-70CD-CC76-098A98ECDE0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428908" y="2520000"/>
              <a:ext cx="1260001" cy="1260000"/>
              <a:chOff x="1764185" y="1602000"/>
              <a:chExt cx="847424" cy="847422"/>
            </a:xfrm>
          </p:grpSpPr>
          <p:sp>
            <p:nvSpPr>
              <p:cNvPr id="75" name="Oval 7">
                <a:extLst>
                  <a:ext uri="{FF2B5EF4-FFF2-40B4-BE49-F238E27FC236}">
                    <a16:creationId xmlns:a16="http://schemas.microsoft.com/office/drawing/2014/main" id="{DBF2F6E5-FE3B-5426-0383-038192022D9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Oval 4">
                <a:extLst>
                  <a:ext uri="{FF2B5EF4-FFF2-40B4-BE49-F238E27FC236}">
                    <a16:creationId xmlns:a16="http://schemas.microsoft.com/office/drawing/2014/main" id="{184170A3-2790-9B84-07C4-A0FFCE5C185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ICON">
              <a:extLst>
                <a:ext uri="{FF2B5EF4-FFF2-40B4-BE49-F238E27FC236}">
                  <a16:creationId xmlns:a16="http://schemas.microsoft.com/office/drawing/2014/main" id="{EF81DE82-5993-54C4-239C-A43AEF6405F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770908" y="2818396"/>
              <a:ext cx="576000" cy="547096"/>
              <a:chOff x="8034706" y="5244737"/>
              <a:chExt cx="721234" cy="685042"/>
            </a:xfrm>
            <a:noFill/>
          </p:grpSpPr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70513529-4AB4-C562-F043-8177520A50F1}"/>
                  </a:ext>
                </a:extLst>
              </p:cNvPr>
              <p:cNvSpPr/>
              <p:nvPr/>
            </p:nvSpPr>
            <p:spPr bwMode="gray">
              <a:xfrm>
                <a:off x="8433888" y="5645937"/>
                <a:ext cx="322052" cy="283842"/>
              </a:xfrm>
              <a:custGeom>
                <a:avLst/>
                <a:gdLst>
                  <a:gd name="connsiteX0" fmla="*/ 45033 w 322051"/>
                  <a:gd name="connsiteY0" fmla="*/ 152565 h 283842"/>
                  <a:gd name="connsiteX1" fmla="*/ 12282 w 322051"/>
                  <a:gd name="connsiteY1" fmla="*/ 100164 h 283842"/>
                  <a:gd name="connsiteX2" fmla="*/ 12282 w 322051"/>
                  <a:gd name="connsiteY2" fmla="*/ 100164 h 283842"/>
                  <a:gd name="connsiteX3" fmla="*/ 47762 w 322051"/>
                  <a:gd name="connsiteY3" fmla="*/ 12282 h 283842"/>
                  <a:gd name="connsiteX4" fmla="*/ 82697 w 322051"/>
                  <a:gd name="connsiteY4" fmla="*/ 51037 h 283842"/>
                  <a:gd name="connsiteX5" fmla="*/ 96888 w 322051"/>
                  <a:gd name="connsiteY5" fmla="*/ 129640 h 283842"/>
                  <a:gd name="connsiteX6" fmla="*/ 64137 w 322051"/>
                  <a:gd name="connsiteY6" fmla="*/ 197325 h 283842"/>
                  <a:gd name="connsiteX7" fmla="*/ 109443 w 322051"/>
                  <a:gd name="connsiteY7" fmla="*/ 272652 h 283842"/>
                  <a:gd name="connsiteX8" fmla="*/ 110535 w 322051"/>
                  <a:gd name="connsiteY8" fmla="*/ 272652 h 283842"/>
                  <a:gd name="connsiteX9" fmla="*/ 250273 w 322051"/>
                  <a:gd name="connsiteY9" fmla="*/ 272652 h 283842"/>
                  <a:gd name="connsiteX10" fmla="*/ 311954 w 322051"/>
                  <a:gd name="connsiteY10" fmla="*/ 217521 h 283842"/>
                  <a:gd name="connsiteX11" fmla="*/ 267194 w 322051"/>
                  <a:gd name="connsiteY11" fmla="*/ 154203 h 283842"/>
                  <a:gd name="connsiteX12" fmla="*/ 267740 w 322051"/>
                  <a:gd name="connsiteY12" fmla="*/ 149290 h 283842"/>
                  <a:gd name="connsiteX13" fmla="*/ 230622 w 322051"/>
                  <a:gd name="connsiteY13" fmla="*/ 112172 h 283842"/>
                  <a:gd name="connsiteX14" fmla="*/ 221342 w 322051"/>
                  <a:gd name="connsiteY14" fmla="*/ 113264 h 283842"/>
                  <a:gd name="connsiteX15" fmla="*/ 221342 w 322051"/>
                  <a:gd name="connsiteY15" fmla="*/ 112718 h 283842"/>
                  <a:gd name="connsiteX16" fmla="*/ 184771 w 322051"/>
                  <a:gd name="connsiteY16" fmla="*/ 76146 h 283842"/>
                  <a:gd name="connsiteX17" fmla="*/ 157478 w 322051"/>
                  <a:gd name="connsiteY17" fmla="*/ 88701 h 2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2051" h="283842">
                    <a:moveTo>
                      <a:pt x="45033" y="152565"/>
                    </a:moveTo>
                    <a:cubicBezTo>
                      <a:pt x="47762" y="129640"/>
                      <a:pt x="34116" y="107806"/>
                      <a:pt x="12282" y="100164"/>
                    </a:cubicBezTo>
                    <a:cubicBezTo>
                      <a:pt x="12282" y="100164"/>
                      <a:pt x="12282" y="100164"/>
                      <a:pt x="12282" y="100164"/>
                    </a:cubicBezTo>
                    <a:lnTo>
                      <a:pt x="47762" y="12282"/>
                    </a:lnTo>
                    <a:lnTo>
                      <a:pt x="82697" y="51037"/>
                    </a:lnTo>
                    <a:cubicBezTo>
                      <a:pt x="101801" y="72325"/>
                      <a:pt x="107260" y="102893"/>
                      <a:pt x="96888" y="129640"/>
                    </a:cubicBezTo>
                    <a:lnTo>
                      <a:pt x="64137" y="197325"/>
                    </a:lnTo>
                    <a:cubicBezTo>
                      <a:pt x="47762" y="231168"/>
                      <a:pt x="71233" y="272107"/>
                      <a:pt x="109443" y="272652"/>
                    </a:cubicBezTo>
                    <a:cubicBezTo>
                      <a:pt x="109989" y="272652"/>
                      <a:pt x="109989" y="272652"/>
                      <a:pt x="110535" y="272652"/>
                    </a:cubicBezTo>
                    <a:lnTo>
                      <a:pt x="250273" y="272652"/>
                    </a:lnTo>
                    <a:cubicBezTo>
                      <a:pt x="281932" y="272652"/>
                      <a:pt x="309770" y="249181"/>
                      <a:pt x="311954" y="217521"/>
                    </a:cubicBezTo>
                    <a:cubicBezTo>
                      <a:pt x="314137" y="187500"/>
                      <a:pt x="294486" y="161845"/>
                      <a:pt x="267194" y="154203"/>
                    </a:cubicBezTo>
                    <a:cubicBezTo>
                      <a:pt x="267194" y="152565"/>
                      <a:pt x="267740" y="150928"/>
                      <a:pt x="267740" y="149290"/>
                    </a:cubicBezTo>
                    <a:cubicBezTo>
                      <a:pt x="267740" y="129094"/>
                      <a:pt x="251364" y="112172"/>
                      <a:pt x="230622" y="112172"/>
                    </a:cubicBezTo>
                    <a:cubicBezTo>
                      <a:pt x="227347" y="112172"/>
                      <a:pt x="224072" y="112718"/>
                      <a:pt x="221342" y="113264"/>
                    </a:cubicBezTo>
                    <a:cubicBezTo>
                      <a:pt x="221342" y="113264"/>
                      <a:pt x="221342" y="112718"/>
                      <a:pt x="221342" y="112718"/>
                    </a:cubicBezTo>
                    <a:cubicBezTo>
                      <a:pt x="221342" y="92522"/>
                      <a:pt x="204967" y="76146"/>
                      <a:pt x="184771" y="76146"/>
                    </a:cubicBezTo>
                    <a:cubicBezTo>
                      <a:pt x="173854" y="76146"/>
                      <a:pt x="164028" y="81059"/>
                      <a:pt x="157478" y="8870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7CF95B4B-4969-376A-91EE-BC38F617C081}"/>
                  </a:ext>
                </a:extLst>
              </p:cNvPr>
              <p:cNvSpPr/>
              <p:nvPr/>
            </p:nvSpPr>
            <p:spPr bwMode="gray">
              <a:xfrm>
                <a:off x="8313255" y="5340807"/>
                <a:ext cx="163755" cy="32751"/>
              </a:xfrm>
              <a:custGeom>
                <a:avLst/>
                <a:gdLst>
                  <a:gd name="connsiteX0" fmla="*/ 154203 w 163755"/>
                  <a:gd name="connsiteY0" fmla="*/ 12282 h 32751"/>
                  <a:gd name="connsiteX1" fmla="*/ 83242 w 163755"/>
                  <a:gd name="connsiteY1" fmla="*/ 23199 h 32751"/>
                  <a:gd name="connsiteX2" fmla="*/ 12282 w 163755"/>
                  <a:gd name="connsiteY2" fmla="*/ 12282 h 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3755" h="32751">
                    <a:moveTo>
                      <a:pt x="154203" y="12282"/>
                    </a:moveTo>
                    <a:cubicBezTo>
                      <a:pt x="154203" y="12282"/>
                      <a:pt x="128548" y="23199"/>
                      <a:pt x="83242" y="23199"/>
                    </a:cubicBezTo>
                    <a:cubicBezTo>
                      <a:pt x="37937" y="23199"/>
                      <a:pt x="12282" y="12282"/>
                      <a:pt x="12282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3CB22ADB-CF81-1BD1-83BC-734288B914FD}"/>
                  </a:ext>
                </a:extLst>
              </p:cNvPr>
              <p:cNvSpPr/>
              <p:nvPr/>
            </p:nvSpPr>
            <p:spPr bwMode="gray">
              <a:xfrm>
                <a:off x="8338910" y="5435785"/>
                <a:ext cx="114629" cy="114629"/>
              </a:xfrm>
              <a:custGeom>
                <a:avLst/>
                <a:gdLst>
                  <a:gd name="connsiteX0" fmla="*/ 102893 w 114628"/>
                  <a:gd name="connsiteY0" fmla="*/ 57587 h 114628"/>
                  <a:gd name="connsiteX1" fmla="*/ 57587 w 114628"/>
                  <a:gd name="connsiteY1" fmla="*/ 12282 h 114628"/>
                  <a:gd name="connsiteX2" fmla="*/ 12282 w 114628"/>
                  <a:gd name="connsiteY2" fmla="*/ 57587 h 114628"/>
                  <a:gd name="connsiteX3" fmla="*/ 57587 w 114628"/>
                  <a:gd name="connsiteY3" fmla="*/ 102893 h 114628"/>
                  <a:gd name="connsiteX4" fmla="*/ 102893 w 114628"/>
                  <a:gd name="connsiteY4" fmla="*/ 57587 h 11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628" h="114628">
                    <a:moveTo>
                      <a:pt x="102893" y="57587"/>
                    </a:moveTo>
                    <a:cubicBezTo>
                      <a:pt x="102893" y="32478"/>
                      <a:pt x="82696" y="12282"/>
                      <a:pt x="57587" y="12282"/>
                    </a:cubicBezTo>
                    <a:cubicBezTo>
                      <a:pt x="32478" y="12282"/>
                      <a:pt x="12282" y="32478"/>
                      <a:pt x="12282" y="57587"/>
                    </a:cubicBezTo>
                    <a:cubicBezTo>
                      <a:pt x="12282" y="82696"/>
                      <a:pt x="32478" y="102893"/>
                      <a:pt x="57587" y="102893"/>
                    </a:cubicBezTo>
                    <a:cubicBezTo>
                      <a:pt x="82696" y="102893"/>
                      <a:pt x="102893" y="82696"/>
                      <a:pt x="102893" y="57587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33E9D768-C461-B333-BB16-2B4C46FB8D43}"/>
                  </a:ext>
                </a:extLst>
              </p:cNvPr>
              <p:cNvSpPr/>
              <p:nvPr/>
            </p:nvSpPr>
            <p:spPr bwMode="gray">
              <a:xfrm>
                <a:off x="8353624" y="5763841"/>
                <a:ext cx="81878" cy="163755"/>
              </a:xfrm>
              <a:custGeom>
                <a:avLst/>
                <a:gdLst>
                  <a:gd name="connsiteX0" fmla="*/ 12306 w 81877"/>
                  <a:gd name="connsiteY0" fmla="*/ 12282 h 163755"/>
                  <a:gd name="connsiteX1" fmla="*/ 42873 w 81877"/>
                  <a:gd name="connsiteY1" fmla="*/ 154749 h 163755"/>
                  <a:gd name="connsiteX2" fmla="*/ 73441 w 81877"/>
                  <a:gd name="connsiteY2" fmla="*/ 12282 h 1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877" h="163755">
                    <a:moveTo>
                      <a:pt x="12306" y="12282"/>
                    </a:moveTo>
                    <a:cubicBezTo>
                      <a:pt x="11760" y="47216"/>
                      <a:pt x="20493" y="93613"/>
                      <a:pt x="42873" y="154749"/>
                    </a:cubicBezTo>
                    <a:cubicBezTo>
                      <a:pt x="65253" y="93613"/>
                      <a:pt x="73987" y="46670"/>
                      <a:pt x="73441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D35C7D31-E88B-9C76-03D5-05C260D101EC}"/>
                  </a:ext>
                </a:extLst>
              </p:cNvPr>
              <p:cNvSpPr/>
              <p:nvPr/>
            </p:nvSpPr>
            <p:spPr bwMode="gray">
              <a:xfrm>
                <a:off x="8034706" y="5645937"/>
                <a:ext cx="322052" cy="283842"/>
              </a:xfrm>
              <a:custGeom>
                <a:avLst/>
                <a:gdLst>
                  <a:gd name="connsiteX0" fmla="*/ 279368 w 322051"/>
                  <a:gd name="connsiteY0" fmla="*/ 152565 h 283842"/>
                  <a:gd name="connsiteX1" fmla="*/ 312119 w 322051"/>
                  <a:gd name="connsiteY1" fmla="*/ 100164 h 283842"/>
                  <a:gd name="connsiteX2" fmla="*/ 312119 w 322051"/>
                  <a:gd name="connsiteY2" fmla="*/ 100164 h 283842"/>
                  <a:gd name="connsiteX3" fmla="*/ 276639 w 322051"/>
                  <a:gd name="connsiteY3" fmla="*/ 12282 h 283842"/>
                  <a:gd name="connsiteX4" fmla="*/ 241704 w 322051"/>
                  <a:gd name="connsiteY4" fmla="*/ 51037 h 283842"/>
                  <a:gd name="connsiteX5" fmla="*/ 227512 w 322051"/>
                  <a:gd name="connsiteY5" fmla="*/ 129640 h 283842"/>
                  <a:gd name="connsiteX6" fmla="*/ 260263 w 322051"/>
                  <a:gd name="connsiteY6" fmla="*/ 197325 h 283842"/>
                  <a:gd name="connsiteX7" fmla="*/ 214958 w 322051"/>
                  <a:gd name="connsiteY7" fmla="*/ 272652 h 283842"/>
                  <a:gd name="connsiteX8" fmla="*/ 213866 w 322051"/>
                  <a:gd name="connsiteY8" fmla="*/ 272652 h 283842"/>
                  <a:gd name="connsiteX9" fmla="*/ 74128 w 322051"/>
                  <a:gd name="connsiteY9" fmla="*/ 272652 h 283842"/>
                  <a:gd name="connsiteX10" fmla="*/ 12447 w 322051"/>
                  <a:gd name="connsiteY10" fmla="*/ 217521 h 283842"/>
                  <a:gd name="connsiteX11" fmla="*/ 57207 w 322051"/>
                  <a:gd name="connsiteY11" fmla="*/ 154203 h 283842"/>
                  <a:gd name="connsiteX12" fmla="*/ 56661 w 322051"/>
                  <a:gd name="connsiteY12" fmla="*/ 149290 h 283842"/>
                  <a:gd name="connsiteX13" fmla="*/ 93779 w 322051"/>
                  <a:gd name="connsiteY13" fmla="*/ 112172 h 283842"/>
                  <a:gd name="connsiteX14" fmla="*/ 103058 w 322051"/>
                  <a:gd name="connsiteY14" fmla="*/ 113264 h 283842"/>
                  <a:gd name="connsiteX15" fmla="*/ 103058 w 322051"/>
                  <a:gd name="connsiteY15" fmla="*/ 112718 h 283842"/>
                  <a:gd name="connsiteX16" fmla="*/ 139630 w 322051"/>
                  <a:gd name="connsiteY16" fmla="*/ 76146 h 283842"/>
                  <a:gd name="connsiteX17" fmla="*/ 166923 w 322051"/>
                  <a:gd name="connsiteY17" fmla="*/ 88701 h 2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2051" h="283842">
                    <a:moveTo>
                      <a:pt x="279368" y="152565"/>
                    </a:moveTo>
                    <a:cubicBezTo>
                      <a:pt x="276639" y="129640"/>
                      <a:pt x="290285" y="107806"/>
                      <a:pt x="312119" y="100164"/>
                    </a:cubicBezTo>
                    <a:lnTo>
                      <a:pt x="312119" y="100164"/>
                    </a:lnTo>
                    <a:lnTo>
                      <a:pt x="276639" y="12282"/>
                    </a:lnTo>
                    <a:lnTo>
                      <a:pt x="241704" y="51037"/>
                    </a:lnTo>
                    <a:cubicBezTo>
                      <a:pt x="222600" y="72325"/>
                      <a:pt x="217141" y="102893"/>
                      <a:pt x="227512" y="129640"/>
                    </a:cubicBezTo>
                    <a:lnTo>
                      <a:pt x="260263" y="197325"/>
                    </a:lnTo>
                    <a:cubicBezTo>
                      <a:pt x="276639" y="231168"/>
                      <a:pt x="253167" y="272107"/>
                      <a:pt x="214958" y="272652"/>
                    </a:cubicBezTo>
                    <a:cubicBezTo>
                      <a:pt x="214412" y="272652"/>
                      <a:pt x="214412" y="272652"/>
                      <a:pt x="213866" y="272652"/>
                    </a:cubicBezTo>
                    <a:lnTo>
                      <a:pt x="74128" y="272652"/>
                    </a:lnTo>
                    <a:cubicBezTo>
                      <a:pt x="42469" y="272652"/>
                      <a:pt x="14630" y="249181"/>
                      <a:pt x="12447" y="217521"/>
                    </a:cubicBezTo>
                    <a:cubicBezTo>
                      <a:pt x="10264" y="187500"/>
                      <a:pt x="29915" y="161845"/>
                      <a:pt x="57207" y="154203"/>
                    </a:cubicBezTo>
                    <a:cubicBezTo>
                      <a:pt x="57207" y="152565"/>
                      <a:pt x="56661" y="150928"/>
                      <a:pt x="56661" y="149290"/>
                    </a:cubicBezTo>
                    <a:cubicBezTo>
                      <a:pt x="56661" y="129094"/>
                      <a:pt x="73037" y="112172"/>
                      <a:pt x="93779" y="112172"/>
                    </a:cubicBezTo>
                    <a:cubicBezTo>
                      <a:pt x="97054" y="112172"/>
                      <a:pt x="100329" y="112718"/>
                      <a:pt x="103058" y="113264"/>
                    </a:cubicBezTo>
                    <a:cubicBezTo>
                      <a:pt x="103058" y="113264"/>
                      <a:pt x="103058" y="112718"/>
                      <a:pt x="103058" y="112718"/>
                    </a:cubicBezTo>
                    <a:cubicBezTo>
                      <a:pt x="103058" y="92522"/>
                      <a:pt x="119434" y="76146"/>
                      <a:pt x="139630" y="76146"/>
                    </a:cubicBezTo>
                    <a:cubicBezTo>
                      <a:pt x="150547" y="76146"/>
                      <a:pt x="160373" y="81059"/>
                      <a:pt x="166923" y="8870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1E8AA90B-CA0F-0437-71DB-20FBE5DA74B4}"/>
                  </a:ext>
                </a:extLst>
              </p:cNvPr>
              <p:cNvSpPr/>
              <p:nvPr/>
            </p:nvSpPr>
            <p:spPr bwMode="gray">
              <a:xfrm>
                <a:off x="8271247" y="5244737"/>
                <a:ext cx="245633" cy="425764"/>
              </a:xfrm>
              <a:custGeom>
                <a:avLst/>
                <a:gdLst>
                  <a:gd name="connsiteX0" fmla="*/ 40643 w 245632"/>
                  <a:gd name="connsiteY0" fmla="*/ 413482 h 425763"/>
                  <a:gd name="connsiteX1" fmla="*/ 125250 w 245632"/>
                  <a:gd name="connsiteY1" fmla="*/ 12282 h 425763"/>
                  <a:gd name="connsiteX2" fmla="*/ 209857 w 245632"/>
                  <a:gd name="connsiteY2" fmla="*/ 413482 h 42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5632" h="425763">
                    <a:moveTo>
                      <a:pt x="40643" y="413482"/>
                    </a:moveTo>
                    <a:cubicBezTo>
                      <a:pt x="-55973" y="177129"/>
                      <a:pt x="125250" y="12282"/>
                      <a:pt x="125250" y="12282"/>
                    </a:cubicBezTo>
                    <a:cubicBezTo>
                      <a:pt x="125250" y="12282"/>
                      <a:pt x="307018" y="177129"/>
                      <a:pt x="209857" y="4134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1896CC4E-5C84-24E4-6BF5-C01E81CA8C85}"/>
                  </a:ext>
                </a:extLst>
              </p:cNvPr>
              <p:cNvSpPr/>
              <p:nvPr/>
            </p:nvSpPr>
            <p:spPr bwMode="gray">
              <a:xfrm>
                <a:off x="8353624" y="5763841"/>
                <a:ext cx="81878" cy="163755"/>
              </a:xfrm>
              <a:custGeom>
                <a:avLst/>
                <a:gdLst>
                  <a:gd name="connsiteX0" fmla="*/ 73441 w 81877"/>
                  <a:gd name="connsiteY0" fmla="*/ 12282 h 163755"/>
                  <a:gd name="connsiteX1" fmla="*/ 42873 w 81877"/>
                  <a:gd name="connsiteY1" fmla="*/ 154749 h 163755"/>
                  <a:gd name="connsiteX2" fmla="*/ 12306 w 81877"/>
                  <a:gd name="connsiteY2" fmla="*/ 12282 h 1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877" h="163755">
                    <a:moveTo>
                      <a:pt x="73441" y="12282"/>
                    </a:moveTo>
                    <a:cubicBezTo>
                      <a:pt x="73987" y="47216"/>
                      <a:pt x="65253" y="93613"/>
                      <a:pt x="42873" y="154749"/>
                    </a:cubicBezTo>
                    <a:cubicBezTo>
                      <a:pt x="20493" y="93613"/>
                      <a:pt x="11760" y="46670"/>
                      <a:pt x="12306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9A271557-450E-CDEC-8794-F8FB75568ED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948800" y="2394000"/>
            <a:ext cx="540000" cy="540000"/>
            <a:chOff x="4984490" y="2520000"/>
            <a:chExt cx="1260001" cy="1260000"/>
          </a:xfrm>
        </p:grpSpPr>
        <p:grpSp>
          <p:nvGrpSpPr>
            <p:cNvPr id="78" name="Gruppieren 77">
              <a:extLst>
                <a:ext uri="{FF2B5EF4-FFF2-40B4-BE49-F238E27FC236}">
                  <a16:creationId xmlns:a16="http://schemas.microsoft.com/office/drawing/2014/main" id="{C46D9E6D-C366-52E0-02E0-B0B126D2E30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984490" y="2520000"/>
              <a:ext cx="1260001" cy="1260000"/>
              <a:chOff x="1764185" y="1602000"/>
              <a:chExt cx="847424" cy="847422"/>
            </a:xfrm>
          </p:grpSpPr>
          <p:sp>
            <p:nvSpPr>
              <p:cNvPr id="91" name="Oval 7">
                <a:extLst>
                  <a:ext uri="{FF2B5EF4-FFF2-40B4-BE49-F238E27FC236}">
                    <a16:creationId xmlns:a16="http://schemas.microsoft.com/office/drawing/2014/main" id="{80A67998-30C9-22D7-FFBF-B52118D25E1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Oval 4">
                <a:extLst>
                  <a:ext uri="{FF2B5EF4-FFF2-40B4-BE49-F238E27FC236}">
                    <a16:creationId xmlns:a16="http://schemas.microsoft.com/office/drawing/2014/main" id="{370E9927-C03D-EE61-0B60-5A01F2C9651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6" y="1662532"/>
                <a:ext cx="726363" cy="726358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ICON">
              <a:extLst>
                <a:ext uri="{FF2B5EF4-FFF2-40B4-BE49-F238E27FC236}">
                  <a16:creationId xmlns:a16="http://schemas.microsoft.com/office/drawing/2014/main" id="{83598FD9-D96E-3BF2-4775-12EA2416839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326491" y="2862000"/>
              <a:ext cx="576000" cy="576000"/>
              <a:chOff x="7986064" y="5303416"/>
              <a:chExt cx="734069" cy="745069"/>
            </a:xfrm>
            <a:noFill/>
          </p:grpSpPr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1BB5414E-DFBF-0CF2-6720-65E42F87FA57}"/>
                  </a:ext>
                </a:extLst>
              </p:cNvPr>
              <p:cNvSpPr/>
              <p:nvPr/>
            </p:nvSpPr>
            <p:spPr bwMode="gray">
              <a:xfrm>
                <a:off x="8383353" y="5963527"/>
                <a:ext cx="48897" cy="24449"/>
              </a:xfrm>
              <a:custGeom>
                <a:avLst/>
                <a:gdLst>
                  <a:gd name="connsiteX0" fmla="*/ 50905 w 65159"/>
                  <a:gd name="connsiteY0" fmla="*/ 18326 h 32579"/>
                  <a:gd name="connsiteX1" fmla="*/ 18326 w 6515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159" h="32579">
                    <a:moveTo>
                      <a:pt x="50905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8B62C8DB-2E4B-507A-248B-AB7B0AFFBFE2}"/>
                  </a:ext>
                </a:extLst>
              </p:cNvPr>
              <p:cNvSpPr/>
              <p:nvPr/>
            </p:nvSpPr>
            <p:spPr bwMode="gray">
              <a:xfrm>
                <a:off x="8387632" y="5898739"/>
                <a:ext cx="61121" cy="24449"/>
              </a:xfrm>
              <a:custGeom>
                <a:avLst/>
                <a:gdLst>
                  <a:gd name="connsiteX0" fmla="*/ 67195 w 81448"/>
                  <a:gd name="connsiteY0" fmla="*/ 18326 h 32579"/>
                  <a:gd name="connsiteX1" fmla="*/ 18326 w 81448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448" h="32579">
                    <a:moveTo>
                      <a:pt x="67195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83D0393C-418C-1B8B-C7B2-E7812DC1056D}"/>
                  </a:ext>
                </a:extLst>
              </p:cNvPr>
              <p:cNvSpPr/>
              <p:nvPr/>
            </p:nvSpPr>
            <p:spPr bwMode="gray">
              <a:xfrm>
                <a:off x="8392522" y="5833950"/>
                <a:ext cx="67234" cy="24449"/>
              </a:xfrm>
              <a:custGeom>
                <a:avLst/>
                <a:gdLst>
                  <a:gd name="connsiteX0" fmla="*/ 76969 w 89593"/>
                  <a:gd name="connsiteY0" fmla="*/ 18326 h 32579"/>
                  <a:gd name="connsiteX1" fmla="*/ 18326 w 8959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32579">
                    <a:moveTo>
                      <a:pt x="76969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61321091-0053-4C62-061B-6A624F489E4A}"/>
                  </a:ext>
                </a:extLst>
              </p:cNvPr>
              <p:cNvSpPr/>
              <p:nvPr/>
            </p:nvSpPr>
            <p:spPr bwMode="gray">
              <a:xfrm>
                <a:off x="7986064" y="5755102"/>
                <a:ext cx="134467" cy="293383"/>
              </a:xfrm>
              <a:custGeom>
                <a:avLst/>
                <a:gdLst>
                  <a:gd name="connsiteX0" fmla="*/ 18326 w 179187"/>
                  <a:gd name="connsiteY0" fmla="*/ 375072 h 390954"/>
                  <a:gd name="connsiteX1" fmla="*/ 150273 w 179187"/>
                  <a:gd name="connsiteY1" fmla="*/ 375072 h 390954"/>
                  <a:gd name="connsiteX2" fmla="*/ 168192 w 179187"/>
                  <a:gd name="connsiteY2" fmla="*/ 357154 h 390954"/>
                  <a:gd name="connsiteX3" fmla="*/ 168192 w 179187"/>
                  <a:gd name="connsiteY3" fmla="*/ 36245 h 390954"/>
                  <a:gd name="connsiteX4" fmla="*/ 150273 w 179187"/>
                  <a:gd name="connsiteY4" fmla="*/ 18326 h 390954"/>
                  <a:gd name="connsiteX5" fmla="*/ 18326 w 179187"/>
                  <a:gd name="connsiteY5" fmla="*/ 18326 h 390954"/>
                  <a:gd name="connsiteX6" fmla="*/ 18326 w 179187"/>
                  <a:gd name="connsiteY6" fmla="*/ 375072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187" h="390954">
                    <a:moveTo>
                      <a:pt x="18326" y="375072"/>
                    </a:moveTo>
                    <a:lnTo>
                      <a:pt x="150273" y="375072"/>
                    </a:lnTo>
                    <a:cubicBezTo>
                      <a:pt x="160047" y="375072"/>
                      <a:pt x="168192" y="366928"/>
                      <a:pt x="168192" y="357154"/>
                    </a:cubicBezTo>
                    <a:lnTo>
                      <a:pt x="168192" y="36245"/>
                    </a:lnTo>
                    <a:cubicBezTo>
                      <a:pt x="168192" y="26471"/>
                      <a:pt x="160047" y="18326"/>
                      <a:pt x="150273" y="18326"/>
                    </a:cubicBezTo>
                    <a:lnTo>
                      <a:pt x="18326" y="18326"/>
                    </a:lnTo>
                    <a:lnTo>
                      <a:pt x="18326" y="375072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F2D06ED8-1EE2-BE09-65DE-FC3F48182C1E}"/>
                  </a:ext>
                </a:extLst>
              </p:cNvPr>
              <p:cNvSpPr/>
              <p:nvPr/>
            </p:nvSpPr>
            <p:spPr bwMode="gray">
              <a:xfrm>
                <a:off x="8099139" y="5768549"/>
                <a:ext cx="409514" cy="275046"/>
              </a:xfrm>
              <a:custGeom>
                <a:avLst/>
                <a:gdLst>
                  <a:gd name="connsiteX0" fmla="*/ 299325 w 545707"/>
                  <a:gd name="connsiteY0" fmla="*/ 18326 h 366520"/>
                  <a:gd name="connsiteX1" fmla="*/ 489915 w 545707"/>
                  <a:gd name="connsiteY1" fmla="*/ 18326 h 366520"/>
                  <a:gd name="connsiteX2" fmla="*/ 533083 w 545707"/>
                  <a:gd name="connsiteY2" fmla="*/ 63123 h 366520"/>
                  <a:gd name="connsiteX3" fmla="*/ 488286 w 545707"/>
                  <a:gd name="connsiteY3" fmla="*/ 104662 h 366520"/>
                  <a:gd name="connsiteX4" fmla="*/ 470368 w 545707"/>
                  <a:gd name="connsiteY4" fmla="*/ 104662 h 366520"/>
                  <a:gd name="connsiteX5" fmla="*/ 513536 w 545707"/>
                  <a:gd name="connsiteY5" fmla="*/ 149459 h 366520"/>
                  <a:gd name="connsiteX6" fmla="*/ 468739 w 545707"/>
                  <a:gd name="connsiteY6" fmla="*/ 190998 h 366520"/>
                  <a:gd name="connsiteX7" fmla="*/ 450820 w 545707"/>
                  <a:gd name="connsiteY7" fmla="*/ 190998 h 366520"/>
                  <a:gd name="connsiteX8" fmla="*/ 493988 w 545707"/>
                  <a:gd name="connsiteY8" fmla="*/ 235795 h 366520"/>
                  <a:gd name="connsiteX9" fmla="*/ 449191 w 545707"/>
                  <a:gd name="connsiteY9" fmla="*/ 277334 h 366520"/>
                  <a:gd name="connsiteX10" fmla="*/ 431272 w 545707"/>
                  <a:gd name="connsiteY10" fmla="*/ 277334 h 366520"/>
                  <a:gd name="connsiteX11" fmla="*/ 474440 w 545707"/>
                  <a:gd name="connsiteY11" fmla="*/ 316429 h 366520"/>
                  <a:gd name="connsiteX12" fmla="*/ 429643 w 545707"/>
                  <a:gd name="connsiteY12" fmla="*/ 355525 h 366520"/>
                  <a:gd name="connsiteX13" fmla="*/ 158418 w 545707"/>
                  <a:gd name="connsiteY13" fmla="*/ 312357 h 366520"/>
                  <a:gd name="connsiteX14" fmla="*/ 68010 w 545707"/>
                  <a:gd name="connsiteY14" fmla="*/ 303397 h 366520"/>
                  <a:gd name="connsiteX15" fmla="*/ 18326 w 545707"/>
                  <a:gd name="connsiteY15" fmla="*/ 315615 h 366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5707" h="366520">
                    <a:moveTo>
                      <a:pt x="299325" y="18326"/>
                    </a:moveTo>
                    <a:lnTo>
                      <a:pt x="489915" y="18326"/>
                    </a:lnTo>
                    <a:cubicBezTo>
                      <a:pt x="514350" y="18326"/>
                      <a:pt x="533898" y="38688"/>
                      <a:pt x="533083" y="63123"/>
                    </a:cubicBezTo>
                    <a:cubicBezTo>
                      <a:pt x="532269" y="85929"/>
                      <a:pt x="511092" y="104662"/>
                      <a:pt x="488286" y="104662"/>
                    </a:cubicBezTo>
                    <a:lnTo>
                      <a:pt x="470368" y="104662"/>
                    </a:lnTo>
                    <a:cubicBezTo>
                      <a:pt x="494802" y="104662"/>
                      <a:pt x="514350" y="125024"/>
                      <a:pt x="513536" y="149459"/>
                    </a:cubicBezTo>
                    <a:cubicBezTo>
                      <a:pt x="512721" y="172264"/>
                      <a:pt x="491545" y="190998"/>
                      <a:pt x="468739" y="190998"/>
                    </a:cubicBezTo>
                    <a:lnTo>
                      <a:pt x="450820" y="190998"/>
                    </a:lnTo>
                    <a:cubicBezTo>
                      <a:pt x="475255" y="190998"/>
                      <a:pt x="494802" y="211360"/>
                      <a:pt x="493988" y="235795"/>
                    </a:cubicBezTo>
                    <a:cubicBezTo>
                      <a:pt x="493174" y="258600"/>
                      <a:pt x="471997" y="277334"/>
                      <a:pt x="449191" y="277334"/>
                    </a:cubicBezTo>
                    <a:lnTo>
                      <a:pt x="431272" y="277334"/>
                    </a:lnTo>
                    <a:cubicBezTo>
                      <a:pt x="455707" y="277334"/>
                      <a:pt x="474440" y="294438"/>
                      <a:pt x="474440" y="316429"/>
                    </a:cubicBezTo>
                    <a:cubicBezTo>
                      <a:pt x="474440" y="343307"/>
                      <a:pt x="452449" y="355525"/>
                      <a:pt x="429643" y="355525"/>
                    </a:cubicBezTo>
                    <a:cubicBezTo>
                      <a:pt x="283035" y="355525"/>
                      <a:pt x="200772" y="331090"/>
                      <a:pt x="158418" y="312357"/>
                    </a:cubicBezTo>
                    <a:cubicBezTo>
                      <a:pt x="129911" y="299325"/>
                      <a:pt x="98146" y="296067"/>
                      <a:pt x="68010" y="303397"/>
                    </a:cubicBezTo>
                    <a:lnTo>
                      <a:pt x="18326" y="31561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8404D938-C1CD-6FE6-9B29-BA1821130B2E}"/>
                  </a:ext>
                </a:extLst>
              </p:cNvPr>
              <p:cNvSpPr/>
              <p:nvPr/>
            </p:nvSpPr>
            <p:spPr bwMode="gray">
              <a:xfrm>
                <a:off x="8098527" y="5676867"/>
                <a:ext cx="262822" cy="122243"/>
              </a:xfrm>
              <a:custGeom>
                <a:avLst/>
                <a:gdLst>
                  <a:gd name="connsiteX0" fmla="*/ 18326 w 350230"/>
                  <a:gd name="connsiteY0" fmla="*/ 149459 h 162897"/>
                  <a:gd name="connsiteX1" fmla="*/ 121766 w 350230"/>
                  <a:gd name="connsiteY1" fmla="*/ 149459 h 162897"/>
                  <a:gd name="connsiteX2" fmla="*/ 179595 w 350230"/>
                  <a:gd name="connsiteY2" fmla="*/ 149459 h 162897"/>
                  <a:gd name="connsiteX3" fmla="*/ 338420 w 350230"/>
                  <a:gd name="connsiteY3" fmla="*/ 18326 h 162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230" h="162897">
                    <a:moveTo>
                      <a:pt x="18326" y="149459"/>
                    </a:moveTo>
                    <a:lnTo>
                      <a:pt x="121766" y="149459"/>
                    </a:lnTo>
                    <a:lnTo>
                      <a:pt x="179595" y="149459"/>
                    </a:lnTo>
                    <a:cubicBezTo>
                      <a:pt x="179595" y="149459"/>
                      <a:pt x="186925" y="44390"/>
                      <a:pt x="338420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7DA3BF39-4A1C-2B28-6F3D-C3A93743D5A0}"/>
                  </a:ext>
                </a:extLst>
              </p:cNvPr>
              <p:cNvSpPr/>
              <p:nvPr/>
            </p:nvSpPr>
            <p:spPr bwMode="gray">
              <a:xfrm>
                <a:off x="8124809" y="5326642"/>
                <a:ext cx="537869" cy="140580"/>
              </a:xfrm>
              <a:custGeom>
                <a:avLst/>
                <a:gdLst>
                  <a:gd name="connsiteX0" fmla="*/ 705755 w 716750"/>
                  <a:gd name="connsiteY0" fmla="*/ 18326 h 187332"/>
                  <a:gd name="connsiteX1" fmla="*/ 323759 w 716750"/>
                  <a:gd name="connsiteY1" fmla="*/ 155160 h 187332"/>
                  <a:gd name="connsiteX2" fmla="*/ 18326 w 716750"/>
                  <a:gd name="connsiteY2" fmla="*/ 163305 h 187332"/>
                  <a:gd name="connsiteX3" fmla="*/ 18326 w 716750"/>
                  <a:gd name="connsiteY3" fmla="*/ 163305 h 18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750" h="187332">
                    <a:moveTo>
                      <a:pt x="705755" y="18326"/>
                    </a:moveTo>
                    <a:cubicBezTo>
                      <a:pt x="551816" y="92445"/>
                      <a:pt x="421498" y="133169"/>
                      <a:pt x="323759" y="155160"/>
                    </a:cubicBezTo>
                    <a:cubicBezTo>
                      <a:pt x="223577" y="177966"/>
                      <a:pt x="120137" y="180409"/>
                      <a:pt x="18326" y="163305"/>
                    </a:cubicBezTo>
                    <a:lnTo>
                      <a:pt x="18326" y="16330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87D35C8D-C1DE-058A-FC6E-BEF0D74031E6}"/>
                  </a:ext>
                </a:extLst>
              </p:cNvPr>
              <p:cNvSpPr/>
              <p:nvPr/>
            </p:nvSpPr>
            <p:spPr bwMode="gray">
              <a:xfrm>
                <a:off x="8338735" y="5596798"/>
                <a:ext cx="97794" cy="195589"/>
              </a:xfrm>
              <a:custGeom>
                <a:avLst/>
                <a:gdLst>
                  <a:gd name="connsiteX0" fmla="*/ 117694 w 130318"/>
                  <a:gd name="connsiteY0" fmla="*/ 42761 h 260636"/>
                  <a:gd name="connsiteX1" fmla="*/ 117694 w 130318"/>
                  <a:gd name="connsiteY1" fmla="*/ 247198 h 260636"/>
                  <a:gd name="connsiteX2" fmla="*/ 18326 w 130318"/>
                  <a:gd name="connsiteY2" fmla="*/ 247198 h 260636"/>
                  <a:gd name="connsiteX3" fmla="*/ 18326 w 130318"/>
                  <a:gd name="connsiteY3" fmla="*/ 18326 h 2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318" h="260636">
                    <a:moveTo>
                      <a:pt x="117694" y="42761"/>
                    </a:moveTo>
                    <a:lnTo>
                      <a:pt x="117694" y="247198"/>
                    </a:lnTo>
                    <a:lnTo>
                      <a:pt x="18326" y="247198"/>
                    </a:ln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CDCC1FD8-E560-F57A-C62B-B1625E045D9B}"/>
                  </a:ext>
                </a:extLst>
              </p:cNvPr>
              <p:cNvSpPr/>
              <p:nvPr/>
            </p:nvSpPr>
            <p:spPr bwMode="gray">
              <a:xfrm>
                <a:off x="8640675" y="5303416"/>
                <a:ext cx="79458" cy="446186"/>
              </a:xfrm>
              <a:custGeom>
                <a:avLst/>
                <a:gdLst>
                  <a:gd name="connsiteX0" fmla="*/ 61494 w 105883"/>
                  <a:gd name="connsiteY0" fmla="*/ 581953 h 594577"/>
                  <a:gd name="connsiteX1" fmla="*/ 18326 w 105883"/>
                  <a:gd name="connsiteY1" fmla="*/ 581953 h 594577"/>
                  <a:gd name="connsiteX2" fmla="*/ 18326 w 105883"/>
                  <a:gd name="connsiteY2" fmla="*/ 18326 h 594577"/>
                  <a:gd name="connsiteX3" fmla="*/ 61494 w 105883"/>
                  <a:gd name="connsiteY3" fmla="*/ 18326 h 594577"/>
                  <a:gd name="connsiteX4" fmla="*/ 94073 w 105883"/>
                  <a:gd name="connsiteY4" fmla="*/ 50906 h 594577"/>
                  <a:gd name="connsiteX5" fmla="*/ 94073 w 105883"/>
                  <a:gd name="connsiteY5" fmla="*/ 549373 h 594577"/>
                  <a:gd name="connsiteX6" fmla="*/ 61494 w 105883"/>
                  <a:gd name="connsiteY6" fmla="*/ 581953 h 59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883" h="594577">
                    <a:moveTo>
                      <a:pt x="61494" y="581953"/>
                    </a:moveTo>
                    <a:lnTo>
                      <a:pt x="18326" y="581953"/>
                    </a:lnTo>
                    <a:lnTo>
                      <a:pt x="18326" y="18326"/>
                    </a:lnTo>
                    <a:lnTo>
                      <a:pt x="61494" y="18326"/>
                    </a:lnTo>
                    <a:cubicBezTo>
                      <a:pt x="79413" y="18326"/>
                      <a:pt x="94073" y="32987"/>
                      <a:pt x="94073" y="50906"/>
                    </a:cubicBezTo>
                    <a:lnTo>
                      <a:pt x="94073" y="549373"/>
                    </a:lnTo>
                    <a:cubicBezTo>
                      <a:pt x="94073" y="567292"/>
                      <a:pt x="79413" y="581953"/>
                      <a:pt x="61494" y="581953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F3481481-853F-60A9-DC3B-C31C0E6DC829}"/>
                  </a:ext>
                </a:extLst>
              </p:cNvPr>
              <p:cNvSpPr/>
              <p:nvPr/>
            </p:nvSpPr>
            <p:spPr bwMode="gray">
              <a:xfrm>
                <a:off x="8125421" y="5585273"/>
                <a:ext cx="537869" cy="140580"/>
              </a:xfrm>
              <a:custGeom>
                <a:avLst/>
                <a:gdLst>
                  <a:gd name="connsiteX0" fmla="*/ 704940 w 716750"/>
                  <a:gd name="connsiteY0" fmla="*/ 174591 h 187332"/>
                  <a:gd name="connsiteX1" fmla="*/ 331904 w 716750"/>
                  <a:gd name="connsiteY1" fmla="*/ 39386 h 187332"/>
                  <a:gd name="connsiteX2" fmla="*/ 18326 w 716750"/>
                  <a:gd name="connsiteY2" fmla="*/ 28797 h 187332"/>
                  <a:gd name="connsiteX3" fmla="*/ 18326 w 716750"/>
                  <a:gd name="connsiteY3" fmla="*/ 28797 h 18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750" h="187332">
                    <a:moveTo>
                      <a:pt x="704940" y="174591"/>
                    </a:moveTo>
                    <a:cubicBezTo>
                      <a:pt x="555074" y="102101"/>
                      <a:pt x="428014" y="62191"/>
                      <a:pt x="331904" y="39386"/>
                    </a:cubicBezTo>
                    <a:cubicBezTo>
                      <a:pt x="229278" y="15765"/>
                      <a:pt x="122581" y="11693"/>
                      <a:pt x="18326" y="28797"/>
                    </a:cubicBezTo>
                    <a:lnTo>
                      <a:pt x="18326" y="2879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A070F48D-3CBE-6557-65B5-5D3678D52E53}"/>
                  </a:ext>
                </a:extLst>
              </p:cNvPr>
              <p:cNvSpPr/>
              <p:nvPr/>
            </p:nvSpPr>
            <p:spPr bwMode="gray">
              <a:xfrm>
                <a:off x="8071634" y="5415267"/>
                <a:ext cx="79458" cy="226149"/>
              </a:xfrm>
              <a:custGeom>
                <a:avLst/>
                <a:gdLst>
                  <a:gd name="connsiteX0" fmla="*/ 89187 w 105883"/>
                  <a:gd name="connsiteY0" fmla="*/ 283035 h 301361"/>
                  <a:gd name="connsiteX1" fmla="*/ 52535 w 105883"/>
                  <a:gd name="connsiteY1" fmla="*/ 283035 h 301361"/>
                  <a:gd name="connsiteX2" fmla="*/ 18326 w 105883"/>
                  <a:gd name="connsiteY2" fmla="*/ 248827 h 301361"/>
                  <a:gd name="connsiteX3" fmla="*/ 18326 w 105883"/>
                  <a:gd name="connsiteY3" fmla="*/ 52535 h 301361"/>
                  <a:gd name="connsiteX4" fmla="*/ 52535 w 105883"/>
                  <a:gd name="connsiteY4" fmla="*/ 18326 h 301361"/>
                  <a:gd name="connsiteX5" fmla="*/ 89187 w 105883"/>
                  <a:gd name="connsiteY5" fmla="*/ 18326 h 301361"/>
                  <a:gd name="connsiteX6" fmla="*/ 89187 w 105883"/>
                  <a:gd name="connsiteY6" fmla="*/ 283035 h 30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883" h="301361">
                    <a:moveTo>
                      <a:pt x="89187" y="283035"/>
                    </a:moveTo>
                    <a:lnTo>
                      <a:pt x="52535" y="283035"/>
                    </a:lnTo>
                    <a:cubicBezTo>
                      <a:pt x="33802" y="283035"/>
                      <a:pt x="18326" y="267560"/>
                      <a:pt x="18326" y="248827"/>
                    </a:cubicBezTo>
                    <a:lnTo>
                      <a:pt x="18326" y="52535"/>
                    </a:lnTo>
                    <a:cubicBezTo>
                      <a:pt x="18326" y="33801"/>
                      <a:pt x="33802" y="18326"/>
                      <a:pt x="52535" y="18326"/>
                    </a:cubicBezTo>
                    <a:lnTo>
                      <a:pt x="89187" y="18326"/>
                    </a:lnTo>
                    <a:lnTo>
                      <a:pt x="89187" y="283035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C4B83E7A-0069-5CDC-6A42-F568CDD11C7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226400" y="3258000"/>
            <a:ext cx="540000" cy="540000"/>
            <a:chOff x="540070" y="2520000"/>
            <a:chExt cx="1260001" cy="1260000"/>
          </a:xfrm>
        </p:grpSpPr>
        <p:grpSp>
          <p:nvGrpSpPr>
            <p:cNvPr id="94" name="Gruppieren 93">
              <a:extLst>
                <a:ext uri="{FF2B5EF4-FFF2-40B4-BE49-F238E27FC236}">
                  <a16:creationId xmlns:a16="http://schemas.microsoft.com/office/drawing/2014/main" id="{5F137D77-5D6D-99C5-61C7-8016BA4E64C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70" y="2520000"/>
              <a:ext cx="1260001" cy="1260000"/>
              <a:chOff x="1764185" y="1602000"/>
              <a:chExt cx="847424" cy="847422"/>
            </a:xfrm>
          </p:grpSpPr>
          <p:sp>
            <p:nvSpPr>
              <p:cNvPr id="102" name="Oval 7">
                <a:extLst>
                  <a:ext uri="{FF2B5EF4-FFF2-40B4-BE49-F238E27FC236}">
                    <a16:creationId xmlns:a16="http://schemas.microsoft.com/office/drawing/2014/main" id="{92926A7E-C8FB-DABB-32A8-8B1A3FC5A75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Oval 4">
                <a:extLst>
                  <a:ext uri="{FF2B5EF4-FFF2-40B4-BE49-F238E27FC236}">
                    <a16:creationId xmlns:a16="http://schemas.microsoft.com/office/drawing/2014/main" id="{ADBB3B08-C630-EC82-A564-393AB859074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95" name="ICON">
              <a:extLst>
                <a:ext uri="{FF2B5EF4-FFF2-40B4-BE49-F238E27FC236}">
                  <a16:creationId xmlns:a16="http://schemas.microsoft.com/office/drawing/2014/main" id="{54832678-2F9B-6E18-FB7E-71D397598CB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82070" y="2902685"/>
              <a:ext cx="576000" cy="494630"/>
              <a:chOff x="6213924" y="2949229"/>
              <a:chExt cx="918724" cy="788937"/>
            </a:xfrm>
            <a:noFill/>
          </p:grpSpPr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F4B7A3A8-2A4B-958E-2387-FE8B691F6F20}"/>
                  </a:ext>
                </a:extLst>
              </p:cNvPr>
              <p:cNvGrpSpPr/>
              <p:nvPr/>
            </p:nvGrpSpPr>
            <p:grpSpPr bwMode="gray">
              <a:xfrm>
                <a:off x="6213924" y="3287596"/>
                <a:ext cx="450570" cy="450570"/>
                <a:chOff x="7902360" y="4609416"/>
                <a:chExt cx="1434489" cy="1434489"/>
              </a:xfrm>
              <a:grpFill/>
            </p:grpSpPr>
            <p:sp>
              <p:nvSpPr>
                <p:cNvPr id="100" name="Freihandform: Form 99">
                  <a:extLst>
                    <a:ext uri="{FF2B5EF4-FFF2-40B4-BE49-F238E27FC236}">
                      <a16:creationId xmlns:a16="http://schemas.microsoft.com/office/drawing/2014/main" id="{757AE401-AB4A-5FA4-3024-70B7D4274416}"/>
                    </a:ext>
                  </a:extLst>
                </p:cNvPr>
                <p:cNvSpPr/>
                <p:nvPr/>
              </p:nvSpPr>
              <p:spPr bwMode="gray">
                <a:xfrm>
                  <a:off x="8089292" y="4797522"/>
                  <a:ext cx="1056992" cy="1056992"/>
                </a:xfrm>
                <a:custGeom>
                  <a:avLst/>
                  <a:gdLst>
                    <a:gd name="connsiteX0" fmla="*/ 219325 w 342085"/>
                    <a:gd name="connsiteY0" fmla="*/ 68207 h 342085"/>
                    <a:gd name="connsiteX1" fmla="*/ 281919 w 342085"/>
                    <a:gd name="connsiteY1" fmla="*/ 219325 h 342085"/>
                    <a:gd name="connsiteX2" fmla="*/ 130801 w 342085"/>
                    <a:gd name="connsiteY2" fmla="*/ 281919 h 342085"/>
                    <a:gd name="connsiteX3" fmla="*/ 68207 w 342085"/>
                    <a:gd name="connsiteY3" fmla="*/ 130801 h 342085"/>
                    <a:gd name="connsiteX4" fmla="*/ 219325 w 342085"/>
                    <a:gd name="connsiteY4" fmla="*/ 68207 h 34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085" h="342085">
                      <a:moveTo>
                        <a:pt x="219325" y="68207"/>
                      </a:moveTo>
                      <a:cubicBezTo>
                        <a:pt x="278340" y="92652"/>
                        <a:pt x="306364" y="160310"/>
                        <a:pt x="281919" y="219325"/>
                      </a:cubicBezTo>
                      <a:cubicBezTo>
                        <a:pt x="257473" y="278340"/>
                        <a:pt x="189815" y="306364"/>
                        <a:pt x="130801" y="281919"/>
                      </a:cubicBezTo>
                      <a:cubicBezTo>
                        <a:pt x="71786" y="257474"/>
                        <a:pt x="43761" y="189816"/>
                        <a:pt x="68207" y="130801"/>
                      </a:cubicBezTo>
                      <a:cubicBezTo>
                        <a:pt x="92652" y="71786"/>
                        <a:pt x="160310" y="43762"/>
                        <a:pt x="219325" y="68207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01" name="Freihandform: Form 100">
                  <a:extLst>
                    <a:ext uri="{FF2B5EF4-FFF2-40B4-BE49-F238E27FC236}">
                      <a16:creationId xmlns:a16="http://schemas.microsoft.com/office/drawing/2014/main" id="{6001084C-9AC2-9058-54A6-F7165BED26F2}"/>
                    </a:ext>
                  </a:extLst>
                </p:cNvPr>
                <p:cNvSpPr/>
                <p:nvPr/>
              </p:nvSpPr>
              <p:spPr bwMode="gray">
                <a:xfrm>
                  <a:off x="7902360" y="4609416"/>
                  <a:ext cx="1434489" cy="1434489"/>
                </a:xfrm>
                <a:custGeom>
                  <a:avLst/>
                  <a:gdLst>
                    <a:gd name="connsiteX0" fmla="*/ 453263 w 464258"/>
                    <a:gd name="connsiteY0" fmla="*/ 249641 h 464258"/>
                    <a:gd name="connsiteX1" fmla="*/ 453263 w 464258"/>
                    <a:gd name="connsiteY1" fmla="*/ 221948 h 464258"/>
                    <a:gd name="connsiteX2" fmla="*/ 431272 w 464258"/>
                    <a:gd name="connsiteY2" fmla="*/ 199957 h 464258"/>
                    <a:gd name="connsiteX3" fmla="*/ 431272 w 464258"/>
                    <a:gd name="connsiteY3" fmla="*/ 199957 h 464258"/>
                    <a:gd name="connsiteX4" fmla="*/ 410095 w 464258"/>
                    <a:gd name="connsiteY4" fmla="*/ 184482 h 464258"/>
                    <a:gd name="connsiteX5" fmla="*/ 395434 w 464258"/>
                    <a:gd name="connsiteY5" fmla="*/ 148644 h 464258"/>
                    <a:gd name="connsiteX6" fmla="*/ 399507 w 464258"/>
                    <a:gd name="connsiteY6" fmla="*/ 122581 h 464258"/>
                    <a:gd name="connsiteX7" fmla="*/ 399507 w 464258"/>
                    <a:gd name="connsiteY7" fmla="*/ 122581 h 464258"/>
                    <a:gd name="connsiteX8" fmla="*/ 399507 w 464258"/>
                    <a:gd name="connsiteY8" fmla="*/ 91630 h 464258"/>
                    <a:gd name="connsiteX9" fmla="*/ 379959 w 464258"/>
                    <a:gd name="connsiteY9" fmla="*/ 72082 h 464258"/>
                    <a:gd name="connsiteX10" fmla="*/ 349008 w 464258"/>
                    <a:gd name="connsiteY10" fmla="*/ 72082 h 464258"/>
                    <a:gd name="connsiteX11" fmla="*/ 349008 w 464258"/>
                    <a:gd name="connsiteY11" fmla="*/ 72082 h 464258"/>
                    <a:gd name="connsiteX12" fmla="*/ 322945 w 464258"/>
                    <a:gd name="connsiteY12" fmla="*/ 76155 h 464258"/>
                    <a:gd name="connsiteX13" fmla="*/ 287107 w 464258"/>
                    <a:gd name="connsiteY13" fmla="*/ 61494 h 464258"/>
                    <a:gd name="connsiteX14" fmla="*/ 271632 w 464258"/>
                    <a:gd name="connsiteY14" fmla="*/ 40317 h 464258"/>
                    <a:gd name="connsiteX15" fmla="*/ 271632 w 464258"/>
                    <a:gd name="connsiteY15" fmla="*/ 40317 h 464258"/>
                    <a:gd name="connsiteX16" fmla="*/ 249641 w 464258"/>
                    <a:gd name="connsiteY16" fmla="*/ 18326 h 464258"/>
                    <a:gd name="connsiteX17" fmla="*/ 221948 w 464258"/>
                    <a:gd name="connsiteY17" fmla="*/ 18326 h 464258"/>
                    <a:gd name="connsiteX18" fmla="*/ 199957 w 464258"/>
                    <a:gd name="connsiteY18" fmla="*/ 40317 h 464258"/>
                    <a:gd name="connsiteX19" fmla="*/ 199957 w 464258"/>
                    <a:gd name="connsiteY19" fmla="*/ 40317 h 464258"/>
                    <a:gd name="connsiteX20" fmla="*/ 184482 w 464258"/>
                    <a:gd name="connsiteY20" fmla="*/ 61494 h 464258"/>
                    <a:gd name="connsiteX21" fmla="*/ 148644 w 464258"/>
                    <a:gd name="connsiteY21" fmla="*/ 76155 h 464258"/>
                    <a:gd name="connsiteX22" fmla="*/ 122581 w 464258"/>
                    <a:gd name="connsiteY22" fmla="*/ 72082 h 464258"/>
                    <a:gd name="connsiteX23" fmla="*/ 122581 w 464258"/>
                    <a:gd name="connsiteY23" fmla="*/ 72082 h 464258"/>
                    <a:gd name="connsiteX24" fmla="*/ 91630 w 464258"/>
                    <a:gd name="connsiteY24" fmla="*/ 72082 h 464258"/>
                    <a:gd name="connsiteX25" fmla="*/ 72082 w 464258"/>
                    <a:gd name="connsiteY25" fmla="*/ 91630 h 464258"/>
                    <a:gd name="connsiteX26" fmla="*/ 72082 w 464258"/>
                    <a:gd name="connsiteY26" fmla="*/ 122581 h 464258"/>
                    <a:gd name="connsiteX27" fmla="*/ 72082 w 464258"/>
                    <a:gd name="connsiteY27" fmla="*/ 122581 h 464258"/>
                    <a:gd name="connsiteX28" fmla="*/ 76155 w 464258"/>
                    <a:gd name="connsiteY28" fmla="*/ 148644 h 464258"/>
                    <a:gd name="connsiteX29" fmla="*/ 61494 w 464258"/>
                    <a:gd name="connsiteY29" fmla="*/ 184482 h 464258"/>
                    <a:gd name="connsiteX30" fmla="*/ 40317 w 464258"/>
                    <a:gd name="connsiteY30" fmla="*/ 199957 h 464258"/>
                    <a:gd name="connsiteX31" fmla="*/ 40317 w 464258"/>
                    <a:gd name="connsiteY31" fmla="*/ 199957 h 464258"/>
                    <a:gd name="connsiteX32" fmla="*/ 18326 w 464258"/>
                    <a:gd name="connsiteY32" fmla="*/ 221948 h 464258"/>
                    <a:gd name="connsiteX33" fmla="*/ 18326 w 464258"/>
                    <a:gd name="connsiteY33" fmla="*/ 249641 h 464258"/>
                    <a:gd name="connsiteX34" fmla="*/ 40317 w 464258"/>
                    <a:gd name="connsiteY34" fmla="*/ 271632 h 464258"/>
                    <a:gd name="connsiteX35" fmla="*/ 40317 w 464258"/>
                    <a:gd name="connsiteY35" fmla="*/ 271632 h 464258"/>
                    <a:gd name="connsiteX36" fmla="*/ 61494 w 464258"/>
                    <a:gd name="connsiteY36" fmla="*/ 287107 h 464258"/>
                    <a:gd name="connsiteX37" fmla="*/ 76155 w 464258"/>
                    <a:gd name="connsiteY37" fmla="*/ 322945 h 464258"/>
                    <a:gd name="connsiteX38" fmla="*/ 72082 w 464258"/>
                    <a:gd name="connsiteY38" fmla="*/ 349009 h 464258"/>
                    <a:gd name="connsiteX39" fmla="*/ 72082 w 464258"/>
                    <a:gd name="connsiteY39" fmla="*/ 349009 h 464258"/>
                    <a:gd name="connsiteX40" fmla="*/ 72082 w 464258"/>
                    <a:gd name="connsiteY40" fmla="*/ 379959 h 464258"/>
                    <a:gd name="connsiteX41" fmla="*/ 91630 w 464258"/>
                    <a:gd name="connsiteY41" fmla="*/ 399507 h 464258"/>
                    <a:gd name="connsiteX42" fmla="*/ 122581 w 464258"/>
                    <a:gd name="connsiteY42" fmla="*/ 399507 h 464258"/>
                    <a:gd name="connsiteX43" fmla="*/ 122581 w 464258"/>
                    <a:gd name="connsiteY43" fmla="*/ 399507 h 464258"/>
                    <a:gd name="connsiteX44" fmla="*/ 148644 w 464258"/>
                    <a:gd name="connsiteY44" fmla="*/ 395435 h 464258"/>
                    <a:gd name="connsiteX45" fmla="*/ 184482 w 464258"/>
                    <a:gd name="connsiteY45" fmla="*/ 410095 h 464258"/>
                    <a:gd name="connsiteX46" fmla="*/ 199957 w 464258"/>
                    <a:gd name="connsiteY46" fmla="*/ 431272 h 464258"/>
                    <a:gd name="connsiteX47" fmla="*/ 199957 w 464258"/>
                    <a:gd name="connsiteY47" fmla="*/ 431272 h 464258"/>
                    <a:gd name="connsiteX48" fmla="*/ 221948 w 464258"/>
                    <a:gd name="connsiteY48" fmla="*/ 453263 h 464258"/>
                    <a:gd name="connsiteX49" fmla="*/ 249641 w 464258"/>
                    <a:gd name="connsiteY49" fmla="*/ 453263 h 464258"/>
                    <a:gd name="connsiteX50" fmla="*/ 271632 w 464258"/>
                    <a:gd name="connsiteY50" fmla="*/ 431272 h 464258"/>
                    <a:gd name="connsiteX51" fmla="*/ 271632 w 464258"/>
                    <a:gd name="connsiteY51" fmla="*/ 431272 h 464258"/>
                    <a:gd name="connsiteX52" fmla="*/ 287107 w 464258"/>
                    <a:gd name="connsiteY52" fmla="*/ 410095 h 464258"/>
                    <a:gd name="connsiteX53" fmla="*/ 322945 w 464258"/>
                    <a:gd name="connsiteY53" fmla="*/ 395435 h 464258"/>
                    <a:gd name="connsiteX54" fmla="*/ 349008 w 464258"/>
                    <a:gd name="connsiteY54" fmla="*/ 399507 h 464258"/>
                    <a:gd name="connsiteX55" fmla="*/ 349008 w 464258"/>
                    <a:gd name="connsiteY55" fmla="*/ 399507 h 464258"/>
                    <a:gd name="connsiteX56" fmla="*/ 379959 w 464258"/>
                    <a:gd name="connsiteY56" fmla="*/ 399507 h 464258"/>
                    <a:gd name="connsiteX57" fmla="*/ 399507 w 464258"/>
                    <a:gd name="connsiteY57" fmla="*/ 379959 h 464258"/>
                    <a:gd name="connsiteX58" fmla="*/ 399507 w 464258"/>
                    <a:gd name="connsiteY58" fmla="*/ 349009 h 464258"/>
                    <a:gd name="connsiteX59" fmla="*/ 399507 w 464258"/>
                    <a:gd name="connsiteY59" fmla="*/ 349009 h 464258"/>
                    <a:gd name="connsiteX60" fmla="*/ 395434 w 464258"/>
                    <a:gd name="connsiteY60" fmla="*/ 322945 h 464258"/>
                    <a:gd name="connsiteX61" fmla="*/ 410095 w 464258"/>
                    <a:gd name="connsiteY61" fmla="*/ 287107 h 464258"/>
                    <a:gd name="connsiteX62" fmla="*/ 431272 w 464258"/>
                    <a:gd name="connsiteY62" fmla="*/ 271632 h 464258"/>
                    <a:gd name="connsiteX63" fmla="*/ 431272 w 464258"/>
                    <a:gd name="connsiteY63" fmla="*/ 271632 h 464258"/>
                    <a:gd name="connsiteX64" fmla="*/ 453263 w 464258"/>
                    <a:gd name="connsiteY64" fmla="*/ 249641 h 464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64258" h="464258">
                      <a:moveTo>
                        <a:pt x="453263" y="249641"/>
                      </a:moveTo>
                      <a:lnTo>
                        <a:pt x="453263" y="221948"/>
                      </a:lnTo>
                      <a:cubicBezTo>
                        <a:pt x="453263" y="209731"/>
                        <a:pt x="443490" y="199957"/>
                        <a:pt x="431272" y="199957"/>
                      </a:cubicBezTo>
                      <a:lnTo>
                        <a:pt x="431272" y="199957"/>
                      </a:lnTo>
                      <a:cubicBezTo>
                        <a:pt x="421498" y="199957"/>
                        <a:pt x="413353" y="193441"/>
                        <a:pt x="410095" y="184482"/>
                      </a:cubicBezTo>
                      <a:cubicBezTo>
                        <a:pt x="406837" y="172264"/>
                        <a:pt x="401136" y="160047"/>
                        <a:pt x="395434" y="148644"/>
                      </a:cubicBezTo>
                      <a:cubicBezTo>
                        <a:pt x="390548" y="140499"/>
                        <a:pt x="392176" y="129911"/>
                        <a:pt x="399507" y="122581"/>
                      </a:cubicBezTo>
                      <a:lnTo>
                        <a:pt x="399507" y="122581"/>
                      </a:lnTo>
                      <a:cubicBezTo>
                        <a:pt x="408466" y="113621"/>
                        <a:pt x="408466" y="99775"/>
                        <a:pt x="399507" y="91630"/>
                      </a:cubicBezTo>
                      <a:lnTo>
                        <a:pt x="379959" y="72082"/>
                      </a:lnTo>
                      <a:cubicBezTo>
                        <a:pt x="371000" y="63123"/>
                        <a:pt x="357153" y="63123"/>
                        <a:pt x="349008" y="72082"/>
                      </a:cubicBezTo>
                      <a:lnTo>
                        <a:pt x="349008" y="72082"/>
                      </a:lnTo>
                      <a:cubicBezTo>
                        <a:pt x="342493" y="78598"/>
                        <a:pt x="331904" y="80227"/>
                        <a:pt x="322945" y="76155"/>
                      </a:cubicBezTo>
                      <a:cubicBezTo>
                        <a:pt x="311542" y="70453"/>
                        <a:pt x="300139" y="64752"/>
                        <a:pt x="287107" y="61494"/>
                      </a:cubicBezTo>
                      <a:cubicBezTo>
                        <a:pt x="278148" y="59050"/>
                        <a:pt x="271632" y="50091"/>
                        <a:pt x="271632" y="40317"/>
                      </a:cubicBezTo>
                      <a:lnTo>
                        <a:pt x="271632" y="40317"/>
                      </a:lnTo>
                      <a:cubicBezTo>
                        <a:pt x="271632" y="28100"/>
                        <a:pt x="261858" y="18326"/>
                        <a:pt x="249641" y="18326"/>
                      </a:cubicBezTo>
                      <a:lnTo>
                        <a:pt x="221948" y="18326"/>
                      </a:lnTo>
                      <a:cubicBezTo>
                        <a:pt x="209731" y="18326"/>
                        <a:pt x="199957" y="28100"/>
                        <a:pt x="199957" y="40317"/>
                      </a:cubicBezTo>
                      <a:lnTo>
                        <a:pt x="199957" y="40317"/>
                      </a:lnTo>
                      <a:cubicBezTo>
                        <a:pt x="199957" y="50091"/>
                        <a:pt x="193441" y="58236"/>
                        <a:pt x="184482" y="61494"/>
                      </a:cubicBezTo>
                      <a:cubicBezTo>
                        <a:pt x="172264" y="64752"/>
                        <a:pt x="160047" y="70453"/>
                        <a:pt x="148644" y="76155"/>
                      </a:cubicBezTo>
                      <a:cubicBezTo>
                        <a:pt x="140499" y="81042"/>
                        <a:pt x="129911" y="79413"/>
                        <a:pt x="122581" y="72082"/>
                      </a:cubicBezTo>
                      <a:lnTo>
                        <a:pt x="122581" y="72082"/>
                      </a:lnTo>
                      <a:cubicBezTo>
                        <a:pt x="113621" y="63123"/>
                        <a:pt x="99775" y="63123"/>
                        <a:pt x="91630" y="72082"/>
                      </a:cubicBezTo>
                      <a:lnTo>
                        <a:pt x="72082" y="91630"/>
                      </a:lnTo>
                      <a:cubicBezTo>
                        <a:pt x="63123" y="100589"/>
                        <a:pt x="63123" y="114436"/>
                        <a:pt x="72082" y="122581"/>
                      </a:cubicBezTo>
                      <a:lnTo>
                        <a:pt x="72082" y="122581"/>
                      </a:lnTo>
                      <a:cubicBezTo>
                        <a:pt x="78598" y="129097"/>
                        <a:pt x="80227" y="139685"/>
                        <a:pt x="76155" y="148644"/>
                      </a:cubicBezTo>
                      <a:cubicBezTo>
                        <a:pt x="70453" y="160047"/>
                        <a:pt x="64752" y="171450"/>
                        <a:pt x="61494" y="184482"/>
                      </a:cubicBezTo>
                      <a:cubicBezTo>
                        <a:pt x="59050" y="193441"/>
                        <a:pt x="50091" y="199957"/>
                        <a:pt x="40317" y="199957"/>
                      </a:cubicBezTo>
                      <a:lnTo>
                        <a:pt x="40317" y="199957"/>
                      </a:lnTo>
                      <a:cubicBezTo>
                        <a:pt x="28100" y="199957"/>
                        <a:pt x="18326" y="209731"/>
                        <a:pt x="18326" y="221948"/>
                      </a:cubicBezTo>
                      <a:lnTo>
                        <a:pt x="18326" y="249641"/>
                      </a:lnTo>
                      <a:cubicBezTo>
                        <a:pt x="18326" y="261858"/>
                        <a:pt x="28100" y="271632"/>
                        <a:pt x="40317" y="271632"/>
                      </a:cubicBezTo>
                      <a:lnTo>
                        <a:pt x="40317" y="271632"/>
                      </a:lnTo>
                      <a:cubicBezTo>
                        <a:pt x="50091" y="271632"/>
                        <a:pt x="58236" y="278148"/>
                        <a:pt x="61494" y="287107"/>
                      </a:cubicBezTo>
                      <a:cubicBezTo>
                        <a:pt x="64752" y="299325"/>
                        <a:pt x="70453" y="311542"/>
                        <a:pt x="76155" y="322945"/>
                      </a:cubicBezTo>
                      <a:cubicBezTo>
                        <a:pt x="81042" y="331090"/>
                        <a:pt x="79413" y="341678"/>
                        <a:pt x="72082" y="349009"/>
                      </a:cubicBezTo>
                      <a:lnTo>
                        <a:pt x="72082" y="349009"/>
                      </a:lnTo>
                      <a:cubicBezTo>
                        <a:pt x="63123" y="357968"/>
                        <a:pt x="63123" y="371814"/>
                        <a:pt x="72082" y="379959"/>
                      </a:cubicBezTo>
                      <a:lnTo>
                        <a:pt x="91630" y="399507"/>
                      </a:lnTo>
                      <a:cubicBezTo>
                        <a:pt x="100589" y="408466"/>
                        <a:pt x="114436" y="408466"/>
                        <a:pt x="122581" y="399507"/>
                      </a:cubicBezTo>
                      <a:lnTo>
                        <a:pt x="122581" y="399507"/>
                      </a:lnTo>
                      <a:cubicBezTo>
                        <a:pt x="129096" y="392991"/>
                        <a:pt x="139685" y="391362"/>
                        <a:pt x="148644" y="395435"/>
                      </a:cubicBezTo>
                      <a:cubicBezTo>
                        <a:pt x="160047" y="401136"/>
                        <a:pt x="171450" y="406837"/>
                        <a:pt x="184482" y="410095"/>
                      </a:cubicBezTo>
                      <a:cubicBezTo>
                        <a:pt x="193441" y="412539"/>
                        <a:pt x="199957" y="421498"/>
                        <a:pt x="199957" y="431272"/>
                      </a:cubicBezTo>
                      <a:lnTo>
                        <a:pt x="199957" y="431272"/>
                      </a:lnTo>
                      <a:cubicBezTo>
                        <a:pt x="199957" y="443489"/>
                        <a:pt x="209731" y="453263"/>
                        <a:pt x="221948" y="453263"/>
                      </a:cubicBezTo>
                      <a:lnTo>
                        <a:pt x="249641" y="453263"/>
                      </a:lnTo>
                      <a:cubicBezTo>
                        <a:pt x="261858" y="453263"/>
                        <a:pt x="271632" y="443489"/>
                        <a:pt x="271632" y="431272"/>
                      </a:cubicBezTo>
                      <a:lnTo>
                        <a:pt x="271632" y="431272"/>
                      </a:lnTo>
                      <a:cubicBezTo>
                        <a:pt x="271632" y="421498"/>
                        <a:pt x="278148" y="413353"/>
                        <a:pt x="287107" y="410095"/>
                      </a:cubicBezTo>
                      <a:cubicBezTo>
                        <a:pt x="299325" y="406837"/>
                        <a:pt x="311542" y="401136"/>
                        <a:pt x="322945" y="395435"/>
                      </a:cubicBezTo>
                      <a:cubicBezTo>
                        <a:pt x="331090" y="390548"/>
                        <a:pt x="341678" y="392177"/>
                        <a:pt x="349008" y="399507"/>
                      </a:cubicBezTo>
                      <a:lnTo>
                        <a:pt x="349008" y="399507"/>
                      </a:lnTo>
                      <a:cubicBezTo>
                        <a:pt x="357968" y="408466"/>
                        <a:pt x="371814" y="408466"/>
                        <a:pt x="379959" y="399507"/>
                      </a:cubicBezTo>
                      <a:lnTo>
                        <a:pt x="399507" y="379959"/>
                      </a:lnTo>
                      <a:cubicBezTo>
                        <a:pt x="408466" y="371000"/>
                        <a:pt x="408466" y="357154"/>
                        <a:pt x="399507" y="349009"/>
                      </a:cubicBezTo>
                      <a:lnTo>
                        <a:pt x="399507" y="349009"/>
                      </a:lnTo>
                      <a:cubicBezTo>
                        <a:pt x="392991" y="342493"/>
                        <a:pt x="391362" y="331904"/>
                        <a:pt x="395434" y="322945"/>
                      </a:cubicBezTo>
                      <a:cubicBezTo>
                        <a:pt x="401136" y="311542"/>
                        <a:pt x="406837" y="300139"/>
                        <a:pt x="410095" y="287107"/>
                      </a:cubicBezTo>
                      <a:cubicBezTo>
                        <a:pt x="412539" y="278148"/>
                        <a:pt x="421498" y="271632"/>
                        <a:pt x="431272" y="271632"/>
                      </a:cubicBezTo>
                      <a:lnTo>
                        <a:pt x="431272" y="271632"/>
                      </a:lnTo>
                      <a:cubicBezTo>
                        <a:pt x="443490" y="271632"/>
                        <a:pt x="453263" y="261858"/>
                        <a:pt x="453263" y="249641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97" name="Gruppieren 96">
                <a:extLst>
                  <a:ext uri="{FF2B5EF4-FFF2-40B4-BE49-F238E27FC236}">
                    <a16:creationId xmlns:a16="http://schemas.microsoft.com/office/drawing/2014/main" id="{DEF03A38-30B9-0401-3B74-345A9A3F1CEB}"/>
                  </a:ext>
                </a:extLst>
              </p:cNvPr>
              <p:cNvGrpSpPr/>
              <p:nvPr/>
            </p:nvGrpSpPr>
            <p:grpSpPr bwMode="gray">
              <a:xfrm>
                <a:off x="6581623" y="2949229"/>
                <a:ext cx="551025" cy="551025"/>
                <a:chOff x="7902360" y="4609416"/>
                <a:chExt cx="1434489" cy="1434489"/>
              </a:xfrm>
              <a:grpFill/>
            </p:grpSpPr>
            <p:sp>
              <p:nvSpPr>
                <p:cNvPr id="98" name="Freihandform: Form 97">
                  <a:extLst>
                    <a:ext uri="{FF2B5EF4-FFF2-40B4-BE49-F238E27FC236}">
                      <a16:creationId xmlns:a16="http://schemas.microsoft.com/office/drawing/2014/main" id="{B845DC8A-DF41-E205-2AB5-4C4D76C7CAD9}"/>
                    </a:ext>
                  </a:extLst>
                </p:cNvPr>
                <p:cNvSpPr/>
                <p:nvPr/>
              </p:nvSpPr>
              <p:spPr bwMode="gray">
                <a:xfrm>
                  <a:off x="8089292" y="4797522"/>
                  <a:ext cx="1056992" cy="1056992"/>
                </a:xfrm>
                <a:custGeom>
                  <a:avLst/>
                  <a:gdLst>
                    <a:gd name="connsiteX0" fmla="*/ 219325 w 342085"/>
                    <a:gd name="connsiteY0" fmla="*/ 68207 h 342085"/>
                    <a:gd name="connsiteX1" fmla="*/ 281919 w 342085"/>
                    <a:gd name="connsiteY1" fmla="*/ 219325 h 342085"/>
                    <a:gd name="connsiteX2" fmla="*/ 130801 w 342085"/>
                    <a:gd name="connsiteY2" fmla="*/ 281919 h 342085"/>
                    <a:gd name="connsiteX3" fmla="*/ 68207 w 342085"/>
                    <a:gd name="connsiteY3" fmla="*/ 130801 h 342085"/>
                    <a:gd name="connsiteX4" fmla="*/ 219325 w 342085"/>
                    <a:gd name="connsiteY4" fmla="*/ 68207 h 34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085" h="342085">
                      <a:moveTo>
                        <a:pt x="219325" y="68207"/>
                      </a:moveTo>
                      <a:cubicBezTo>
                        <a:pt x="278340" y="92652"/>
                        <a:pt x="306364" y="160310"/>
                        <a:pt x="281919" y="219325"/>
                      </a:cubicBezTo>
                      <a:cubicBezTo>
                        <a:pt x="257473" y="278340"/>
                        <a:pt x="189815" y="306364"/>
                        <a:pt x="130801" y="281919"/>
                      </a:cubicBezTo>
                      <a:cubicBezTo>
                        <a:pt x="71786" y="257474"/>
                        <a:pt x="43761" y="189816"/>
                        <a:pt x="68207" y="130801"/>
                      </a:cubicBezTo>
                      <a:cubicBezTo>
                        <a:pt x="92652" y="71786"/>
                        <a:pt x="160310" y="43762"/>
                        <a:pt x="219325" y="68207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9" name="Freihandform: Form 98">
                  <a:extLst>
                    <a:ext uri="{FF2B5EF4-FFF2-40B4-BE49-F238E27FC236}">
                      <a16:creationId xmlns:a16="http://schemas.microsoft.com/office/drawing/2014/main" id="{9268B44E-F0AC-7ADB-F857-03D70666BA71}"/>
                    </a:ext>
                  </a:extLst>
                </p:cNvPr>
                <p:cNvSpPr/>
                <p:nvPr/>
              </p:nvSpPr>
              <p:spPr bwMode="gray">
                <a:xfrm>
                  <a:off x="7902360" y="4609416"/>
                  <a:ext cx="1434489" cy="1434489"/>
                </a:xfrm>
                <a:custGeom>
                  <a:avLst/>
                  <a:gdLst>
                    <a:gd name="connsiteX0" fmla="*/ 453263 w 464258"/>
                    <a:gd name="connsiteY0" fmla="*/ 249641 h 464258"/>
                    <a:gd name="connsiteX1" fmla="*/ 453263 w 464258"/>
                    <a:gd name="connsiteY1" fmla="*/ 221948 h 464258"/>
                    <a:gd name="connsiteX2" fmla="*/ 431272 w 464258"/>
                    <a:gd name="connsiteY2" fmla="*/ 199957 h 464258"/>
                    <a:gd name="connsiteX3" fmla="*/ 431272 w 464258"/>
                    <a:gd name="connsiteY3" fmla="*/ 199957 h 464258"/>
                    <a:gd name="connsiteX4" fmla="*/ 410095 w 464258"/>
                    <a:gd name="connsiteY4" fmla="*/ 184482 h 464258"/>
                    <a:gd name="connsiteX5" fmla="*/ 395434 w 464258"/>
                    <a:gd name="connsiteY5" fmla="*/ 148644 h 464258"/>
                    <a:gd name="connsiteX6" fmla="*/ 399507 w 464258"/>
                    <a:gd name="connsiteY6" fmla="*/ 122581 h 464258"/>
                    <a:gd name="connsiteX7" fmla="*/ 399507 w 464258"/>
                    <a:gd name="connsiteY7" fmla="*/ 122581 h 464258"/>
                    <a:gd name="connsiteX8" fmla="*/ 399507 w 464258"/>
                    <a:gd name="connsiteY8" fmla="*/ 91630 h 464258"/>
                    <a:gd name="connsiteX9" fmla="*/ 379959 w 464258"/>
                    <a:gd name="connsiteY9" fmla="*/ 72082 h 464258"/>
                    <a:gd name="connsiteX10" fmla="*/ 349008 w 464258"/>
                    <a:gd name="connsiteY10" fmla="*/ 72082 h 464258"/>
                    <a:gd name="connsiteX11" fmla="*/ 349008 w 464258"/>
                    <a:gd name="connsiteY11" fmla="*/ 72082 h 464258"/>
                    <a:gd name="connsiteX12" fmla="*/ 322945 w 464258"/>
                    <a:gd name="connsiteY12" fmla="*/ 76155 h 464258"/>
                    <a:gd name="connsiteX13" fmla="*/ 287107 w 464258"/>
                    <a:gd name="connsiteY13" fmla="*/ 61494 h 464258"/>
                    <a:gd name="connsiteX14" fmla="*/ 271632 w 464258"/>
                    <a:gd name="connsiteY14" fmla="*/ 40317 h 464258"/>
                    <a:gd name="connsiteX15" fmla="*/ 271632 w 464258"/>
                    <a:gd name="connsiteY15" fmla="*/ 40317 h 464258"/>
                    <a:gd name="connsiteX16" fmla="*/ 249641 w 464258"/>
                    <a:gd name="connsiteY16" fmla="*/ 18326 h 464258"/>
                    <a:gd name="connsiteX17" fmla="*/ 221948 w 464258"/>
                    <a:gd name="connsiteY17" fmla="*/ 18326 h 464258"/>
                    <a:gd name="connsiteX18" fmla="*/ 199957 w 464258"/>
                    <a:gd name="connsiteY18" fmla="*/ 40317 h 464258"/>
                    <a:gd name="connsiteX19" fmla="*/ 199957 w 464258"/>
                    <a:gd name="connsiteY19" fmla="*/ 40317 h 464258"/>
                    <a:gd name="connsiteX20" fmla="*/ 184482 w 464258"/>
                    <a:gd name="connsiteY20" fmla="*/ 61494 h 464258"/>
                    <a:gd name="connsiteX21" fmla="*/ 148644 w 464258"/>
                    <a:gd name="connsiteY21" fmla="*/ 76155 h 464258"/>
                    <a:gd name="connsiteX22" fmla="*/ 122581 w 464258"/>
                    <a:gd name="connsiteY22" fmla="*/ 72082 h 464258"/>
                    <a:gd name="connsiteX23" fmla="*/ 122581 w 464258"/>
                    <a:gd name="connsiteY23" fmla="*/ 72082 h 464258"/>
                    <a:gd name="connsiteX24" fmla="*/ 91630 w 464258"/>
                    <a:gd name="connsiteY24" fmla="*/ 72082 h 464258"/>
                    <a:gd name="connsiteX25" fmla="*/ 72082 w 464258"/>
                    <a:gd name="connsiteY25" fmla="*/ 91630 h 464258"/>
                    <a:gd name="connsiteX26" fmla="*/ 72082 w 464258"/>
                    <a:gd name="connsiteY26" fmla="*/ 122581 h 464258"/>
                    <a:gd name="connsiteX27" fmla="*/ 72082 w 464258"/>
                    <a:gd name="connsiteY27" fmla="*/ 122581 h 464258"/>
                    <a:gd name="connsiteX28" fmla="*/ 76155 w 464258"/>
                    <a:gd name="connsiteY28" fmla="*/ 148644 h 464258"/>
                    <a:gd name="connsiteX29" fmla="*/ 61494 w 464258"/>
                    <a:gd name="connsiteY29" fmla="*/ 184482 h 464258"/>
                    <a:gd name="connsiteX30" fmla="*/ 40317 w 464258"/>
                    <a:gd name="connsiteY30" fmla="*/ 199957 h 464258"/>
                    <a:gd name="connsiteX31" fmla="*/ 40317 w 464258"/>
                    <a:gd name="connsiteY31" fmla="*/ 199957 h 464258"/>
                    <a:gd name="connsiteX32" fmla="*/ 18326 w 464258"/>
                    <a:gd name="connsiteY32" fmla="*/ 221948 h 464258"/>
                    <a:gd name="connsiteX33" fmla="*/ 18326 w 464258"/>
                    <a:gd name="connsiteY33" fmla="*/ 249641 h 464258"/>
                    <a:gd name="connsiteX34" fmla="*/ 40317 w 464258"/>
                    <a:gd name="connsiteY34" fmla="*/ 271632 h 464258"/>
                    <a:gd name="connsiteX35" fmla="*/ 40317 w 464258"/>
                    <a:gd name="connsiteY35" fmla="*/ 271632 h 464258"/>
                    <a:gd name="connsiteX36" fmla="*/ 61494 w 464258"/>
                    <a:gd name="connsiteY36" fmla="*/ 287107 h 464258"/>
                    <a:gd name="connsiteX37" fmla="*/ 76155 w 464258"/>
                    <a:gd name="connsiteY37" fmla="*/ 322945 h 464258"/>
                    <a:gd name="connsiteX38" fmla="*/ 72082 w 464258"/>
                    <a:gd name="connsiteY38" fmla="*/ 349009 h 464258"/>
                    <a:gd name="connsiteX39" fmla="*/ 72082 w 464258"/>
                    <a:gd name="connsiteY39" fmla="*/ 349009 h 464258"/>
                    <a:gd name="connsiteX40" fmla="*/ 72082 w 464258"/>
                    <a:gd name="connsiteY40" fmla="*/ 379959 h 464258"/>
                    <a:gd name="connsiteX41" fmla="*/ 91630 w 464258"/>
                    <a:gd name="connsiteY41" fmla="*/ 399507 h 464258"/>
                    <a:gd name="connsiteX42" fmla="*/ 122581 w 464258"/>
                    <a:gd name="connsiteY42" fmla="*/ 399507 h 464258"/>
                    <a:gd name="connsiteX43" fmla="*/ 122581 w 464258"/>
                    <a:gd name="connsiteY43" fmla="*/ 399507 h 464258"/>
                    <a:gd name="connsiteX44" fmla="*/ 148644 w 464258"/>
                    <a:gd name="connsiteY44" fmla="*/ 395435 h 464258"/>
                    <a:gd name="connsiteX45" fmla="*/ 184482 w 464258"/>
                    <a:gd name="connsiteY45" fmla="*/ 410095 h 464258"/>
                    <a:gd name="connsiteX46" fmla="*/ 199957 w 464258"/>
                    <a:gd name="connsiteY46" fmla="*/ 431272 h 464258"/>
                    <a:gd name="connsiteX47" fmla="*/ 199957 w 464258"/>
                    <a:gd name="connsiteY47" fmla="*/ 431272 h 464258"/>
                    <a:gd name="connsiteX48" fmla="*/ 221948 w 464258"/>
                    <a:gd name="connsiteY48" fmla="*/ 453263 h 464258"/>
                    <a:gd name="connsiteX49" fmla="*/ 249641 w 464258"/>
                    <a:gd name="connsiteY49" fmla="*/ 453263 h 464258"/>
                    <a:gd name="connsiteX50" fmla="*/ 271632 w 464258"/>
                    <a:gd name="connsiteY50" fmla="*/ 431272 h 464258"/>
                    <a:gd name="connsiteX51" fmla="*/ 271632 w 464258"/>
                    <a:gd name="connsiteY51" fmla="*/ 431272 h 464258"/>
                    <a:gd name="connsiteX52" fmla="*/ 287107 w 464258"/>
                    <a:gd name="connsiteY52" fmla="*/ 410095 h 464258"/>
                    <a:gd name="connsiteX53" fmla="*/ 322945 w 464258"/>
                    <a:gd name="connsiteY53" fmla="*/ 395435 h 464258"/>
                    <a:gd name="connsiteX54" fmla="*/ 349008 w 464258"/>
                    <a:gd name="connsiteY54" fmla="*/ 399507 h 464258"/>
                    <a:gd name="connsiteX55" fmla="*/ 349008 w 464258"/>
                    <a:gd name="connsiteY55" fmla="*/ 399507 h 464258"/>
                    <a:gd name="connsiteX56" fmla="*/ 379959 w 464258"/>
                    <a:gd name="connsiteY56" fmla="*/ 399507 h 464258"/>
                    <a:gd name="connsiteX57" fmla="*/ 399507 w 464258"/>
                    <a:gd name="connsiteY57" fmla="*/ 379959 h 464258"/>
                    <a:gd name="connsiteX58" fmla="*/ 399507 w 464258"/>
                    <a:gd name="connsiteY58" fmla="*/ 349009 h 464258"/>
                    <a:gd name="connsiteX59" fmla="*/ 399507 w 464258"/>
                    <a:gd name="connsiteY59" fmla="*/ 349009 h 464258"/>
                    <a:gd name="connsiteX60" fmla="*/ 395434 w 464258"/>
                    <a:gd name="connsiteY60" fmla="*/ 322945 h 464258"/>
                    <a:gd name="connsiteX61" fmla="*/ 410095 w 464258"/>
                    <a:gd name="connsiteY61" fmla="*/ 287107 h 464258"/>
                    <a:gd name="connsiteX62" fmla="*/ 431272 w 464258"/>
                    <a:gd name="connsiteY62" fmla="*/ 271632 h 464258"/>
                    <a:gd name="connsiteX63" fmla="*/ 431272 w 464258"/>
                    <a:gd name="connsiteY63" fmla="*/ 271632 h 464258"/>
                    <a:gd name="connsiteX64" fmla="*/ 453263 w 464258"/>
                    <a:gd name="connsiteY64" fmla="*/ 249641 h 464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64258" h="464258">
                      <a:moveTo>
                        <a:pt x="453263" y="249641"/>
                      </a:moveTo>
                      <a:lnTo>
                        <a:pt x="453263" y="221948"/>
                      </a:lnTo>
                      <a:cubicBezTo>
                        <a:pt x="453263" y="209731"/>
                        <a:pt x="443490" y="199957"/>
                        <a:pt x="431272" y="199957"/>
                      </a:cubicBezTo>
                      <a:lnTo>
                        <a:pt x="431272" y="199957"/>
                      </a:lnTo>
                      <a:cubicBezTo>
                        <a:pt x="421498" y="199957"/>
                        <a:pt x="413353" y="193441"/>
                        <a:pt x="410095" y="184482"/>
                      </a:cubicBezTo>
                      <a:cubicBezTo>
                        <a:pt x="406837" y="172264"/>
                        <a:pt x="401136" y="160047"/>
                        <a:pt x="395434" y="148644"/>
                      </a:cubicBezTo>
                      <a:cubicBezTo>
                        <a:pt x="390548" y="140499"/>
                        <a:pt x="392176" y="129911"/>
                        <a:pt x="399507" y="122581"/>
                      </a:cubicBezTo>
                      <a:lnTo>
                        <a:pt x="399507" y="122581"/>
                      </a:lnTo>
                      <a:cubicBezTo>
                        <a:pt x="408466" y="113621"/>
                        <a:pt x="408466" y="99775"/>
                        <a:pt x="399507" y="91630"/>
                      </a:cubicBezTo>
                      <a:lnTo>
                        <a:pt x="379959" y="72082"/>
                      </a:lnTo>
                      <a:cubicBezTo>
                        <a:pt x="371000" y="63123"/>
                        <a:pt x="357153" y="63123"/>
                        <a:pt x="349008" y="72082"/>
                      </a:cubicBezTo>
                      <a:lnTo>
                        <a:pt x="349008" y="72082"/>
                      </a:lnTo>
                      <a:cubicBezTo>
                        <a:pt x="342493" y="78598"/>
                        <a:pt x="331904" y="80227"/>
                        <a:pt x="322945" y="76155"/>
                      </a:cubicBezTo>
                      <a:cubicBezTo>
                        <a:pt x="311542" y="70453"/>
                        <a:pt x="300139" y="64752"/>
                        <a:pt x="287107" y="61494"/>
                      </a:cubicBezTo>
                      <a:cubicBezTo>
                        <a:pt x="278148" y="59050"/>
                        <a:pt x="271632" y="50091"/>
                        <a:pt x="271632" y="40317"/>
                      </a:cubicBezTo>
                      <a:lnTo>
                        <a:pt x="271632" y="40317"/>
                      </a:lnTo>
                      <a:cubicBezTo>
                        <a:pt x="271632" y="28100"/>
                        <a:pt x="261858" y="18326"/>
                        <a:pt x="249641" y="18326"/>
                      </a:cubicBezTo>
                      <a:lnTo>
                        <a:pt x="221948" y="18326"/>
                      </a:lnTo>
                      <a:cubicBezTo>
                        <a:pt x="209731" y="18326"/>
                        <a:pt x="199957" y="28100"/>
                        <a:pt x="199957" y="40317"/>
                      </a:cubicBezTo>
                      <a:lnTo>
                        <a:pt x="199957" y="40317"/>
                      </a:lnTo>
                      <a:cubicBezTo>
                        <a:pt x="199957" y="50091"/>
                        <a:pt x="193441" y="58236"/>
                        <a:pt x="184482" y="61494"/>
                      </a:cubicBezTo>
                      <a:cubicBezTo>
                        <a:pt x="172264" y="64752"/>
                        <a:pt x="160047" y="70453"/>
                        <a:pt x="148644" y="76155"/>
                      </a:cubicBezTo>
                      <a:cubicBezTo>
                        <a:pt x="140499" y="81042"/>
                        <a:pt x="129911" y="79413"/>
                        <a:pt x="122581" y="72082"/>
                      </a:cubicBezTo>
                      <a:lnTo>
                        <a:pt x="122581" y="72082"/>
                      </a:lnTo>
                      <a:cubicBezTo>
                        <a:pt x="113621" y="63123"/>
                        <a:pt x="99775" y="63123"/>
                        <a:pt x="91630" y="72082"/>
                      </a:cubicBezTo>
                      <a:lnTo>
                        <a:pt x="72082" y="91630"/>
                      </a:lnTo>
                      <a:cubicBezTo>
                        <a:pt x="63123" y="100589"/>
                        <a:pt x="63123" y="114436"/>
                        <a:pt x="72082" y="122581"/>
                      </a:cubicBezTo>
                      <a:lnTo>
                        <a:pt x="72082" y="122581"/>
                      </a:lnTo>
                      <a:cubicBezTo>
                        <a:pt x="78598" y="129097"/>
                        <a:pt x="80227" y="139685"/>
                        <a:pt x="76155" y="148644"/>
                      </a:cubicBezTo>
                      <a:cubicBezTo>
                        <a:pt x="70453" y="160047"/>
                        <a:pt x="64752" y="171450"/>
                        <a:pt x="61494" y="184482"/>
                      </a:cubicBezTo>
                      <a:cubicBezTo>
                        <a:pt x="59050" y="193441"/>
                        <a:pt x="50091" y="199957"/>
                        <a:pt x="40317" y="199957"/>
                      </a:cubicBezTo>
                      <a:lnTo>
                        <a:pt x="40317" y="199957"/>
                      </a:lnTo>
                      <a:cubicBezTo>
                        <a:pt x="28100" y="199957"/>
                        <a:pt x="18326" y="209731"/>
                        <a:pt x="18326" y="221948"/>
                      </a:cubicBezTo>
                      <a:lnTo>
                        <a:pt x="18326" y="249641"/>
                      </a:lnTo>
                      <a:cubicBezTo>
                        <a:pt x="18326" y="261858"/>
                        <a:pt x="28100" y="271632"/>
                        <a:pt x="40317" y="271632"/>
                      </a:cubicBezTo>
                      <a:lnTo>
                        <a:pt x="40317" y="271632"/>
                      </a:lnTo>
                      <a:cubicBezTo>
                        <a:pt x="50091" y="271632"/>
                        <a:pt x="58236" y="278148"/>
                        <a:pt x="61494" y="287107"/>
                      </a:cubicBezTo>
                      <a:cubicBezTo>
                        <a:pt x="64752" y="299325"/>
                        <a:pt x="70453" y="311542"/>
                        <a:pt x="76155" y="322945"/>
                      </a:cubicBezTo>
                      <a:cubicBezTo>
                        <a:pt x="81042" y="331090"/>
                        <a:pt x="79413" y="341678"/>
                        <a:pt x="72082" y="349009"/>
                      </a:cubicBezTo>
                      <a:lnTo>
                        <a:pt x="72082" y="349009"/>
                      </a:lnTo>
                      <a:cubicBezTo>
                        <a:pt x="63123" y="357968"/>
                        <a:pt x="63123" y="371814"/>
                        <a:pt x="72082" y="379959"/>
                      </a:cubicBezTo>
                      <a:lnTo>
                        <a:pt x="91630" y="399507"/>
                      </a:lnTo>
                      <a:cubicBezTo>
                        <a:pt x="100589" y="408466"/>
                        <a:pt x="114436" y="408466"/>
                        <a:pt x="122581" y="399507"/>
                      </a:cubicBezTo>
                      <a:lnTo>
                        <a:pt x="122581" y="399507"/>
                      </a:lnTo>
                      <a:cubicBezTo>
                        <a:pt x="129096" y="392991"/>
                        <a:pt x="139685" y="391362"/>
                        <a:pt x="148644" y="395435"/>
                      </a:cubicBezTo>
                      <a:cubicBezTo>
                        <a:pt x="160047" y="401136"/>
                        <a:pt x="171450" y="406837"/>
                        <a:pt x="184482" y="410095"/>
                      </a:cubicBezTo>
                      <a:cubicBezTo>
                        <a:pt x="193441" y="412539"/>
                        <a:pt x="199957" y="421498"/>
                        <a:pt x="199957" y="431272"/>
                      </a:cubicBezTo>
                      <a:lnTo>
                        <a:pt x="199957" y="431272"/>
                      </a:lnTo>
                      <a:cubicBezTo>
                        <a:pt x="199957" y="443489"/>
                        <a:pt x="209731" y="453263"/>
                        <a:pt x="221948" y="453263"/>
                      </a:cubicBezTo>
                      <a:lnTo>
                        <a:pt x="249641" y="453263"/>
                      </a:lnTo>
                      <a:cubicBezTo>
                        <a:pt x="261858" y="453263"/>
                        <a:pt x="271632" y="443489"/>
                        <a:pt x="271632" y="431272"/>
                      </a:cubicBezTo>
                      <a:lnTo>
                        <a:pt x="271632" y="431272"/>
                      </a:lnTo>
                      <a:cubicBezTo>
                        <a:pt x="271632" y="421498"/>
                        <a:pt x="278148" y="413353"/>
                        <a:pt x="287107" y="410095"/>
                      </a:cubicBezTo>
                      <a:cubicBezTo>
                        <a:pt x="299325" y="406837"/>
                        <a:pt x="311542" y="401136"/>
                        <a:pt x="322945" y="395435"/>
                      </a:cubicBezTo>
                      <a:cubicBezTo>
                        <a:pt x="331090" y="390548"/>
                        <a:pt x="341678" y="392177"/>
                        <a:pt x="349008" y="399507"/>
                      </a:cubicBezTo>
                      <a:lnTo>
                        <a:pt x="349008" y="399507"/>
                      </a:lnTo>
                      <a:cubicBezTo>
                        <a:pt x="357968" y="408466"/>
                        <a:pt x="371814" y="408466"/>
                        <a:pt x="379959" y="399507"/>
                      </a:cubicBezTo>
                      <a:lnTo>
                        <a:pt x="399507" y="379959"/>
                      </a:lnTo>
                      <a:cubicBezTo>
                        <a:pt x="408466" y="371000"/>
                        <a:pt x="408466" y="357154"/>
                        <a:pt x="399507" y="349009"/>
                      </a:cubicBezTo>
                      <a:lnTo>
                        <a:pt x="399507" y="349009"/>
                      </a:lnTo>
                      <a:cubicBezTo>
                        <a:pt x="392991" y="342493"/>
                        <a:pt x="391362" y="331904"/>
                        <a:pt x="395434" y="322945"/>
                      </a:cubicBezTo>
                      <a:cubicBezTo>
                        <a:pt x="401136" y="311542"/>
                        <a:pt x="406837" y="300139"/>
                        <a:pt x="410095" y="287107"/>
                      </a:cubicBezTo>
                      <a:cubicBezTo>
                        <a:pt x="412539" y="278148"/>
                        <a:pt x="421498" y="271632"/>
                        <a:pt x="431272" y="271632"/>
                      </a:cubicBezTo>
                      <a:lnTo>
                        <a:pt x="431272" y="271632"/>
                      </a:lnTo>
                      <a:cubicBezTo>
                        <a:pt x="443490" y="271632"/>
                        <a:pt x="453263" y="261858"/>
                        <a:pt x="453263" y="249641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104" name="Gruppieren 103">
            <a:extLst>
              <a:ext uri="{FF2B5EF4-FFF2-40B4-BE49-F238E27FC236}">
                <a16:creationId xmlns:a16="http://schemas.microsoft.com/office/drawing/2014/main" id="{8A103EA0-DC65-0F54-7556-9B86F45B47A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226400" y="4122000"/>
            <a:ext cx="540001" cy="540000"/>
            <a:chOff x="2762283" y="2520000"/>
            <a:chExt cx="1260002" cy="1260000"/>
          </a:xfrm>
        </p:grpSpPr>
        <p:grpSp>
          <p:nvGrpSpPr>
            <p:cNvPr id="105" name="Gruppieren 104">
              <a:extLst>
                <a:ext uri="{FF2B5EF4-FFF2-40B4-BE49-F238E27FC236}">
                  <a16:creationId xmlns:a16="http://schemas.microsoft.com/office/drawing/2014/main" id="{BB7A1D4B-B9B0-CF5E-9E45-FECA3C66F2D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762283" y="2520000"/>
              <a:ext cx="1260002" cy="1260000"/>
              <a:chOff x="1764185" y="1602000"/>
              <a:chExt cx="847424" cy="847422"/>
            </a:xfrm>
          </p:grpSpPr>
          <p:sp>
            <p:nvSpPr>
              <p:cNvPr id="121" name="Oval 7">
                <a:extLst>
                  <a:ext uri="{FF2B5EF4-FFF2-40B4-BE49-F238E27FC236}">
                    <a16:creationId xmlns:a16="http://schemas.microsoft.com/office/drawing/2014/main" id="{8BB77D61-8F67-B9E4-4DC2-A499449752A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Oval 4">
                <a:extLst>
                  <a:ext uri="{FF2B5EF4-FFF2-40B4-BE49-F238E27FC236}">
                    <a16:creationId xmlns:a16="http://schemas.microsoft.com/office/drawing/2014/main" id="{AF570DD3-43DA-E206-F0E2-C90496F4BA8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ICON">
              <a:extLst>
                <a:ext uri="{FF2B5EF4-FFF2-40B4-BE49-F238E27FC236}">
                  <a16:creationId xmlns:a16="http://schemas.microsoft.com/office/drawing/2014/main" id="{1966BFC0-7E95-7D68-FE1A-D0F91ECAEB8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104284" y="2873299"/>
              <a:ext cx="576000" cy="553402"/>
              <a:chOff x="2929228" y="2973326"/>
              <a:chExt cx="720000" cy="691750"/>
            </a:xfrm>
          </p:grpSpPr>
          <p:sp>
            <p:nvSpPr>
              <p:cNvPr id="107" name="Freihandform: Form 106">
                <a:extLst>
                  <a:ext uri="{FF2B5EF4-FFF2-40B4-BE49-F238E27FC236}">
                    <a16:creationId xmlns:a16="http://schemas.microsoft.com/office/drawing/2014/main" id="{8728AC88-BDE0-3AFE-9ED4-45FCC5A6D9FE}"/>
                  </a:ext>
                </a:extLst>
              </p:cNvPr>
              <p:cNvSpPr/>
              <p:nvPr/>
            </p:nvSpPr>
            <p:spPr bwMode="gray">
              <a:xfrm>
                <a:off x="2938698" y="2973326"/>
                <a:ext cx="350925" cy="366877"/>
              </a:xfrm>
              <a:custGeom>
                <a:avLst/>
                <a:gdLst>
                  <a:gd name="connsiteX0" fmla="*/ 522495 w 537562"/>
                  <a:gd name="connsiteY0" fmla="*/ 217062 h 561997"/>
                  <a:gd name="connsiteX1" fmla="*/ 522495 w 537562"/>
                  <a:gd name="connsiteY1" fmla="*/ 156789 h 561997"/>
                  <a:gd name="connsiteX2" fmla="*/ 383217 w 537562"/>
                  <a:gd name="connsiteY2" fmla="*/ 18326 h 561997"/>
                  <a:gd name="connsiteX3" fmla="*/ 18326 w 537562"/>
                  <a:gd name="connsiteY3" fmla="*/ 18326 h 561997"/>
                  <a:gd name="connsiteX4" fmla="*/ 18326 w 537562"/>
                  <a:gd name="connsiteY4" fmla="*/ 543672 h 56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562" h="561997">
                    <a:moveTo>
                      <a:pt x="522495" y="217062"/>
                    </a:moveTo>
                    <a:lnTo>
                      <a:pt x="522495" y="156789"/>
                    </a:lnTo>
                    <a:lnTo>
                      <a:pt x="383217" y="18326"/>
                    </a:lnTo>
                    <a:lnTo>
                      <a:pt x="18326" y="18326"/>
                    </a:lnTo>
                    <a:lnTo>
                      <a:pt x="18326" y="543672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8" name="Freihandform: Form 107">
                <a:extLst>
                  <a:ext uri="{FF2B5EF4-FFF2-40B4-BE49-F238E27FC236}">
                    <a16:creationId xmlns:a16="http://schemas.microsoft.com/office/drawing/2014/main" id="{0A2106F8-EE4C-91FC-2334-5B2EA2432DA8}"/>
                  </a:ext>
                </a:extLst>
              </p:cNvPr>
              <p:cNvSpPr/>
              <p:nvPr/>
            </p:nvSpPr>
            <p:spPr bwMode="gray">
              <a:xfrm>
                <a:off x="2929228" y="3250490"/>
                <a:ext cx="297755" cy="297755"/>
              </a:xfrm>
              <a:custGeom>
                <a:avLst/>
                <a:gdLst>
                  <a:gd name="connsiteX0" fmla="*/ 288121 w 456113"/>
                  <a:gd name="connsiteY0" fmla="*/ 83792 h 456114"/>
                  <a:gd name="connsiteX1" fmla="*/ 372755 w 456113"/>
                  <a:gd name="connsiteY1" fmla="*/ 288121 h 456114"/>
                  <a:gd name="connsiteX2" fmla="*/ 168426 w 456113"/>
                  <a:gd name="connsiteY2" fmla="*/ 372755 h 456114"/>
                  <a:gd name="connsiteX3" fmla="*/ 83792 w 456113"/>
                  <a:gd name="connsiteY3" fmla="*/ 168426 h 456114"/>
                  <a:gd name="connsiteX4" fmla="*/ 288121 w 456113"/>
                  <a:gd name="connsiteY4" fmla="*/ 83792 h 456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113" h="456114">
                    <a:moveTo>
                      <a:pt x="288121" y="83792"/>
                    </a:moveTo>
                    <a:cubicBezTo>
                      <a:pt x="367916" y="116845"/>
                      <a:pt x="405808" y="208326"/>
                      <a:pt x="372755" y="288121"/>
                    </a:cubicBezTo>
                    <a:cubicBezTo>
                      <a:pt x="339702" y="367916"/>
                      <a:pt x="248221" y="405808"/>
                      <a:pt x="168426" y="372755"/>
                    </a:cubicBezTo>
                    <a:cubicBezTo>
                      <a:pt x="88631" y="339702"/>
                      <a:pt x="50739" y="248221"/>
                      <a:pt x="83792" y="168426"/>
                    </a:cubicBezTo>
                    <a:cubicBezTo>
                      <a:pt x="116845" y="88631"/>
                      <a:pt x="208326" y="50739"/>
                      <a:pt x="288121" y="8379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9" name="Freihandform: Form 108">
                <a:extLst>
                  <a:ext uri="{FF2B5EF4-FFF2-40B4-BE49-F238E27FC236}">
                    <a16:creationId xmlns:a16="http://schemas.microsoft.com/office/drawing/2014/main" id="{540FACB3-8AA9-5840-ED2C-809974D874AB}"/>
                  </a:ext>
                </a:extLst>
              </p:cNvPr>
              <p:cNvSpPr/>
              <p:nvPr/>
            </p:nvSpPr>
            <p:spPr bwMode="gray">
              <a:xfrm>
                <a:off x="3022708" y="3355090"/>
                <a:ext cx="111658" cy="90389"/>
              </a:xfrm>
              <a:custGeom>
                <a:avLst/>
                <a:gdLst>
                  <a:gd name="connsiteX0" fmla="*/ 18326 w 171042"/>
                  <a:gd name="connsiteY0" fmla="*/ 76155 h 138463"/>
                  <a:gd name="connsiteX1" fmla="*/ 71268 w 171042"/>
                  <a:gd name="connsiteY1" fmla="*/ 124210 h 138463"/>
                  <a:gd name="connsiteX2" fmla="*/ 157604 w 171042"/>
                  <a:gd name="connsiteY2" fmla="*/ 18326 h 1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042" h="138463">
                    <a:moveTo>
                      <a:pt x="18326" y="76155"/>
                    </a:moveTo>
                    <a:lnTo>
                      <a:pt x="71268" y="124210"/>
                    </a:lnTo>
                    <a:lnTo>
                      <a:pt x="157604" y="18326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cxnSp>
            <p:nvCxnSpPr>
              <p:cNvPr id="110" name="Gerader Verbinder 109">
                <a:extLst>
                  <a:ext uri="{FF2B5EF4-FFF2-40B4-BE49-F238E27FC236}">
                    <a16:creationId xmlns:a16="http://schemas.microsoft.com/office/drawing/2014/main" id="{F0305B0B-7785-3793-3A5B-39ECB1B2C4F7}"/>
                  </a:ext>
                </a:extLst>
              </p:cNvPr>
              <p:cNvCxnSpPr/>
              <p:nvPr/>
            </p:nvCxnSpPr>
            <p:spPr bwMode="gray">
              <a:xfrm>
                <a:off x="3022708" y="3103995"/>
                <a:ext cx="175462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11" name="Gerader Verbinder 110">
                <a:extLst>
                  <a:ext uri="{FF2B5EF4-FFF2-40B4-BE49-F238E27FC236}">
                    <a16:creationId xmlns:a16="http://schemas.microsoft.com/office/drawing/2014/main" id="{0D910B11-DA82-E7C1-C6D9-668C49CC3A91}"/>
                  </a:ext>
                </a:extLst>
              </p:cNvPr>
              <p:cNvCxnSpPr/>
              <p:nvPr/>
            </p:nvCxnSpPr>
            <p:spPr bwMode="gray">
              <a:xfrm>
                <a:off x="3022708" y="3149221"/>
                <a:ext cx="175462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12" name="Gerader Verbinder 111">
                <a:extLst>
                  <a:ext uri="{FF2B5EF4-FFF2-40B4-BE49-F238E27FC236}">
                    <a16:creationId xmlns:a16="http://schemas.microsoft.com/office/drawing/2014/main" id="{F597B848-5A2F-A60C-28C7-9D9CB0CEE056}"/>
                  </a:ext>
                </a:extLst>
              </p:cNvPr>
              <p:cNvCxnSpPr/>
              <p:nvPr/>
            </p:nvCxnSpPr>
            <p:spPr bwMode="gray">
              <a:xfrm>
                <a:off x="3022708" y="3194447"/>
                <a:ext cx="175462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grpSp>
            <p:nvGrpSpPr>
              <p:cNvPr id="113" name="Grafik 9">
                <a:extLst>
                  <a:ext uri="{FF2B5EF4-FFF2-40B4-BE49-F238E27FC236}">
                    <a16:creationId xmlns:a16="http://schemas.microsoft.com/office/drawing/2014/main" id="{9DC87278-6B3F-DB46-2E52-97D19057A5E3}"/>
                  </a:ext>
                </a:extLst>
              </p:cNvPr>
              <p:cNvGrpSpPr/>
              <p:nvPr/>
            </p:nvGrpSpPr>
            <p:grpSpPr bwMode="gray">
              <a:xfrm>
                <a:off x="3209230" y="3247705"/>
                <a:ext cx="439998" cy="417371"/>
                <a:chOff x="1339938" y="1985215"/>
                <a:chExt cx="281559" cy="267081"/>
              </a:xfrm>
              <a:noFill/>
            </p:grpSpPr>
            <p:sp>
              <p:nvSpPr>
                <p:cNvPr id="115" name="Freihandform: Form 114">
                  <a:extLst>
                    <a:ext uri="{FF2B5EF4-FFF2-40B4-BE49-F238E27FC236}">
                      <a16:creationId xmlns:a16="http://schemas.microsoft.com/office/drawing/2014/main" id="{C0A84763-53AA-8F48-7B1D-D518AA3FC59B}"/>
                    </a:ext>
                  </a:extLst>
                </p:cNvPr>
                <p:cNvSpPr/>
                <p:nvPr/>
              </p:nvSpPr>
              <p:spPr bwMode="gray">
                <a:xfrm>
                  <a:off x="1518818" y="2039697"/>
                  <a:ext cx="102679" cy="212502"/>
                </a:xfrm>
                <a:custGeom>
                  <a:avLst/>
                  <a:gdLst>
                    <a:gd name="connsiteX0" fmla="*/ 102680 w 102679"/>
                    <a:gd name="connsiteY0" fmla="*/ 212503 h 212502"/>
                    <a:gd name="connsiteX1" fmla="*/ 97345 w 102679"/>
                    <a:gd name="connsiteY1" fmla="*/ 182975 h 212502"/>
                    <a:gd name="connsiteX2" fmla="*/ 78010 w 102679"/>
                    <a:gd name="connsiteY2" fmla="*/ 149257 h 212502"/>
                    <a:gd name="connsiteX3" fmla="*/ 58960 w 102679"/>
                    <a:gd name="connsiteY3" fmla="*/ 138684 h 212502"/>
                    <a:gd name="connsiteX4" fmla="*/ 9811 w 102679"/>
                    <a:gd name="connsiteY4" fmla="*/ 123920 h 212502"/>
                    <a:gd name="connsiteX5" fmla="*/ 6953 w 102679"/>
                    <a:gd name="connsiteY5" fmla="*/ 122396 h 212502"/>
                    <a:gd name="connsiteX6" fmla="*/ 2286 w 102679"/>
                    <a:gd name="connsiteY6" fmla="*/ 114586 h 212502"/>
                    <a:gd name="connsiteX7" fmla="*/ 0 w 102679"/>
                    <a:gd name="connsiteY7" fmla="*/ 94393 h 212502"/>
                    <a:gd name="connsiteX8" fmla="*/ 28861 w 102679"/>
                    <a:gd name="connsiteY8" fmla="*/ 47339 h 212502"/>
                    <a:gd name="connsiteX9" fmla="*/ 44482 w 102679"/>
                    <a:gd name="connsiteY9" fmla="*/ 23527 h 212502"/>
                    <a:gd name="connsiteX10" fmla="*/ 30861 w 102679"/>
                    <a:gd name="connsiteY10" fmla="*/ 0 h 21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679" h="212502">
                      <a:moveTo>
                        <a:pt x="102680" y="212503"/>
                      </a:moveTo>
                      <a:lnTo>
                        <a:pt x="97345" y="182975"/>
                      </a:lnTo>
                      <a:cubicBezTo>
                        <a:pt x="94774" y="169736"/>
                        <a:pt x="87820" y="157639"/>
                        <a:pt x="78010" y="149257"/>
                      </a:cubicBezTo>
                      <a:cubicBezTo>
                        <a:pt x="71628" y="143828"/>
                        <a:pt x="65341" y="140208"/>
                        <a:pt x="58960" y="138684"/>
                      </a:cubicBezTo>
                      <a:lnTo>
                        <a:pt x="9811" y="123920"/>
                      </a:lnTo>
                      <a:cubicBezTo>
                        <a:pt x="8668" y="123635"/>
                        <a:pt x="7810" y="123063"/>
                        <a:pt x="6953" y="122396"/>
                      </a:cubicBezTo>
                      <a:cubicBezTo>
                        <a:pt x="4382" y="120587"/>
                        <a:pt x="2572" y="117538"/>
                        <a:pt x="2286" y="114586"/>
                      </a:cubicBezTo>
                      <a:lnTo>
                        <a:pt x="0" y="94393"/>
                      </a:lnTo>
                      <a:cubicBezTo>
                        <a:pt x="13907" y="83249"/>
                        <a:pt x="24003" y="66675"/>
                        <a:pt x="28861" y="47339"/>
                      </a:cubicBezTo>
                      <a:cubicBezTo>
                        <a:pt x="37529" y="46482"/>
                        <a:pt x="44482" y="36481"/>
                        <a:pt x="44482" y="23527"/>
                      </a:cubicBezTo>
                      <a:cubicBezTo>
                        <a:pt x="44482" y="11811"/>
                        <a:pt x="38671" y="2096"/>
                        <a:pt x="30861" y="0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grpSp>
              <p:nvGrpSpPr>
                <p:cNvPr id="116" name="Grafik 9">
                  <a:extLst>
                    <a:ext uri="{FF2B5EF4-FFF2-40B4-BE49-F238E27FC236}">
                      <a16:creationId xmlns:a16="http://schemas.microsoft.com/office/drawing/2014/main" id="{FFCED393-CA68-BD9B-633D-FF56AAE05910}"/>
                    </a:ext>
                  </a:extLst>
                </p:cNvPr>
                <p:cNvGrpSpPr/>
                <p:nvPr/>
              </p:nvGrpSpPr>
              <p:grpSpPr bwMode="gray">
                <a:xfrm>
                  <a:off x="1339938" y="1985215"/>
                  <a:ext cx="209645" cy="267081"/>
                  <a:chOff x="1339938" y="1985215"/>
                  <a:chExt cx="209645" cy="267081"/>
                </a:xfrm>
                <a:noFill/>
              </p:grpSpPr>
              <p:sp>
                <p:nvSpPr>
                  <p:cNvPr id="117" name="Freihandform: Form 116">
                    <a:extLst>
                      <a:ext uri="{FF2B5EF4-FFF2-40B4-BE49-F238E27FC236}">
                        <a16:creationId xmlns:a16="http://schemas.microsoft.com/office/drawing/2014/main" id="{47FD240A-550A-8604-7D20-39DAC705BAD9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339938" y="2039602"/>
                    <a:ext cx="101917" cy="212693"/>
                  </a:xfrm>
                  <a:custGeom>
                    <a:avLst/>
                    <a:gdLst>
                      <a:gd name="connsiteX0" fmla="*/ 70675 w 101917"/>
                      <a:gd name="connsiteY0" fmla="*/ 0 h 212693"/>
                      <a:gd name="connsiteX1" fmla="*/ 57626 w 101917"/>
                      <a:gd name="connsiteY1" fmla="*/ 23146 h 212693"/>
                      <a:gd name="connsiteX2" fmla="*/ 72962 w 101917"/>
                      <a:gd name="connsiteY2" fmla="*/ 46958 h 212693"/>
                      <a:gd name="connsiteX3" fmla="*/ 101918 w 101917"/>
                      <a:gd name="connsiteY3" fmla="*/ 93917 h 212693"/>
                      <a:gd name="connsiteX4" fmla="*/ 99632 w 101917"/>
                      <a:gd name="connsiteY4" fmla="*/ 114110 h 212693"/>
                      <a:gd name="connsiteX5" fmla="*/ 94964 w 101917"/>
                      <a:gd name="connsiteY5" fmla="*/ 121920 h 212693"/>
                      <a:gd name="connsiteX6" fmla="*/ 92107 w 101917"/>
                      <a:gd name="connsiteY6" fmla="*/ 123444 h 212693"/>
                      <a:gd name="connsiteX7" fmla="*/ 43148 w 101917"/>
                      <a:gd name="connsiteY7" fmla="*/ 138208 h 212693"/>
                      <a:gd name="connsiteX8" fmla="*/ 24003 w 101917"/>
                      <a:gd name="connsiteY8" fmla="*/ 148781 h 212693"/>
                      <a:gd name="connsiteX9" fmla="*/ 4572 w 101917"/>
                      <a:gd name="connsiteY9" fmla="*/ 182499 h 212693"/>
                      <a:gd name="connsiteX10" fmla="*/ 0 w 101917"/>
                      <a:gd name="connsiteY10" fmla="*/ 212693 h 212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1917" h="212693">
                        <a:moveTo>
                          <a:pt x="70675" y="0"/>
                        </a:moveTo>
                        <a:cubicBezTo>
                          <a:pt x="63151" y="2381"/>
                          <a:pt x="57626" y="11716"/>
                          <a:pt x="57626" y="23146"/>
                        </a:cubicBezTo>
                        <a:cubicBezTo>
                          <a:pt x="57626" y="35814"/>
                          <a:pt x="64294" y="46006"/>
                          <a:pt x="72962" y="46958"/>
                        </a:cubicBezTo>
                        <a:cubicBezTo>
                          <a:pt x="77914" y="66199"/>
                          <a:pt x="88011" y="83058"/>
                          <a:pt x="101918" y="93917"/>
                        </a:cubicBezTo>
                        <a:lnTo>
                          <a:pt x="99632" y="114110"/>
                        </a:lnTo>
                        <a:cubicBezTo>
                          <a:pt x="99346" y="117443"/>
                          <a:pt x="97631" y="120110"/>
                          <a:pt x="94964" y="121920"/>
                        </a:cubicBezTo>
                        <a:cubicBezTo>
                          <a:pt x="94107" y="122492"/>
                          <a:pt x="92964" y="123158"/>
                          <a:pt x="92107" y="123444"/>
                        </a:cubicBezTo>
                        <a:lnTo>
                          <a:pt x="43148" y="138208"/>
                        </a:lnTo>
                        <a:cubicBezTo>
                          <a:pt x="36766" y="139732"/>
                          <a:pt x="30385" y="143351"/>
                          <a:pt x="24003" y="148781"/>
                        </a:cubicBezTo>
                        <a:cubicBezTo>
                          <a:pt x="13907" y="157544"/>
                          <a:pt x="6953" y="169545"/>
                          <a:pt x="4572" y="182499"/>
                        </a:cubicBezTo>
                        <a:lnTo>
                          <a:pt x="0" y="212693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grpSp>
                <p:nvGrpSpPr>
                  <p:cNvPr id="118" name="Grafik 9">
                    <a:extLst>
                      <a:ext uri="{FF2B5EF4-FFF2-40B4-BE49-F238E27FC236}">
                        <a16:creationId xmlns:a16="http://schemas.microsoft.com/office/drawing/2014/main" id="{7F13A740-5FB0-8F87-5F32-241D469D0712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409757" y="1985215"/>
                    <a:ext cx="139826" cy="221551"/>
                    <a:chOff x="1409757" y="1985215"/>
                    <a:chExt cx="139826" cy="221551"/>
                  </a:xfrm>
                  <a:noFill/>
                </p:grpSpPr>
                <p:sp>
                  <p:nvSpPr>
                    <p:cNvPr id="119" name="Freihandform: Form 118">
                      <a:extLst>
                        <a:ext uri="{FF2B5EF4-FFF2-40B4-BE49-F238E27FC236}">
                          <a16:creationId xmlns:a16="http://schemas.microsoft.com/office/drawing/2014/main" id="{B571FAFD-DA82-AD48-7187-949DF018EBAD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409757" y="1985215"/>
                      <a:ext cx="139826" cy="54387"/>
                    </a:xfrm>
                    <a:custGeom>
                      <a:avLst/>
                      <a:gdLst>
                        <a:gd name="connsiteX0" fmla="*/ 0 w 139826"/>
                        <a:gd name="connsiteY0" fmla="*/ 54388 h 54387"/>
                        <a:gd name="connsiteX1" fmla="*/ 10668 w 139826"/>
                        <a:gd name="connsiteY1" fmla="*/ 54102 h 54387"/>
                        <a:gd name="connsiteX2" fmla="*/ 27622 w 139826"/>
                        <a:gd name="connsiteY2" fmla="*/ 0 h 54387"/>
                        <a:gd name="connsiteX3" fmla="*/ 130492 w 139826"/>
                        <a:gd name="connsiteY3" fmla="*/ 32290 h 54387"/>
                        <a:gd name="connsiteX4" fmla="*/ 130492 w 139826"/>
                        <a:gd name="connsiteY4" fmla="*/ 54388 h 54387"/>
                        <a:gd name="connsiteX5" fmla="*/ 139827 w 139826"/>
                        <a:gd name="connsiteY5" fmla="*/ 54388 h 54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826" h="54387">
                          <a:moveTo>
                            <a:pt x="0" y="54388"/>
                          </a:moveTo>
                          <a:lnTo>
                            <a:pt x="10668" y="54102"/>
                          </a:lnTo>
                          <a:cubicBezTo>
                            <a:pt x="11811" y="38862"/>
                            <a:pt x="16383" y="12573"/>
                            <a:pt x="27622" y="0"/>
                          </a:cubicBezTo>
                          <a:cubicBezTo>
                            <a:pt x="56197" y="32575"/>
                            <a:pt x="106489" y="33909"/>
                            <a:pt x="130492" y="32290"/>
                          </a:cubicBezTo>
                          <a:lnTo>
                            <a:pt x="130492" y="54388"/>
                          </a:lnTo>
                          <a:lnTo>
                            <a:pt x="139827" y="54388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120" name="Freihandform: Form 119">
                      <a:extLst>
                        <a:ext uri="{FF2B5EF4-FFF2-40B4-BE49-F238E27FC236}">
                          <a16:creationId xmlns:a16="http://schemas.microsoft.com/office/drawing/2014/main" id="{B9AB33DD-0706-6EBC-60AD-05A529EF5810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436236" y="2165332"/>
                      <a:ext cx="89439" cy="41433"/>
                    </a:xfrm>
                    <a:custGeom>
                      <a:avLst/>
                      <a:gdLst>
                        <a:gd name="connsiteX0" fmla="*/ 89440 w 89439"/>
                        <a:gd name="connsiteY0" fmla="*/ 0 h 41433"/>
                        <a:gd name="connsiteX1" fmla="*/ 44863 w 89439"/>
                        <a:gd name="connsiteY1" fmla="*/ 41434 h 41433"/>
                        <a:gd name="connsiteX2" fmla="*/ 0 w 89439"/>
                        <a:gd name="connsiteY2" fmla="*/ 0 h 414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9439" h="41433">
                          <a:moveTo>
                            <a:pt x="89440" y="0"/>
                          </a:moveTo>
                          <a:lnTo>
                            <a:pt x="44863" y="4143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</p:grpSp>
            </p:grpSp>
          </p:grpSp>
          <p:sp>
            <p:nvSpPr>
              <p:cNvPr id="114" name="Freihandform: Form 113">
                <a:extLst>
                  <a:ext uri="{FF2B5EF4-FFF2-40B4-BE49-F238E27FC236}">
                    <a16:creationId xmlns:a16="http://schemas.microsoft.com/office/drawing/2014/main" id="{D2559AB8-6160-4769-5E1D-EB3A94CB0292}"/>
                  </a:ext>
                </a:extLst>
              </p:cNvPr>
              <p:cNvSpPr/>
              <p:nvPr/>
            </p:nvSpPr>
            <p:spPr bwMode="gray">
              <a:xfrm>
                <a:off x="3262047" y="3161074"/>
                <a:ext cx="333545" cy="380010"/>
              </a:xfrm>
              <a:custGeom>
                <a:avLst/>
                <a:gdLst>
                  <a:gd name="connsiteX0" fmla="*/ 17161 w 213439"/>
                  <a:gd name="connsiteY0" fmla="*/ 243173 h 243173"/>
                  <a:gd name="connsiteX1" fmla="*/ 111 w 213439"/>
                  <a:gd name="connsiteY1" fmla="*/ 193453 h 243173"/>
                  <a:gd name="connsiteX2" fmla="*/ 111 w 213439"/>
                  <a:gd name="connsiteY2" fmla="*/ 99727 h 243173"/>
                  <a:gd name="connsiteX3" fmla="*/ 102600 w 213439"/>
                  <a:gd name="connsiteY3" fmla="*/ 0 h 243173"/>
                  <a:gd name="connsiteX4" fmla="*/ 108410 w 213439"/>
                  <a:gd name="connsiteY4" fmla="*/ 0 h 243173"/>
                  <a:gd name="connsiteX5" fmla="*/ 213376 w 213439"/>
                  <a:gd name="connsiteY5" fmla="*/ 99727 h 243173"/>
                  <a:gd name="connsiteX6" fmla="*/ 213376 w 213439"/>
                  <a:gd name="connsiteY6" fmla="*/ 193453 h 243173"/>
                  <a:gd name="connsiteX7" fmla="*/ 194326 w 213439"/>
                  <a:gd name="connsiteY7" fmla="*/ 243173 h 24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439" h="243173">
                    <a:moveTo>
                      <a:pt x="17161" y="243173"/>
                    </a:moveTo>
                    <a:cubicBezTo>
                      <a:pt x="-2461" y="223076"/>
                      <a:pt x="111" y="206978"/>
                      <a:pt x="111" y="193453"/>
                    </a:cubicBezTo>
                    <a:cubicBezTo>
                      <a:pt x="4207" y="155353"/>
                      <a:pt x="5254" y="130302"/>
                      <a:pt x="111" y="99727"/>
                    </a:cubicBezTo>
                    <a:cubicBezTo>
                      <a:pt x="111" y="44672"/>
                      <a:pt x="49450" y="0"/>
                      <a:pt x="102600" y="0"/>
                    </a:cubicBezTo>
                    <a:lnTo>
                      <a:pt x="108410" y="0"/>
                    </a:lnTo>
                    <a:cubicBezTo>
                      <a:pt x="161560" y="0"/>
                      <a:pt x="213376" y="44672"/>
                      <a:pt x="213376" y="99727"/>
                    </a:cubicBezTo>
                    <a:cubicBezTo>
                      <a:pt x="208613" y="135350"/>
                      <a:pt x="208232" y="159639"/>
                      <a:pt x="213376" y="193453"/>
                    </a:cubicBezTo>
                    <a:cubicBezTo>
                      <a:pt x="213376" y="206883"/>
                      <a:pt x="215566" y="224885"/>
                      <a:pt x="194326" y="243173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650EB790-C05C-D153-25CF-64CC5740EF3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948800" y="4122000"/>
            <a:ext cx="540000" cy="540000"/>
            <a:chOff x="9428908" y="2520000"/>
            <a:chExt cx="1260001" cy="1260000"/>
          </a:xfrm>
        </p:grpSpPr>
        <p:grpSp>
          <p:nvGrpSpPr>
            <p:cNvPr id="124" name="Gruppieren 123">
              <a:extLst>
                <a:ext uri="{FF2B5EF4-FFF2-40B4-BE49-F238E27FC236}">
                  <a16:creationId xmlns:a16="http://schemas.microsoft.com/office/drawing/2014/main" id="{DE5417D1-9B72-820B-BDFE-209AA1B91A1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428908" y="2520000"/>
              <a:ext cx="1260001" cy="1260000"/>
              <a:chOff x="1764185" y="1602000"/>
              <a:chExt cx="847424" cy="847422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A6B8C6D7-DF8B-FCF4-D790-8C8B8D53C81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Oval 4">
                <a:extLst>
                  <a:ext uri="{FF2B5EF4-FFF2-40B4-BE49-F238E27FC236}">
                    <a16:creationId xmlns:a16="http://schemas.microsoft.com/office/drawing/2014/main" id="{5EC5150E-7A8C-DD4A-8D75-63906D179DC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ICON">
              <a:extLst>
                <a:ext uri="{FF2B5EF4-FFF2-40B4-BE49-F238E27FC236}">
                  <a16:creationId xmlns:a16="http://schemas.microsoft.com/office/drawing/2014/main" id="{C15810CE-9376-0629-4A4A-F5BF75562D5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770908" y="2862052"/>
              <a:ext cx="576000" cy="575896"/>
              <a:chOff x="9664888" y="1829503"/>
              <a:chExt cx="720000" cy="719870"/>
            </a:xfrm>
          </p:grpSpPr>
          <p:grpSp>
            <p:nvGrpSpPr>
              <p:cNvPr id="126" name="Gruppieren 125">
                <a:extLst>
                  <a:ext uri="{FF2B5EF4-FFF2-40B4-BE49-F238E27FC236}">
                    <a16:creationId xmlns:a16="http://schemas.microsoft.com/office/drawing/2014/main" id="{E65B3EF0-C6CB-5A99-1B4E-311252FCA5DA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9824489" y="1829503"/>
                <a:ext cx="400798" cy="439200"/>
                <a:chOff x="9822129" y="1836000"/>
                <a:chExt cx="405517" cy="444371"/>
              </a:xfrm>
            </p:grpSpPr>
            <p:grpSp>
              <p:nvGrpSpPr>
                <p:cNvPr id="131" name="Grafik 11">
                  <a:extLst>
                    <a:ext uri="{FF2B5EF4-FFF2-40B4-BE49-F238E27FC236}">
                      <a16:creationId xmlns:a16="http://schemas.microsoft.com/office/drawing/2014/main" id="{AD3A9776-8CD3-288E-DACF-B28857B2D6CC}"/>
                    </a:ext>
                  </a:extLst>
                </p:cNvPr>
                <p:cNvGrpSpPr/>
                <p:nvPr/>
              </p:nvGrpSpPr>
              <p:grpSpPr bwMode="gray">
                <a:xfrm>
                  <a:off x="9822129" y="1917811"/>
                  <a:ext cx="405517" cy="362560"/>
                  <a:chOff x="2227563" y="1981214"/>
                  <a:chExt cx="302133" cy="270128"/>
                </a:xfrm>
                <a:noFill/>
              </p:grpSpPr>
              <p:sp>
                <p:nvSpPr>
                  <p:cNvPr id="133" name="Freihandform: Form 132">
                    <a:extLst>
                      <a:ext uri="{FF2B5EF4-FFF2-40B4-BE49-F238E27FC236}">
                        <a16:creationId xmlns:a16="http://schemas.microsoft.com/office/drawing/2014/main" id="{45B4D78B-2254-137A-E096-8F9860877A62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2419396" y="2031220"/>
                    <a:ext cx="110299" cy="220122"/>
                  </a:xfrm>
                  <a:custGeom>
                    <a:avLst/>
                    <a:gdLst>
                      <a:gd name="connsiteX0" fmla="*/ 110300 w 110299"/>
                      <a:gd name="connsiteY0" fmla="*/ 220123 h 220122"/>
                      <a:gd name="connsiteX1" fmla="*/ 104489 w 110299"/>
                      <a:gd name="connsiteY1" fmla="*/ 189548 h 220122"/>
                      <a:gd name="connsiteX2" fmla="*/ 83725 w 110299"/>
                      <a:gd name="connsiteY2" fmla="*/ 154591 h 220122"/>
                      <a:gd name="connsiteX3" fmla="*/ 63246 w 110299"/>
                      <a:gd name="connsiteY3" fmla="*/ 143637 h 220122"/>
                      <a:gd name="connsiteX4" fmla="*/ 10573 w 110299"/>
                      <a:gd name="connsiteY4" fmla="*/ 128302 h 220122"/>
                      <a:gd name="connsiteX5" fmla="*/ 7430 w 110299"/>
                      <a:gd name="connsiteY5" fmla="*/ 126778 h 220122"/>
                      <a:gd name="connsiteX6" fmla="*/ 2477 w 110299"/>
                      <a:gd name="connsiteY6" fmla="*/ 118682 h 220122"/>
                      <a:gd name="connsiteX7" fmla="*/ 0 w 110299"/>
                      <a:gd name="connsiteY7" fmla="*/ 97727 h 220122"/>
                      <a:gd name="connsiteX8" fmla="*/ 30956 w 110299"/>
                      <a:gd name="connsiteY8" fmla="*/ 49054 h 220122"/>
                      <a:gd name="connsiteX9" fmla="*/ 47720 w 110299"/>
                      <a:gd name="connsiteY9" fmla="*/ 24384 h 220122"/>
                      <a:gd name="connsiteX10" fmla="*/ 33147 w 110299"/>
                      <a:gd name="connsiteY10" fmla="*/ 0 h 220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0299" h="220122">
                        <a:moveTo>
                          <a:pt x="110300" y="220123"/>
                        </a:moveTo>
                        <a:lnTo>
                          <a:pt x="104489" y="189548"/>
                        </a:lnTo>
                        <a:cubicBezTo>
                          <a:pt x="101727" y="175832"/>
                          <a:pt x="94298" y="163354"/>
                          <a:pt x="83725" y="154591"/>
                        </a:cubicBezTo>
                        <a:cubicBezTo>
                          <a:pt x="76867" y="148971"/>
                          <a:pt x="70104" y="145256"/>
                          <a:pt x="63246" y="143637"/>
                        </a:cubicBezTo>
                        <a:lnTo>
                          <a:pt x="10573" y="128302"/>
                        </a:lnTo>
                        <a:cubicBezTo>
                          <a:pt x="9335" y="128016"/>
                          <a:pt x="8382" y="127349"/>
                          <a:pt x="7430" y="126778"/>
                        </a:cubicBezTo>
                        <a:cubicBezTo>
                          <a:pt x="4667" y="124873"/>
                          <a:pt x="2762" y="121825"/>
                          <a:pt x="2477" y="118682"/>
                        </a:cubicBezTo>
                        <a:lnTo>
                          <a:pt x="0" y="97727"/>
                        </a:lnTo>
                        <a:cubicBezTo>
                          <a:pt x="14859" y="86201"/>
                          <a:pt x="25718" y="68961"/>
                          <a:pt x="30956" y="49054"/>
                        </a:cubicBezTo>
                        <a:cubicBezTo>
                          <a:pt x="40291" y="48101"/>
                          <a:pt x="47720" y="37814"/>
                          <a:pt x="47720" y="24384"/>
                        </a:cubicBezTo>
                        <a:cubicBezTo>
                          <a:pt x="47720" y="12192"/>
                          <a:pt x="41529" y="2191"/>
                          <a:pt x="33147" y="0"/>
                        </a:cubicBez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grpSp>
                <p:nvGrpSpPr>
                  <p:cNvPr id="134" name="Grafik 11">
                    <a:extLst>
                      <a:ext uri="{FF2B5EF4-FFF2-40B4-BE49-F238E27FC236}">
                        <a16:creationId xmlns:a16="http://schemas.microsoft.com/office/drawing/2014/main" id="{109BDA0C-EA06-7542-077F-92395DA06A83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227563" y="1981214"/>
                    <a:ext cx="224980" cy="269938"/>
                    <a:chOff x="2227563" y="1981214"/>
                    <a:chExt cx="224980" cy="269938"/>
                  </a:xfrm>
                  <a:noFill/>
                </p:grpSpPr>
                <p:sp>
                  <p:nvSpPr>
                    <p:cNvPr id="135" name="Freihandform: Form 134">
                      <a:extLst>
                        <a:ext uri="{FF2B5EF4-FFF2-40B4-BE49-F238E27FC236}">
                          <a16:creationId xmlns:a16="http://schemas.microsoft.com/office/drawing/2014/main" id="{288113EA-E5B9-E69B-21C4-15B1ACD1E31B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2227563" y="2031220"/>
                      <a:ext cx="109346" cy="219932"/>
                    </a:xfrm>
                    <a:custGeom>
                      <a:avLst/>
                      <a:gdLst>
                        <a:gd name="connsiteX0" fmla="*/ 75819 w 109346"/>
                        <a:gd name="connsiteY0" fmla="*/ 0 h 219932"/>
                        <a:gd name="connsiteX1" fmla="*/ 61817 w 109346"/>
                        <a:gd name="connsiteY1" fmla="*/ 24003 h 219932"/>
                        <a:gd name="connsiteX2" fmla="*/ 78296 w 109346"/>
                        <a:gd name="connsiteY2" fmla="*/ 48578 h 219932"/>
                        <a:gd name="connsiteX3" fmla="*/ 109347 w 109346"/>
                        <a:gd name="connsiteY3" fmla="*/ 97155 h 219932"/>
                        <a:gd name="connsiteX4" fmla="*/ 106870 w 109346"/>
                        <a:gd name="connsiteY4" fmla="*/ 118015 h 219932"/>
                        <a:gd name="connsiteX5" fmla="*/ 101918 w 109346"/>
                        <a:gd name="connsiteY5" fmla="*/ 126111 h 219932"/>
                        <a:gd name="connsiteX6" fmla="*/ 98774 w 109346"/>
                        <a:gd name="connsiteY6" fmla="*/ 127635 h 219932"/>
                        <a:gd name="connsiteX7" fmla="*/ 46196 w 109346"/>
                        <a:gd name="connsiteY7" fmla="*/ 142875 h 219932"/>
                        <a:gd name="connsiteX8" fmla="*/ 25717 w 109346"/>
                        <a:gd name="connsiteY8" fmla="*/ 153829 h 219932"/>
                        <a:gd name="connsiteX9" fmla="*/ 4858 w 109346"/>
                        <a:gd name="connsiteY9" fmla="*/ 188690 h 219932"/>
                        <a:gd name="connsiteX10" fmla="*/ 0 w 109346"/>
                        <a:gd name="connsiteY10" fmla="*/ 219932 h 219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9346" h="219932">
                          <a:moveTo>
                            <a:pt x="75819" y="0"/>
                          </a:moveTo>
                          <a:cubicBezTo>
                            <a:pt x="67723" y="2477"/>
                            <a:pt x="61817" y="12192"/>
                            <a:pt x="61817" y="24003"/>
                          </a:cubicBezTo>
                          <a:cubicBezTo>
                            <a:pt x="61817" y="37052"/>
                            <a:pt x="68961" y="47720"/>
                            <a:pt x="78296" y="48578"/>
                          </a:cubicBezTo>
                          <a:cubicBezTo>
                            <a:pt x="83534" y="68485"/>
                            <a:pt x="94488" y="86011"/>
                            <a:pt x="109347" y="97155"/>
                          </a:cubicBezTo>
                          <a:lnTo>
                            <a:pt x="106870" y="118015"/>
                          </a:lnTo>
                          <a:cubicBezTo>
                            <a:pt x="106585" y="121444"/>
                            <a:pt x="104680" y="124206"/>
                            <a:pt x="101918" y="126111"/>
                          </a:cubicBezTo>
                          <a:cubicBezTo>
                            <a:pt x="100965" y="126778"/>
                            <a:pt x="99727" y="127349"/>
                            <a:pt x="98774" y="127635"/>
                          </a:cubicBezTo>
                          <a:lnTo>
                            <a:pt x="46196" y="142875"/>
                          </a:lnTo>
                          <a:cubicBezTo>
                            <a:pt x="39338" y="144399"/>
                            <a:pt x="32480" y="148209"/>
                            <a:pt x="25717" y="153829"/>
                          </a:cubicBezTo>
                          <a:cubicBezTo>
                            <a:pt x="14859" y="162878"/>
                            <a:pt x="7334" y="175355"/>
                            <a:pt x="4858" y="188690"/>
                          </a:cubicBezTo>
                          <a:lnTo>
                            <a:pt x="0" y="219932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  <p:grpSp>
                  <p:nvGrpSpPr>
                    <p:cNvPr id="136" name="Grafik 11">
                      <a:extLst>
                        <a:ext uri="{FF2B5EF4-FFF2-40B4-BE49-F238E27FC236}">
                          <a16:creationId xmlns:a16="http://schemas.microsoft.com/office/drawing/2014/main" id="{867ADD30-1B0C-EF5F-AF9C-D45A9D5620C1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2302525" y="1981214"/>
                      <a:ext cx="150018" cy="223075"/>
                      <a:chOff x="2302525" y="1981214"/>
                      <a:chExt cx="150018" cy="223075"/>
                    </a:xfrm>
                    <a:noFill/>
                  </p:grpSpPr>
                  <p:sp>
                    <p:nvSpPr>
                      <p:cNvPr id="137" name="Freihandform: Form 136">
                        <a:extLst>
                          <a:ext uri="{FF2B5EF4-FFF2-40B4-BE49-F238E27FC236}">
                            <a16:creationId xmlns:a16="http://schemas.microsoft.com/office/drawing/2014/main" id="{B462727C-1205-9DC7-8BC4-A0F83DDF3C17}"/>
                          </a:ext>
                        </a:extLst>
                      </p:cNvPr>
                      <p:cNvSpPr/>
                      <p:nvPr/>
                    </p:nvSpPr>
                    <p:spPr bwMode="gray">
                      <a:xfrm>
                        <a:off x="2302525" y="1981214"/>
                        <a:ext cx="150018" cy="50768"/>
                      </a:xfrm>
                      <a:custGeom>
                        <a:avLst/>
                        <a:gdLst>
                          <a:gd name="connsiteX0" fmla="*/ 150019 w 150018"/>
                          <a:gd name="connsiteY0" fmla="*/ 50006 h 50768"/>
                          <a:gd name="connsiteX1" fmla="*/ 130112 w 150018"/>
                          <a:gd name="connsiteY1" fmla="*/ 49720 h 50768"/>
                          <a:gd name="connsiteX2" fmla="*/ 111919 w 150018"/>
                          <a:gd name="connsiteY2" fmla="*/ 0 h 50768"/>
                          <a:gd name="connsiteX3" fmla="*/ 22289 w 150018"/>
                          <a:gd name="connsiteY3" fmla="*/ 27813 h 50768"/>
                          <a:gd name="connsiteX4" fmla="*/ 22289 w 150018"/>
                          <a:gd name="connsiteY4" fmla="*/ 50768 h 50768"/>
                          <a:gd name="connsiteX5" fmla="*/ 0 w 150018"/>
                          <a:gd name="connsiteY5" fmla="*/ 50768 h 507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0018" h="50768">
                            <a:moveTo>
                              <a:pt x="150019" y="50006"/>
                            </a:moveTo>
                            <a:lnTo>
                              <a:pt x="130112" y="49720"/>
                            </a:lnTo>
                            <a:cubicBezTo>
                              <a:pt x="128873" y="34004"/>
                              <a:pt x="124015" y="13049"/>
                              <a:pt x="111919" y="0"/>
                            </a:cubicBezTo>
                            <a:cubicBezTo>
                              <a:pt x="89154" y="17431"/>
                              <a:pt x="57340" y="30194"/>
                              <a:pt x="22289" y="27813"/>
                            </a:cubicBezTo>
                            <a:lnTo>
                              <a:pt x="22289" y="50768"/>
                            </a:lnTo>
                            <a:lnTo>
                              <a:pt x="0" y="50768"/>
                            </a:lnTo>
                          </a:path>
                        </a:pathLst>
                      </a:custGeom>
                      <a:grpFill/>
                      <a:ln w="12700" cap="rnd">
                        <a:solidFill>
                          <a:schemeClr val="bg1"/>
                        </a:solidFill>
                        <a:prstDash val="solid"/>
                        <a:round/>
                      </a:ln>
                    </p:spPr>
                    <p:txBody>
                      <a:bodyPr lIns="0" tIns="0" rIns="0" bIns="0" rtlCol="0" anchor="ctr"/>
                      <a:lstStyle/>
                      <a:p>
                        <a:endParaRPr lang="de-DE" dirty="0"/>
                      </a:p>
                    </p:txBody>
                  </p:sp>
                  <p:sp>
                    <p:nvSpPr>
                      <p:cNvPr id="138" name="Freihandform: Form 137">
                        <a:extLst>
                          <a:ext uri="{FF2B5EF4-FFF2-40B4-BE49-F238E27FC236}">
                            <a16:creationId xmlns:a16="http://schemas.microsoft.com/office/drawing/2014/main" id="{D91EAFED-B6E7-6B60-22C7-CA7353F6E613}"/>
                          </a:ext>
                        </a:extLst>
                      </p:cNvPr>
                      <p:cNvSpPr/>
                      <p:nvPr/>
                    </p:nvSpPr>
                    <p:spPr bwMode="gray">
                      <a:xfrm>
                        <a:off x="2330909" y="2161332"/>
                        <a:ext cx="95916" cy="42957"/>
                      </a:xfrm>
                      <a:custGeom>
                        <a:avLst/>
                        <a:gdLst>
                          <a:gd name="connsiteX0" fmla="*/ 95917 w 95916"/>
                          <a:gd name="connsiteY0" fmla="*/ 0 h 42957"/>
                          <a:gd name="connsiteX1" fmla="*/ 48196 w 95916"/>
                          <a:gd name="connsiteY1" fmla="*/ 42958 h 42957"/>
                          <a:gd name="connsiteX2" fmla="*/ 0 w 95916"/>
                          <a:gd name="connsiteY2" fmla="*/ 0 h 429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5916" h="42957">
                            <a:moveTo>
                              <a:pt x="95917" y="0"/>
                            </a:moveTo>
                            <a:lnTo>
                              <a:pt x="48196" y="4295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pFill/>
                      <a:ln w="12700" cap="rnd">
                        <a:solidFill>
                          <a:schemeClr val="bg1"/>
                        </a:solidFill>
                        <a:prstDash val="solid"/>
                        <a:round/>
                      </a:ln>
                    </p:spPr>
                    <p:txBody>
                      <a:bodyPr lIns="0" tIns="0" rIns="0" bIns="0" rtlCol="0" anchor="ctr"/>
                      <a:lstStyle/>
                      <a:p>
                        <a:endParaRPr lang="de-DE" dirty="0"/>
                      </a:p>
                    </p:txBody>
                  </p:sp>
                </p:grpSp>
              </p:grpSp>
            </p:grpSp>
            <p:sp>
              <p:nvSpPr>
                <p:cNvPr id="132" name="Freihandform: Form 131">
                  <a:extLst>
                    <a:ext uri="{FF2B5EF4-FFF2-40B4-BE49-F238E27FC236}">
                      <a16:creationId xmlns:a16="http://schemas.microsoft.com/office/drawing/2014/main" id="{B0ECE9FF-2B6C-9D1D-3064-E18E2380D4D2}"/>
                    </a:ext>
                  </a:extLst>
                </p:cNvPr>
                <p:cNvSpPr/>
                <p:nvPr/>
              </p:nvSpPr>
              <p:spPr bwMode="gray">
                <a:xfrm>
                  <a:off x="9911720" y="1836000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127" name="Gruppieren 126">
                <a:extLst>
                  <a:ext uri="{FF2B5EF4-FFF2-40B4-BE49-F238E27FC236}">
                    <a16:creationId xmlns:a16="http://schemas.microsoft.com/office/drawing/2014/main" id="{B784159C-4A63-D91F-C80A-CAFAE8B75C55}"/>
                  </a:ext>
                </a:extLst>
              </p:cNvPr>
              <p:cNvGrpSpPr/>
              <p:nvPr/>
            </p:nvGrpSpPr>
            <p:grpSpPr bwMode="gray">
              <a:xfrm>
                <a:off x="9664888" y="2269272"/>
                <a:ext cx="720000" cy="280101"/>
                <a:chOff x="9679199" y="2269272"/>
                <a:chExt cx="720000" cy="280101"/>
              </a:xfrm>
            </p:grpSpPr>
            <p:sp>
              <p:nvSpPr>
                <p:cNvPr id="128" name="Freihandform: Form 127">
                  <a:extLst>
                    <a:ext uri="{FF2B5EF4-FFF2-40B4-BE49-F238E27FC236}">
                      <a16:creationId xmlns:a16="http://schemas.microsoft.com/office/drawing/2014/main" id="{89C36D4B-431C-F04F-DD43-5767FEF95449}"/>
                    </a:ext>
                  </a:extLst>
                </p:cNvPr>
                <p:cNvSpPr/>
                <p:nvPr/>
              </p:nvSpPr>
              <p:spPr bwMode="gray">
                <a:xfrm>
                  <a:off x="9801319" y="2269272"/>
                  <a:ext cx="475238" cy="280101"/>
                </a:xfrm>
                <a:custGeom>
                  <a:avLst/>
                  <a:gdLst>
                    <a:gd name="connsiteX0" fmla="*/ 13145 w 348424"/>
                    <a:gd name="connsiteY0" fmla="*/ 0 h 205359"/>
                    <a:gd name="connsiteX1" fmla="*/ 335185 w 348424"/>
                    <a:gd name="connsiteY1" fmla="*/ 0 h 205359"/>
                    <a:gd name="connsiteX2" fmla="*/ 348425 w 348424"/>
                    <a:gd name="connsiteY2" fmla="*/ 13240 h 205359"/>
                    <a:gd name="connsiteX3" fmla="*/ 332899 w 348424"/>
                    <a:gd name="connsiteY3" fmla="*/ 205359 h 205359"/>
                    <a:gd name="connsiteX4" fmla="*/ 15621 w 348424"/>
                    <a:gd name="connsiteY4" fmla="*/ 205359 h 205359"/>
                    <a:gd name="connsiteX5" fmla="*/ 0 w 348424"/>
                    <a:gd name="connsiteY5" fmla="*/ 13240 h 205359"/>
                    <a:gd name="connsiteX6" fmla="*/ 13240 w 348424"/>
                    <a:gd name="connsiteY6" fmla="*/ 0 h 205359"/>
                    <a:gd name="connsiteX7" fmla="*/ 13240 w 348424"/>
                    <a:gd name="connsiteY7" fmla="*/ 0 h 205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424" h="205359">
                      <a:moveTo>
                        <a:pt x="13145" y="0"/>
                      </a:moveTo>
                      <a:lnTo>
                        <a:pt x="335185" y="0"/>
                      </a:lnTo>
                      <a:cubicBezTo>
                        <a:pt x="342519" y="0"/>
                        <a:pt x="348425" y="5906"/>
                        <a:pt x="348425" y="13240"/>
                      </a:cubicBezTo>
                      <a:lnTo>
                        <a:pt x="332899" y="205359"/>
                      </a:lnTo>
                      <a:lnTo>
                        <a:pt x="15621" y="205359"/>
                      </a:lnTo>
                      <a:lnTo>
                        <a:pt x="0" y="13240"/>
                      </a:lnTo>
                      <a:cubicBezTo>
                        <a:pt x="0" y="5906"/>
                        <a:pt x="5906" y="0"/>
                        <a:pt x="13240" y="0"/>
                      </a:cubicBezTo>
                      <a:lnTo>
                        <a:pt x="1324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cxnSp>
              <p:nvCxnSpPr>
                <p:cNvPr id="129" name="Gerader Verbinder 128">
                  <a:extLst>
                    <a:ext uri="{FF2B5EF4-FFF2-40B4-BE49-F238E27FC236}">
                      <a16:creationId xmlns:a16="http://schemas.microsoft.com/office/drawing/2014/main" id="{C97DD02D-1F5B-4E71-B275-EF044C32F17F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9679199" y="2549373"/>
                  <a:ext cx="143426" cy="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  <p:cxnSp>
              <p:nvCxnSpPr>
                <p:cNvPr id="130" name="Gerader Verbinder 129">
                  <a:extLst>
                    <a:ext uri="{FF2B5EF4-FFF2-40B4-BE49-F238E27FC236}">
                      <a16:creationId xmlns:a16="http://schemas.microsoft.com/office/drawing/2014/main" id="{17FA00C3-EA33-0EAC-B1EA-39839986FC2E}"/>
                    </a:ext>
                  </a:extLst>
                </p:cNvPr>
                <p:cNvCxnSpPr>
                  <a:cxnSpLocks/>
                  <a:stCxn id="128" idx="3"/>
                </p:cNvCxnSpPr>
                <p:nvPr/>
              </p:nvCxnSpPr>
              <p:spPr bwMode="gray">
                <a:xfrm>
                  <a:off x="10255381" y="2549373"/>
                  <a:ext cx="143818" cy="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</p:grpSp>
        </p:grp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8D675209-BC39-18A4-8BD2-834ADBE69DB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948800" y="3258000"/>
            <a:ext cx="540001" cy="540000"/>
            <a:chOff x="7206702" y="2520000"/>
            <a:chExt cx="1260002" cy="1260000"/>
          </a:xfrm>
        </p:grpSpPr>
        <p:grpSp>
          <p:nvGrpSpPr>
            <p:cNvPr id="142" name="Gruppieren 141">
              <a:extLst>
                <a:ext uri="{FF2B5EF4-FFF2-40B4-BE49-F238E27FC236}">
                  <a16:creationId xmlns:a16="http://schemas.microsoft.com/office/drawing/2014/main" id="{AF4079D2-8143-3A2F-E63C-88502C3D762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06702" y="2520000"/>
              <a:ext cx="1260002" cy="1260000"/>
              <a:chOff x="1764185" y="1602000"/>
              <a:chExt cx="847424" cy="847422"/>
            </a:xfrm>
          </p:grpSpPr>
          <p:sp>
            <p:nvSpPr>
              <p:cNvPr id="149" name="Oval 7">
                <a:extLst>
                  <a:ext uri="{FF2B5EF4-FFF2-40B4-BE49-F238E27FC236}">
                    <a16:creationId xmlns:a16="http://schemas.microsoft.com/office/drawing/2014/main" id="{6AFCAB75-C5EA-3CA0-BD45-58058793595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Oval 4">
                <a:extLst>
                  <a:ext uri="{FF2B5EF4-FFF2-40B4-BE49-F238E27FC236}">
                    <a16:creationId xmlns:a16="http://schemas.microsoft.com/office/drawing/2014/main" id="{7779F628-1AC4-A5B8-7A8F-76BA9284DAD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43" name="ICON">
              <a:extLst>
                <a:ext uri="{FF2B5EF4-FFF2-40B4-BE49-F238E27FC236}">
                  <a16:creationId xmlns:a16="http://schemas.microsoft.com/office/drawing/2014/main" id="{3C4196B3-50E6-B1EB-4664-8C776DABAFF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564766" y="2832972"/>
              <a:ext cx="543874" cy="576000"/>
              <a:chOff x="20667177" y="5378455"/>
              <a:chExt cx="1047433" cy="1109305"/>
            </a:xfrm>
            <a:noFill/>
          </p:grpSpPr>
          <p:sp>
            <p:nvSpPr>
              <p:cNvPr id="144" name="Freihandform: Form 143">
                <a:extLst>
                  <a:ext uri="{FF2B5EF4-FFF2-40B4-BE49-F238E27FC236}">
                    <a16:creationId xmlns:a16="http://schemas.microsoft.com/office/drawing/2014/main" id="{04C425F2-F69B-5003-5837-9BEC65291BB1}"/>
                  </a:ext>
                </a:extLst>
              </p:cNvPr>
              <p:cNvSpPr/>
              <p:nvPr/>
            </p:nvSpPr>
            <p:spPr bwMode="gray">
              <a:xfrm>
                <a:off x="21017407" y="5671642"/>
                <a:ext cx="350230" cy="333941"/>
              </a:xfrm>
              <a:custGeom>
                <a:avLst/>
                <a:gdLst>
                  <a:gd name="connsiteX0" fmla="*/ 175522 w 350230"/>
                  <a:gd name="connsiteY0" fmla="*/ 18326 h 333940"/>
                  <a:gd name="connsiteX1" fmla="*/ 212174 w 350230"/>
                  <a:gd name="connsiteY1" fmla="*/ 91630 h 333940"/>
                  <a:gd name="connsiteX2" fmla="*/ 252899 w 350230"/>
                  <a:gd name="connsiteY2" fmla="*/ 121766 h 333940"/>
                  <a:gd name="connsiteX3" fmla="*/ 334348 w 350230"/>
                  <a:gd name="connsiteY3" fmla="*/ 133983 h 333940"/>
                  <a:gd name="connsiteX4" fmla="*/ 334348 w 350230"/>
                  <a:gd name="connsiteY4" fmla="*/ 133983 h 333940"/>
                  <a:gd name="connsiteX5" fmla="*/ 275704 w 350230"/>
                  <a:gd name="connsiteY5" fmla="*/ 190998 h 333940"/>
                  <a:gd name="connsiteX6" fmla="*/ 260229 w 350230"/>
                  <a:gd name="connsiteY6" fmla="*/ 239052 h 333940"/>
                  <a:gd name="connsiteX7" fmla="*/ 274076 w 350230"/>
                  <a:gd name="connsiteY7" fmla="*/ 319687 h 333940"/>
                  <a:gd name="connsiteX8" fmla="*/ 201586 w 350230"/>
                  <a:gd name="connsiteY8" fmla="*/ 281406 h 333940"/>
                  <a:gd name="connsiteX9" fmla="*/ 151088 w 350230"/>
                  <a:gd name="connsiteY9" fmla="*/ 281406 h 333940"/>
                  <a:gd name="connsiteX10" fmla="*/ 78598 w 350230"/>
                  <a:gd name="connsiteY10" fmla="*/ 319687 h 333940"/>
                  <a:gd name="connsiteX11" fmla="*/ 92444 w 350230"/>
                  <a:gd name="connsiteY11" fmla="*/ 239052 h 333940"/>
                  <a:gd name="connsiteX12" fmla="*/ 76969 w 350230"/>
                  <a:gd name="connsiteY12" fmla="*/ 190998 h 333940"/>
                  <a:gd name="connsiteX13" fmla="*/ 18326 w 350230"/>
                  <a:gd name="connsiteY13" fmla="*/ 133983 h 333940"/>
                  <a:gd name="connsiteX14" fmla="*/ 18326 w 350230"/>
                  <a:gd name="connsiteY14" fmla="*/ 133983 h 333940"/>
                  <a:gd name="connsiteX15" fmla="*/ 99775 w 350230"/>
                  <a:gd name="connsiteY15" fmla="*/ 121766 h 333940"/>
                  <a:gd name="connsiteX16" fmla="*/ 140499 w 350230"/>
                  <a:gd name="connsiteY16" fmla="*/ 91630 h 333940"/>
                  <a:gd name="connsiteX17" fmla="*/ 175522 w 350230"/>
                  <a:gd name="connsiteY17" fmla="*/ 18326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0230" h="333940">
                    <a:moveTo>
                      <a:pt x="175522" y="18326"/>
                    </a:moveTo>
                    <a:lnTo>
                      <a:pt x="212174" y="91630"/>
                    </a:lnTo>
                    <a:cubicBezTo>
                      <a:pt x="220319" y="107920"/>
                      <a:pt x="235794" y="118508"/>
                      <a:pt x="252899" y="121766"/>
                    </a:cubicBezTo>
                    <a:lnTo>
                      <a:pt x="334348" y="133983"/>
                    </a:lnTo>
                    <a:lnTo>
                      <a:pt x="334348" y="133983"/>
                    </a:lnTo>
                    <a:lnTo>
                      <a:pt x="275704" y="190998"/>
                    </a:lnTo>
                    <a:cubicBezTo>
                      <a:pt x="262673" y="203215"/>
                      <a:pt x="256971" y="221134"/>
                      <a:pt x="260229" y="239052"/>
                    </a:cubicBezTo>
                    <a:lnTo>
                      <a:pt x="274076" y="319687"/>
                    </a:lnTo>
                    <a:lnTo>
                      <a:pt x="201586" y="281406"/>
                    </a:lnTo>
                    <a:cubicBezTo>
                      <a:pt x="186111" y="273261"/>
                      <a:pt x="166563" y="273261"/>
                      <a:pt x="151088" y="281406"/>
                    </a:cubicBezTo>
                    <a:lnTo>
                      <a:pt x="78598" y="319687"/>
                    </a:lnTo>
                    <a:lnTo>
                      <a:pt x="92444" y="239052"/>
                    </a:lnTo>
                    <a:cubicBezTo>
                      <a:pt x="95702" y="221134"/>
                      <a:pt x="90001" y="203215"/>
                      <a:pt x="76969" y="190998"/>
                    </a:cubicBezTo>
                    <a:lnTo>
                      <a:pt x="18326" y="133983"/>
                    </a:lnTo>
                    <a:lnTo>
                      <a:pt x="18326" y="133983"/>
                    </a:lnTo>
                    <a:lnTo>
                      <a:pt x="99775" y="121766"/>
                    </a:lnTo>
                    <a:cubicBezTo>
                      <a:pt x="117694" y="119323"/>
                      <a:pt x="133169" y="107920"/>
                      <a:pt x="140499" y="91630"/>
                    </a:cubicBezTo>
                    <a:lnTo>
                      <a:pt x="175522" y="18326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5" name="Freihandform: Form 144">
                <a:extLst>
                  <a:ext uri="{FF2B5EF4-FFF2-40B4-BE49-F238E27FC236}">
                    <a16:creationId xmlns:a16="http://schemas.microsoft.com/office/drawing/2014/main" id="{A3C7633A-8F3C-15E4-2B65-07ACC0CFB1E0}"/>
                  </a:ext>
                </a:extLst>
              </p:cNvPr>
              <p:cNvSpPr/>
              <p:nvPr/>
            </p:nvSpPr>
            <p:spPr bwMode="gray">
              <a:xfrm>
                <a:off x="20730002" y="5378455"/>
                <a:ext cx="920373" cy="920373"/>
              </a:xfrm>
              <a:custGeom>
                <a:avLst/>
                <a:gdLst>
                  <a:gd name="connsiteX0" fmla="*/ 843310 w 920372"/>
                  <a:gd name="connsiteY0" fmla="*/ 401309 h 920372"/>
                  <a:gd name="connsiteX1" fmla="*/ 524744 w 920372"/>
                  <a:gd name="connsiteY1" fmla="*/ 843310 h 920372"/>
                  <a:gd name="connsiteX2" fmla="*/ 82743 w 920372"/>
                  <a:gd name="connsiteY2" fmla="*/ 524744 h 920372"/>
                  <a:gd name="connsiteX3" fmla="*/ 401309 w 920372"/>
                  <a:gd name="connsiteY3" fmla="*/ 82743 h 920372"/>
                  <a:gd name="connsiteX4" fmla="*/ 843310 w 920372"/>
                  <a:gd name="connsiteY4" fmla="*/ 401309 h 92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372" h="920372">
                    <a:moveTo>
                      <a:pt x="843310" y="401309"/>
                    </a:moveTo>
                    <a:cubicBezTo>
                      <a:pt x="877396" y="611334"/>
                      <a:pt x="734769" y="809225"/>
                      <a:pt x="524744" y="843310"/>
                    </a:cubicBezTo>
                    <a:cubicBezTo>
                      <a:pt x="314719" y="877396"/>
                      <a:pt x="116829" y="734769"/>
                      <a:pt x="82743" y="524744"/>
                    </a:cubicBezTo>
                    <a:cubicBezTo>
                      <a:pt x="48657" y="314719"/>
                      <a:pt x="191284" y="116829"/>
                      <a:pt x="401309" y="82743"/>
                    </a:cubicBezTo>
                    <a:cubicBezTo>
                      <a:pt x="611334" y="48657"/>
                      <a:pt x="809225" y="191284"/>
                      <a:pt x="843310" y="40130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6" name="Freihandform: Form 145">
                <a:extLst>
                  <a:ext uri="{FF2B5EF4-FFF2-40B4-BE49-F238E27FC236}">
                    <a16:creationId xmlns:a16="http://schemas.microsoft.com/office/drawing/2014/main" id="{17E350D7-7197-3622-0882-B8DD5AA8BEDD}"/>
                  </a:ext>
                </a:extLst>
              </p:cNvPr>
              <p:cNvSpPr/>
              <p:nvPr/>
            </p:nvSpPr>
            <p:spPr bwMode="gray">
              <a:xfrm>
                <a:off x="20874872" y="5522590"/>
                <a:ext cx="635302" cy="333941"/>
              </a:xfrm>
              <a:custGeom>
                <a:avLst/>
                <a:gdLst>
                  <a:gd name="connsiteX0" fmla="*/ 619419 w 635301"/>
                  <a:gd name="connsiteY0" fmla="*/ 318873 h 333940"/>
                  <a:gd name="connsiteX1" fmla="*/ 318873 w 635301"/>
                  <a:gd name="connsiteY1" fmla="*/ 18326 h 333940"/>
                  <a:gd name="connsiteX2" fmla="*/ 18326 w 635301"/>
                  <a:gd name="connsiteY2" fmla="*/ 318873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301" h="333940">
                    <a:moveTo>
                      <a:pt x="619419" y="318873"/>
                    </a:moveTo>
                    <a:cubicBezTo>
                      <a:pt x="619419" y="152717"/>
                      <a:pt x="485028" y="18326"/>
                      <a:pt x="318873" y="18326"/>
                    </a:cubicBezTo>
                    <a:cubicBezTo>
                      <a:pt x="152717" y="18326"/>
                      <a:pt x="18326" y="152717"/>
                      <a:pt x="18326" y="31887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7" name="Freihandform: Form 146">
                <a:extLst>
                  <a:ext uri="{FF2B5EF4-FFF2-40B4-BE49-F238E27FC236}">
                    <a16:creationId xmlns:a16="http://schemas.microsoft.com/office/drawing/2014/main" id="{CECD1269-2ADC-BA72-D0B7-015CCA04CC34}"/>
                  </a:ext>
                </a:extLst>
              </p:cNvPr>
              <p:cNvSpPr/>
              <p:nvPr/>
            </p:nvSpPr>
            <p:spPr bwMode="gray">
              <a:xfrm>
                <a:off x="21274786" y="6088660"/>
                <a:ext cx="439824" cy="399100"/>
              </a:xfrm>
              <a:custGeom>
                <a:avLst/>
                <a:gdLst>
                  <a:gd name="connsiteX0" fmla="*/ 270818 w 439824"/>
                  <a:gd name="connsiteY0" fmla="*/ 18326 h 399099"/>
                  <a:gd name="connsiteX1" fmla="*/ 426385 w 439824"/>
                  <a:gd name="connsiteY1" fmla="*/ 228464 h 399099"/>
                  <a:gd name="connsiteX2" fmla="*/ 235795 w 439824"/>
                  <a:gd name="connsiteY2" fmla="*/ 196699 h 399099"/>
                  <a:gd name="connsiteX3" fmla="*/ 204844 w 439824"/>
                  <a:gd name="connsiteY3" fmla="*/ 387290 h 399099"/>
                  <a:gd name="connsiteX4" fmla="*/ 18326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270818" y="18326"/>
                    </a:moveTo>
                    <a:lnTo>
                      <a:pt x="426385" y="228464"/>
                    </a:lnTo>
                    <a:lnTo>
                      <a:pt x="235795" y="196699"/>
                    </a:lnTo>
                    <a:lnTo>
                      <a:pt x="204844" y="387290"/>
                    </a:lnTo>
                    <a:lnTo>
                      <a:pt x="18326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8" name="Freihandform: Form 147">
                <a:extLst>
                  <a:ext uri="{FF2B5EF4-FFF2-40B4-BE49-F238E27FC236}">
                    <a16:creationId xmlns:a16="http://schemas.microsoft.com/office/drawing/2014/main" id="{5654EC95-94EC-7E0C-7387-7046B6662C9F}"/>
                  </a:ext>
                </a:extLst>
              </p:cNvPr>
              <p:cNvSpPr/>
              <p:nvPr/>
            </p:nvSpPr>
            <p:spPr bwMode="gray">
              <a:xfrm>
                <a:off x="20667177" y="6088660"/>
                <a:ext cx="439824" cy="399100"/>
              </a:xfrm>
              <a:custGeom>
                <a:avLst/>
                <a:gdLst>
                  <a:gd name="connsiteX0" fmla="*/ 173079 w 439824"/>
                  <a:gd name="connsiteY0" fmla="*/ 18326 h 399099"/>
                  <a:gd name="connsiteX1" fmla="*/ 18326 w 439824"/>
                  <a:gd name="connsiteY1" fmla="*/ 228464 h 399099"/>
                  <a:gd name="connsiteX2" fmla="*/ 208102 w 439824"/>
                  <a:gd name="connsiteY2" fmla="*/ 196699 h 399099"/>
                  <a:gd name="connsiteX3" fmla="*/ 239867 w 439824"/>
                  <a:gd name="connsiteY3" fmla="*/ 387290 h 399099"/>
                  <a:gd name="connsiteX4" fmla="*/ 426385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173079" y="18326"/>
                    </a:moveTo>
                    <a:lnTo>
                      <a:pt x="18326" y="228464"/>
                    </a:lnTo>
                    <a:lnTo>
                      <a:pt x="208102" y="196699"/>
                    </a:lnTo>
                    <a:lnTo>
                      <a:pt x="239867" y="387290"/>
                    </a:lnTo>
                    <a:lnTo>
                      <a:pt x="426385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51" name="Gruppieren 150">
            <a:extLst>
              <a:ext uri="{FF2B5EF4-FFF2-40B4-BE49-F238E27FC236}">
                <a16:creationId xmlns:a16="http://schemas.microsoft.com/office/drawing/2014/main" id="{3E0A2864-32CA-FDEC-2FAA-49C461329D71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52" name="Rechteck 151">
              <a:hlinkClick r:id="rId2" action="ppaction://hlinksldjump"/>
              <a:extLst>
                <a:ext uri="{FF2B5EF4-FFF2-40B4-BE49-F238E27FC236}">
                  <a16:creationId xmlns:a16="http://schemas.microsoft.com/office/drawing/2014/main" id="{65A057D8-7AF6-BD19-5F73-8F87682388A0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53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71F70084-FDCA-A9A6-9E3D-A38268E9EC6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54" name="Grafik 153" descr="Ein Bild, das Text enthält.&#10;&#10;Automatisch generierte Beschreibung">
            <a:extLst>
              <a:ext uri="{FF2B5EF4-FFF2-40B4-BE49-F238E27FC236}">
                <a16:creationId xmlns:a16="http://schemas.microsoft.com/office/drawing/2014/main" id="{DFE6AEF9-925D-C833-180C-3BC0439F2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0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Doblins 10 Arten der Innovation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Innovationsfelder</a:t>
            </a:r>
          </a:p>
        </p:txBody>
      </p:sp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DE620ADA-F8B6-795F-9CD4-F16FBBFACF63}"/>
              </a:ext>
            </a:extLst>
          </p:cNvPr>
          <p:cNvSpPr txBox="1">
            <a:spLocks/>
          </p:cNvSpPr>
          <p:nvPr/>
        </p:nvSpPr>
        <p:spPr bwMode="gray">
          <a:xfrm>
            <a:off x="540070" y="4068000"/>
            <a:ext cx="1800000" cy="16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 Hilfe der Analyse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Bewertung der Kundenerwartungen neue Gewinnmodelle etablieren</a:t>
            </a:r>
          </a:p>
        </p:txBody>
      </p:sp>
      <p:sp>
        <p:nvSpPr>
          <p:cNvPr id="5" name="Inhaltsplatzhalter 6">
            <a:extLst>
              <a:ext uri="{FF2B5EF4-FFF2-40B4-BE49-F238E27FC236}">
                <a16:creationId xmlns:a16="http://schemas.microsoft.com/office/drawing/2014/main" id="{5D807D9C-21B4-CAD3-191D-B73A0C328BC7}"/>
              </a:ext>
            </a:extLst>
          </p:cNvPr>
          <p:cNvSpPr txBox="1">
            <a:spLocks/>
          </p:cNvSpPr>
          <p:nvPr/>
        </p:nvSpPr>
        <p:spPr bwMode="gray">
          <a:xfrm>
            <a:off x="2762279" y="4068000"/>
            <a:ext cx="1800000" cy="16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Suche nach gewinn-bringenden Koope-rationspartnern unter Berücksichtigung der eigenen Fähigkeiten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Ressourcen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6" name="Inhaltsplatzhalter 8">
            <a:extLst>
              <a:ext uri="{FF2B5EF4-FFF2-40B4-BE49-F238E27FC236}">
                <a16:creationId xmlns:a16="http://schemas.microsoft.com/office/drawing/2014/main" id="{51CE890D-B44B-4E5A-8968-03C2C9E64FBA}"/>
              </a:ext>
            </a:extLst>
          </p:cNvPr>
          <p:cNvSpPr txBox="1">
            <a:spLocks/>
          </p:cNvSpPr>
          <p:nvPr/>
        </p:nvSpPr>
        <p:spPr bwMode="gray">
          <a:xfrm>
            <a:off x="4984488" y="4068000"/>
            <a:ext cx="1800000" cy="16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Strukturierung der Vermögenswerte, um profitabel eingesetzt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vermehrt werden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zu können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7" name="Inhaltsplatzhalter 10">
            <a:extLst>
              <a:ext uri="{FF2B5EF4-FFF2-40B4-BE49-F238E27FC236}">
                <a16:creationId xmlns:a16="http://schemas.microsoft.com/office/drawing/2014/main" id="{EC002FED-A24C-20F2-F682-1986ED96DDC0}"/>
              </a:ext>
            </a:extLst>
          </p:cNvPr>
          <p:cNvSpPr txBox="1">
            <a:spLocks/>
          </p:cNvSpPr>
          <p:nvPr/>
        </p:nvSpPr>
        <p:spPr bwMode="gray">
          <a:xfrm>
            <a:off x="7206697" y="4068000"/>
            <a:ext cx="1800000" cy="16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Steigerung der Effektivität und Effizienz des Geschäftsbetriebs und die Optimierung der Entwicklung, Produktion und Vermarktung von Angeboten</a:t>
            </a:r>
          </a:p>
        </p:txBody>
      </p:sp>
      <p:sp>
        <p:nvSpPr>
          <p:cNvPr id="8" name="Inhaltsplatzhalter 12">
            <a:extLst>
              <a:ext uri="{FF2B5EF4-FFF2-40B4-BE49-F238E27FC236}">
                <a16:creationId xmlns:a16="http://schemas.microsoft.com/office/drawing/2014/main" id="{10A9093E-E348-1EEA-30F2-614202CB30DD}"/>
              </a:ext>
            </a:extLst>
          </p:cNvPr>
          <p:cNvSpPr txBox="1">
            <a:spLocks/>
          </p:cNvSpPr>
          <p:nvPr/>
        </p:nvSpPr>
        <p:spPr bwMode="gray">
          <a:xfrm>
            <a:off x="9428908" y="4068000"/>
            <a:ext cx="1800000" cy="16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ständige Innovation des Produktportfolios, um der Konkurrenz einen Schritt voraus zu sein und Wettbewerbs-fähigkeit nachhaltig zu sichern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81" name="Inhaltsplatzhalter 4">
            <a:extLst>
              <a:ext uri="{FF2B5EF4-FFF2-40B4-BE49-F238E27FC236}">
                <a16:creationId xmlns:a16="http://schemas.microsoft.com/office/drawing/2014/main" id="{7639A19A-4242-49EC-FA21-AD797E7BA929}"/>
              </a:ext>
            </a:extLst>
          </p:cNvPr>
          <p:cNvSpPr txBox="1">
            <a:spLocks/>
          </p:cNvSpPr>
          <p:nvPr/>
        </p:nvSpPr>
        <p:spPr bwMode="gray">
          <a:xfrm>
            <a:off x="540070" y="1692000"/>
            <a:ext cx="180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Ertrags-</a:t>
            </a:r>
            <a:br>
              <a:rPr lang="de-DE" sz="2000" b="1" dirty="0">
                <a:solidFill>
                  <a:schemeClr val="tx2"/>
                </a:solidFill>
                <a:latin typeface="+mj-lt"/>
              </a:rPr>
            </a:br>
            <a:r>
              <a:rPr lang="de-DE" sz="2000" b="1" dirty="0">
                <a:solidFill>
                  <a:schemeClr val="tx2"/>
                </a:solidFill>
                <a:latin typeface="+mj-lt"/>
              </a:rPr>
              <a:t>modell</a:t>
            </a:r>
          </a:p>
        </p:txBody>
      </p:sp>
      <p:sp>
        <p:nvSpPr>
          <p:cNvPr id="82" name="Inhaltsplatzhalter 6">
            <a:extLst>
              <a:ext uri="{FF2B5EF4-FFF2-40B4-BE49-F238E27FC236}">
                <a16:creationId xmlns:a16="http://schemas.microsoft.com/office/drawing/2014/main" id="{B1B097A2-72C0-8BDA-1A59-C0EDD4B3FA31}"/>
              </a:ext>
            </a:extLst>
          </p:cNvPr>
          <p:cNvSpPr txBox="1">
            <a:spLocks/>
          </p:cNvSpPr>
          <p:nvPr/>
        </p:nvSpPr>
        <p:spPr bwMode="gray">
          <a:xfrm>
            <a:off x="2762279" y="1692000"/>
            <a:ext cx="180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de-DE" sz="2000" b="1" dirty="0">
                <a:solidFill>
                  <a:schemeClr val="tx2"/>
                </a:solidFill>
                <a:latin typeface="+mj-lt"/>
              </a:rPr>
            </a:br>
            <a:r>
              <a:rPr lang="de-DE" sz="2000" b="1" dirty="0">
                <a:solidFill>
                  <a:schemeClr val="tx2"/>
                </a:solidFill>
                <a:latin typeface="+mj-lt"/>
              </a:rPr>
              <a:t>Netzwerk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83" name="Inhaltsplatzhalter 8">
            <a:extLst>
              <a:ext uri="{FF2B5EF4-FFF2-40B4-BE49-F238E27FC236}">
                <a16:creationId xmlns:a16="http://schemas.microsoft.com/office/drawing/2014/main" id="{08B712DA-6905-6C79-4311-4EC11F8F319E}"/>
              </a:ext>
            </a:extLst>
          </p:cNvPr>
          <p:cNvSpPr txBox="1">
            <a:spLocks/>
          </p:cNvSpPr>
          <p:nvPr/>
        </p:nvSpPr>
        <p:spPr bwMode="gray">
          <a:xfrm>
            <a:off x="4984488" y="1692000"/>
            <a:ext cx="180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de-DE" sz="2000" b="1" dirty="0">
                <a:solidFill>
                  <a:schemeClr val="tx2"/>
                </a:solidFill>
                <a:latin typeface="+mj-lt"/>
              </a:rPr>
            </a:br>
            <a:r>
              <a:rPr lang="de-DE" sz="2000" b="1" dirty="0">
                <a:solidFill>
                  <a:schemeClr val="tx2"/>
                </a:solidFill>
                <a:latin typeface="+mj-lt"/>
              </a:rPr>
              <a:t>Struktur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84" name="Inhaltsplatzhalter 10">
            <a:extLst>
              <a:ext uri="{FF2B5EF4-FFF2-40B4-BE49-F238E27FC236}">
                <a16:creationId xmlns:a16="http://schemas.microsoft.com/office/drawing/2014/main" id="{3D858A83-F2D5-4C58-F0FA-12A43489261A}"/>
              </a:ext>
            </a:extLst>
          </p:cNvPr>
          <p:cNvSpPr txBox="1">
            <a:spLocks/>
          </p:cNvSpPr>
          <p:nvPr/>
        </p:nvSpPr>
        <p:spPr bwMode="gray">
          <a:xfrm>
            <a:off x="7206697" y="1692000"/>
            <a:ext cx="180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de-DE" sz="2000" b="1" dirty="0">
                <a:solidFill>
                  <a:schemeClr val="tx2"/>
                </a:solidFill>
                <a:latin typeface="+mj-lt"/>
              </a:rPr>
            </a:br>
            <a:r>
              <a:rPr lang="de-DE" sz="2000" b="1" dirty="0">
                <a:solidFill>
                  <a:schemeClr val="tx2"/>
                </a:solidFill>
                <a:latin typeface="+mj-lt"/>
              </a:rPr>
              <a:t>Prozess</a:t>
            </a:r>
          </a:p>
        </p:txBody>
      </p:sp>
      <p:sp>
        <p:nvSpPr>
          <p:cNvPr id="85" name="Inhaltsplatzhalter 12">
            <a:extLst>
              <a:ext uri="{FF2B5EF4-FFF2-40B4-BE49-F238E27FC236}">
                <a16:creationId xmlns:a16="http://schemas.microsoft.com/office/drawing/2014/main" id="{BC3B8869-17AA-FA2A-D847-E8900A99E4F7}"/>
              </a:ext>
            </a:extLst>
          </p:cNvPr>
          <p:cNvSpPr txBox="1">
            <a:spLocks/>
          </p:cNvSpPr>
          <p:nvPr/>
        </p:nvSpPr>
        <p:spPr bwMode="gray">
          <a:xfrm>
            <a:off x="9428908" y="1692000"/>
            <a:ext cx="180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Produkt-</a:t>
            </a:r>
            <a:br>
              <a:rPr lang="de-DE" sz="2000" b="1" dirty="0">
                <a:solidFill>
                  <a:schemeClr val="tx2"/>
                </a:solidFill>
                <a:latin typeface="+mj-lt"/>
              </a:rPr>
            </a:br>
            <a:r>
              <a:rPr lang="de-DE" sz="2000" b="1" dirty="0">
                <a:solidFill>
                  <a:schemeClr val="tx2"/>
                </a:solidFill>
                <a:latin typeface="+mj-lt"/>
              </a:rPr>
              <a:t>leistung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grpSp>
        <p:nvGrpSpPr>
          <p:cNvPr id="194" name="Gruppieren 193">
            <a:extLst>
              <a:ext uri="{FF2B5EF4-FFF2-40B4-BE49-F238E27FC236}">
                <a16:creationId xmlns:a16="http://schemas.microsoft.com/office/drawing/2014/main" id="{69E53CF5-F48A-43D5-018B-D51CBD11B2F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62283" y="2520000"/>
            <a:ext cx="1260002" cy="1260000"/>
            <a:chOff x="2762283" y="2520000"/>
            <a:chExt cx="1260002" cy="1260000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89D0A6EF-4CAC-54F5-ED27-C5348BE0E6B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762283" y="2520000"/>
              <a:ext cx="1260002" cy="1260000"/>
              <a:chOff x="1764185" y="1602000"/>
              <a:chExt cx="847424" cy="847422"/>
            </a:xfrm>
          </p:grpSpPr>
          <p:sp>
            <p:nvSpPr>
              <p:cNvPr id="45" name="Oval 7">
                <a:extLst>
                  <a:ext uri="{FF2B5EF4-FFF2-40B4-BE49-F238E27FC236}">
                    <a16:creationId xmlns:a16="http://schemas.microsoft.com/office/drawing/2014/main" id="{F6E487F7-23DA-2CF7-3828-99A29739A3E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" name="Oval 4">
                <a:extLst>
                  <a:ext uri="{FF2B5EF4-FFF2-40B4-BE49-F238E27FC236}">
                    <a16:creationId xmlns:a16="http://schemas.microsoft.com/office/drawing/2014/main" id="{97DD4E14-5E97-6B38-2981-49218AD2E3D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40" name="ICON">
              <a:extLst>
                <a:ext uri="{FF2B5EF4-FFF2-40B4-BE49-F238E27FC236}">
                  <a16:creationId xmlns:a16="http://schemas.microsoft.com/office/drawing/2014/main" id="{C5DA0832-6E3F-4FB0-D476-FF22F3E59A7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104284" y="2906544"/>
              <a:ext cx="576000" cy="486911"/>
              <a:chOff x="5225066" y="8546401"/>
              <a:chExt cx="773644" cy="653986"/>
            </a:xfrm>
            <a:noFill/>
          </p:grpSpPr>
          <p:sp>
            <p:nvSpPr>
              <p:cNvPr id="141" name="Freihandform: Form 140">
                <a:extLst>
                  <a:ext uri="{FF2B5EF4-FFF2-40B4-BE49-F238E27FC236}">
                    <a16:creationId xmlns:a16="http://schemas.microsoft.com/office/drawing/2014/main" id="{A53BB488-844D-533D-18B0-8CCD8F866DDD}"/>
                  </a:ext>
                </a:extLst>
              </p:cNvPr>
              <p:cNvSpPr/>
              <p:nvPr/>
            </p:nvSpPr>
            <p:spPr bwMode="gray">
              <a:xfrm>
                <a:off x="5225066" y="8807224"/>
                <a:ext cx="220569" cy="132341"/>
              </a:xfrm>
              <a:custGeom>
                <a:avLst/>
                <a:gdLst>
                  <a:gd name="connsiteX0" fmla="*/ 37874 w 325795"/>
                  <a:gd name="connsiteY0" fmla="*/ 182038 h 195477"/>
                  <a:gd name="connsiteX1" fmla="*/ 293623 w 325795"/>
                  <a:gd name="connsiteY1" fmla="*/ 182038 h 195477"/>
                  <a:gd name="connsiteX2" fmla="*/ 313171 w 325795"/>
                  <a:gd name="connsiteY2" fmla="*/ 162491 h 195477"/>
                  <a:gd name="connsiteX3" fmla="*/ 313171 w 325795"/>
                  <a:gd name="connsiteY3" fmla="*/ 37873 h 195477"/>
                  <a:gd name="connsiteX4" fmla="*/ 293623 w 325795"/>
                  <a:gd name="connsiteY4" fmla="*/ 18326 h 195477"/>
                  <a:gd name="connsiteX5" fmla="*/ 37874 w 325795"/>
                  <a:gd name="connsiteY5" fmla="*/ 18326 h 195477"/>
                  <a:gd name="connsiteX6" fmla="*/ 18326 w 325795"/>
                  <a:gd name="connsiteY6" fmla="*/ 37873 h 195477"/>
                  <a:gd name="connsiteX7" fmla="*/ 18326 w 325795"/>
                  <a:gd name="connsiteY7" fmla="*/ 163305 h 195477"/>
                  <a:gd name="connsiteX8" fmla="*/ 37874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37874" y="182038"/>
                    </a:moveTo>
                    <a:lnTo>
                      <a:pt x="293623" y="182038"/>
                    </a:lnTo>
                    <a:cubicBezTo>
                      <a:pt x="304212" y="182038"/>
                      <a:pt x="313171" y="173079"/>
                      <a:pt x="313171" y="162491"/>
                    </a:cubicBezTo>
                    <a:lnTo>
                      <a:pt x="313171" y="37873"/>
                    </a:lnTo>
                    <a:cubicBezTo>
                      <a:pt x="313171" y="27285"/>
                      <a:pt x="304212" y="18326"/>
                      <a:pt x="293623" y="18326"/>
                    </a:cubicBezTo>
                    <a:lnTo>
                      <a:pt x="37874" y="18326"/>
                    </a:lnTo>
                    <a:cubicBezTo>
                      <a:pt x="27285" y="18326"/>
                      <a:pt x="18326" y="27285"/>
                      <a:pt x="18326" y="37873"/>
                    </a:cubicBezTo>
                    <a:lnTo>
                      <a:pt x="18326" y="163305"/>
                    </a:lnTo>
                    <a:cubicBezTo>
                      <a:pt x="18326" y="173893"/>
                      <a:pt x="27285" y="182038"/>
                      <a:pt x="37874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2" name="Freihandform: Form 141">
                <a:extLst>
                  <a:ext uri="{FF2B5EF4-FFF2-40B4-BE49-F238E27FC236}">
                    <a16:creationId xmlns:a16="http://schemas.microsoft.com/office/drawing/2014/main" id="{9127FF60-4A57-62B8-F595-16A16FBB6C67}"/>
                  </a:ext>
                </a:extLst>
              </p:cNvPr>
              <p:cNvSpPr/>
              <p:nvPr/>
            </p:nvSpPr>
            <p:spPr bwMode="gray">
              <a:xfrm>
                <a:off x="5501328" y="8807224"/>
                <a:ext cx="220569" cy="132341"/>
              </a:xfrm>
              <a:custGeom>
                <a:avLst/>
                <a:gdLst>
                  <a:gd name="connsiteX0" fmla="*/ 293623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1 h 195477"/>
                  <a:gd name="connsiteX3" fmla="*/ 18326 w 325795"/>
                  <a:gd name="connsiteY3" fmla="*/ 37873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3 h 195477"/>
                  <a:gd name="connsiteX7" fmla="*/ 313171 w 325795"/>
                  <a:gd name="connsiteY7" fmla="*/ 163305 h 195477"/>
                  <a:gd name="connsiteX8" fmla="*/ 293623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3623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1"/>
                    </a:cubicBezTo>
                    <a:lnTo>
                      <a:pt x="18326" y="37873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3"/>
                    </a:cubicBezTo>
                    <a:lnTo>
                      <a:pt x="313171" y="163305"/>
                    </a:lnTo>
                    <a:cubicBezTo>
                      <a:pt x="313171" y="173893"/>
                      <a:pt x="304212" y="182038"/>
                      <a:pt x="293623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3" name="Freihandform: Form 142">
                <a:extLst>
                  <a:ext uri="{FF2B5EF4-FFF2-40B4-BE49-F238E27FC236}">
                    <a16:creationId xmlns:a16="http://schemas.microsoft.com/office/drawing/2014/main" id="{B9EBABA6-967F-CE8F-1FD6-02EDD1B08B08}"/>
                  </a:ext>
                </a:extLst>
              </p:cNvPr>
              <p:cNvSpPr/>
              <p:nvPr/>
            </p:nvSpPr>
            <p:spPr bwMode="gray">
              <a:xfrm>
                <a:off x="5501328" y="9068046"/>
                <a:ext cx="220569" cy="132341"/>
              </a:xfrm>
              <a:custGeom>
                <a:avLst/>
                <a:gdLst>
                  <a:gd name="connsiteX0" fmla="*/ 293623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1 h 195477"/>
                  <a:gd name="connsiteX3" fmla="*/ 18326 w 325795"/>
                  <a:gd name="connsiteY3" fmla="*/ 37874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4 h 195477"/>
                  <a:gd name="connsiteX7" fmla="*/ 313171 w 325795"/>
                  <a:gd name="connsiteY7" fmla="*/ 162491 h 195477"/>
                  <a:gd name="connsiteX8" fmla="*/ 293623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3623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1"/>
                    </a:cubicBezTo>
                    <a:lnTo>
                      <a:pt x="18326" y="37874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4"/>
                    </a:cubicBezTo>
                    <a:lnTo>
                      <a:pt x="313171" y="162491"/>
                    </a:lnTo>
                    <a:cubicBezTo>
                      <a:pt x="313171" y="173893"/>
                      <a:pt x="304212" y="182038"/>
                      <a:pt x="293623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4" name="Freihandform: Form 143">
                <a:extLst>
                  <a:ext uri="{FF2B5EF4-FFF2-40B4-BE49-F238E27FC236}">
                    <a16:creationId xmlns:a16="http://schemas.microsoft.com/office/drawing/2014/main" id="{F14CA2C4-4EFE-B958-1460-33E0810846A6}"/>
                  </a:ext>
                </a:extLst>
              </p:cNvPr>
              <p:cNvSpPr/>
              <p:nvPr/>
            </p:nvSpPr>
            <p:spPr bwMode="gray">
              <a:xfrm>
                <a:off x="5501328" y="8546401"/>
                <a:ext cx="220569" cy="132341"/>
              </a:xfrm>
              <a:custGeom>
                <a:avLst/>
                <a:gdLst>
                  <a:gd name="connsiteX0" fmla="*/ 293623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0 h 195477"/>
                  <a:gd name="connsiteX3" fmla="*/ 18326 w 325795"/>
                  <a:gd name="connsiteY3" fmla="*/ 37873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3 h 195477"/>
                  <a:gd name="connsiteX7" fmla="*/ 313171 w 325795"/>
                  <a:gd name="connsiteY7" fmla="*/ 162490 h 195477"/>
                  <a:gd name="connsiteX8" fmla="*/ 293623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3623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0"/>
                    </a:cubicBezTo>
                    <a:lnTo>
                      <a:pt x="18326" y="37873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3"/>
                    </a:cubicBezTo>
                    <a:lnTo>
                      <a:pt x="313171" y="162490"/>
                    </a:lnTo>
                    <a:cubicBezTo>
                      <a:pt x="313171" y="173893"/>
                      <a:pt x="304212" y="182038"/>
                      <a:pt x="293623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5" name="Freihandform: Form 144">
                <a:extLst>
                  <a:ext uri="{FF2B5EF4-FFF2-40B4-BE49-F238E27FC236}">
                    <a16:creationId xmlns:a16="http://schemas.microsoft.com/office/drawing/2014/main" id="{F8884CF2-4AEB-4967-5597-1ADDBC8EF05B}"/>
                  </a:ext>
                </a:extLst>
              </p:cNvPr>
              <p:cNvSpPr/>
              <p:nvPr/>
            </p:nvSpPr>
            <p:spPr bwMode="gray">
              <a:xfrm>
                <a:off x="5778141" y="8807224"/>
                <a:ext cx="220569" cy="132341"/>
              </a:xfrm>
              <a:custGeom>
                <a:avLst/>
                <a:gdLst>
                  <a:gd name="connsiteX0" fmla="*/ 292809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1 h 195477"/>
                  <a:gd name="connsiteX3" fmla="*/ 18326 w 325795"/>
                  <a:gd name="connsiteY3" fmla="*/ 37873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3 h 195477"/>
                  <a:gd name="connsiteX7" fmla="*/ 313171 w 325795"/>
                  <a:gd name="connsiteY7" fmla="*/ 163305 h 195477"/>
                  <a:gd name="connsiteX8" fmla="*/ 292809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2809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1"/>
                    </a:cubicBezTo>
                    <a:lnTo>
                      <a:pt x="18326" y="37873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3"/>
                    </a:cubicBezTo>
                    <a:lnTo>
                      <a:pt x="313171" y="163305"/>
                    </a:lnTo>
                    <a:cubicBezTo>
                      <a:pt x="312357" y="173893"/>
                      <a:pt x="304212" y="182038"/>
                      <a:pt x="292809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6" name="Freihandform: Form 145">
                <a:extLst>
                  <a:ext uri="{FF2B5EF4-FFF2-40B4-BE49-F238E27FC236}">
                    <a16:creationId xmlns:a16="http://schemas.microsoft.com/office/drawing/2014/main" id="{D3996327-D523-2DC3-A642-D308B1C12D4B}"/>
                  </a:ext>
                </a:extLst>
              </p:cNvPr>
              <p:cNvSpPr/>
              <p:nvPr/>
            </p:nvSpPr>
            <p:spPr bwMode="gray">
              <a:xfrm>
                <a:off x="5324873" y="8657237"/>
                <a:ext cx="297768" cy="170941"/>
              </a:xfrm>
              <a:custGeom>
                <a:avLst/>
                <a:gdLst>
                  <a:gd name="connsiteX0" fmla="*/ 18326 w 439824"/>
                  <a:gd name="connsiteY0" fmla="*/ 240681 h 252491"/>
                  <a:gd name="connsiteX1" fmla="*/ 18326 w 439824"/>
                  <a:gd name="connsiteY1" fmla="*/ 165748 h 252491"/>
                  <a:gd name="connsiteX2" fmla="*/ 54164 w 439824"/>
                  <a:gd name="connsiteY2" fmla="*/ 129911 h 252491"/>
                  <a:gd name="connsiteX3" fmla="*/ 426385 w 439824"/>
                  <a:gd name="connsiteY3" fmla="*/ 129911 h 252491"/>
                  <a:gd name="connsiteX4" fmla="*/ 426385 w 439824"/>
                  <a:gd name="connsiteY4" fmla="*/ 18326 h 25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252491">
                    <a:moveTo>
                      <a:pt x="18326" y="240681"/>
                    </a:moveTo>
                    <a:lnTo>
                      <a:pt x="18326" y="165748"/>
                    </a:lnTo>
                    <a:cubicBezTo>
                      <a:pt x="18326" y="146201"/>
                      <a:pt x="34616" y="129911"/>
                      <a:pt x="54164" y="129911"/>
                    </a:cubicBezTo>
                    <a:lnTo>
                      <a:pt x="426385" y="129911"/>
                    </a:lnTo>
                    <a:lnTo>
                      <a:pt x="426385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7" name="Freihandform: Form 146">
                <a:extLst>
                  <a:ext uri="{FF2B5EF4-FFF2-40B4-BE49-F238E27FC236}">
                    <a16:creationId xmlns:a16="http://schemas.microsoft.com/office/drawing/2014/main" id="{36B19E35-BD97-FB8A-3EAD-AB0B5EC15AB9}"/>
                  </a:ext>
                </a:extLst>
              </p:cNvPr>
              <p:cNvSpPr/>
              <p:nvPr/>
            </p:nvSpPr>
            <p:spPr bwMode="gray">
              <a:xfrm>
                <a:off x="5601135" y="8732782"/>
                <a:ext cx="297768" cy="99256"/>
              </a:xfrm>
              <a:custGeom>
                <a:avLst/>
                <a:gdLst>
                  <a:gd name="connsiteX0" fmla="*/ 427200 w 439824"/>
                  <a:gd name="connsiteY0" fmla="*/ 129096 h 146608"/>
                  <a:gd name="connsiteX1" fmla="*/ 427200 w 439824"/>
                  <a:gd name="connsiteY1" fmla="*/ 54163 h 146608"/>
                  <a:gd name="connsiteX2" fmla="*/ 391362 w 439824"/>
                  <a:gd name="connsiteY2" fmla="*/ 18326 h 146608"/>
                  <a:gd name="connsiteX3" fmla="*/ 18326 w 439824"/>
                  <a:gd name="connsiteY3" fmla="*/ 18326 h 1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824" h="146608">
                    <a:moveTo>
                      <a:pt x="427200" y="129096"/>
                    </a:moveTo>
                    <a:lnTo>
                      <a:pt x="427200" y="54163"/>
                    </a:lnTo>
                    <a:cubicBezTo>
                      <a:pt x="427200" y="34616"/>
                      <a:pt x="410910" y="18326"/>
                      <a:pt x="391362" y="18326"/>
                    </a:cubicBez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8" name="Freihandform: Form 147">
                <a:extLst>
                  <a:ext uri="{FF2B5EF4-FFF2-40B4-BE49-F238E27FC236}">
                    <a16:creationId xmlns:a16="http://schemas.microsoft.com/office/drawing/2014/main" id="{290C80A9-F0EB-73AB-9A1D-0B7223901FBA}"/>
                  </a:ext>
                </a:extLst>
              </p:cNvPr>
              <p:cNvSpPr/>
              <p:nvPr/>
            </p:nvSpPr>
            <p:spPr bwMode="gray">
              <a:xfrm>
                <a:off x="5601135" y="8732230"/>
                <a:ext cx="22057" cy="99256"/>
              </a:xfrm>
              <a:custGeom>
                <a:avLst/>
                <a:gdLst>
                  <a:gd name="connsiteX0" fmla="*/ 18326 w 32579"/>
                  <a:gd name="connsiteY0" fmla="*/ 129911 h 146608"/>
                  <a:gd name="connsiteX1" fmla="*/ 18326 w 32579"/>
                  <a:gd name="connsiteY1" fmla="*/ 18326 h 1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146608">
                    <a:moveTo>
                      <a:pt x="18326" y="129911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9" name="Freihandform: Form 148">
                <a:extLst>
                  <a:ext uri="{FF2B5EF4-FFF2-40B4-BE49-F238E27FC236}">
                    <a16:creationId xmlns:a16="http://schemas.microsoft.com/office/drawing/2014/main" id="{34813A2A-0E33-415F-FA5B-93D5521FD55D}"/>
                  </a:ext>
                </a:extLst>
              </p:cNvPr>
              <p:cNvSpPr/>
              <p:nvPr/>
            </p:nvSpPr>
            <p:spPr bwMode="gray">
              <a:xfrm>
                <a:off x="5601135" y="8918059"/>
                <a:ext cx="22057" cy="170941"/>
              </a:xfrm>
              <a:custGeom>
                <a:avLst/>
                <a:gdLst>
                  <a:gd name="connsiteX0" fmla="*/ 18326 w 32579"/>
                  <a:gd name="connsiteY0" fmla="*/ 18326 h 252491"/>
                  <a:gd name="connsiteX1" fmla="*/ 18326 w 32579"/>
                  <a:gd name="connsiteY1" fmla="*/ 240681 h 25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252491">
                    <a:moveTo>
                      <a:pt x="18326" y="18326"/>
                    </a:moveTo>
                    <a:lnTo>
                      <a:pt x="18326" y="240681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95" name="Gruppieren 194">
            <a:extLst>
              <a:ext uri="{FF2B5EF4-FFF2-40B4-BE49-F238E27FC236}">
                <a16:creationId xmlns:a16="http://schemas.microsoft.com/office/drawing/2014/main" id="{3E37A789-1F9F-95C6-34B2-67D5BA326C8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984490" y="2520000"/>
            <a:ext cx="1260001" cy="1260000"/>
            <a:chOff x="4984490" y="2520000"/>
            <a:chExt cx="1260001" cy="1260000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3E5BBB9-BA21-A403-809D-5BD55E389A9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984490" y="2520000"/>
              <a:ext cx="1260001" cy="1260000"/>
              <a:chOff x="1764185" y="1602000"/>
              <a:chExt cx="847424" cy="847422"/>
            </a:xfrm>
          </p:grpSpPr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CBAAC59A-F502-6FAA-F0ED-EAF9840D9A9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" name="Oval 4">
                <a:extLst>
                  <a:ext uri="{FF2B5EF4-FFF2-40B4-BE49-F238E27FC236}">
                    <a16:creationId xmlns:a16="http://schemas.microsoft.com/office/drawing/2014/main" id="{29024C93-497B-F73A-4F37-C0615C55446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6" y="1662532"/>
                <a:ext cx="726363" cy="726358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50" name="ICON">
              <a:extLst>
                <a:ext uri="{FF2B5EF4-FFF2-40B4-BE49-F238E27FC236}">
                  <a16:creationId xmlns:a16="http://schemas.microsoft.com/office/drawing/2014/main" id="{B3A9FBD9-F4FB-629C-1446-D1373A7F86F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326491" y="2938755"/>
              <a:ext cx="576000" cy="422490"/>
              <a:chOff x="546348" y="2454291"/>
              <a:chExt cx="660126" cy="484195"/>
            </a:xfrm>
            <a:noFill/>
          </p:grpSpPr>
          <p:sp>
            <p:nvSpPr>
              <p:cNvPr id="151" name="Freihandform: Form 150">
                <a:extLst>
                  <a:ext uri="{FF2B5EF4-FFF2-40B4-BE49-F238E27FC236}">
                    <a16:creationId xmlns:a16="http://schemas.microsoft.com/office/drawing/2014/main" id="{916D56DA-F145-DD36-AF43-D62E2415FC45}"/>
                  </a:ext>
                </a:extLst>
              </p:cNvPr>
              <p:cNvSpPr/>
              <p:nvPr/>
            </p:nvSpPr>
            <p:spPr bwMode="gray">
              <a:xfrm>
                <a:off x="546348" y="2535207"/>
                <a:ext cx="660126" cy="403279"/>
              </a:xfrm>
              <a:custGeom>
                <a:avLst/>
                <a:gdLst>
                  <a:gd name="connsiteX0" fmla="*/ 0 w 660126"/>
                  <a:gd name="connsiteY0" fmla="*/ 0 h 403279"/>
                  <a:gd name="connsiteX1" fmla="*/ 0 w 660126"/>
                  <a:gd name="connsiteY1" fmla="*/ 378518 h 403279"/>
                  <a:gd name="connsiteX2" fmla="*/ 24761 w 660126"/>
                  <a:gd name="connsiteY2" fmla="*/ 403279 h 403279"/>
                  <a:gd name="connsiteX3" fmla="*/ 635366 w 660126"/>
                  <a:gd name="connsiteY3" fmla="*/ 403279 h 403279"/>
                  <a:gd name="connsiteX4" fmla="*/ 660127 w 660126"/>
                  <a:gd name="connsiteY4" fmla="*/ 378518 h 403279"/>
                  <a:gd name="connsiteX5" fmla="*/ 660127 w 660126"/>
                  <a:gd name="connsiteY5" fmla="*/ 24761 h 403279"/>
                  <a:gd name="connsiteX6" fmla="*/ 635366 w 660126"/>
                  <a:gd name="connsiteY6" fmla="*/ 0 h 403279"/>
                  <a:gd name="connsiteX7" fmla="*/ 235167 w 660126"/>
                  <a:gd name="connsiteY7" fmla="*/ 0 h 403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0126" h="403279">
                    <a:moveTo>
                      <a:pt x="0" y="0"/>
                    </a:moveTo>
                    <a:lnTo>
                      <a:pt x="0" y="378518"/>
                    </a:lnTo>
                    <a:cubicBezTo>
                      <a:pt x="0" y="391906"/>
                      <a:pt x="10781" y="403279"/>
                      <a:pt x="24761" y="403279"/>
                    </a:cubicBezTo>
                    <a:lnTo>
                      <a:pt x="635366" y="403279"/>
                    </a:lnTo>
                    <a:cubicBezTo>
                      <a:pt x="648753" y="403279"/>
                      <a:pt x="660127" y="392498"/>
                      <a:pt x="660127" y="378518"/>
                    </a:cubicBezTo>
                    <a:lnTo>
                      <a:pt x="660127" y="24761"/>
                    </a:lnTo>
                    <a:cubicBezTo>
                      <a:pt x="660127" y="11373"/>
                      <a:pt x="649346" y="0"/>
                      <a:pt x="635366" y="0"/>
                    </a:cubicBezTo>
                    <a:lnTo>
                      <a:pt x="235167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grpSp>
            <p:nvGrpSpPr>
              <p:cNvPr id="152" name="Grafik 5">
                <a:extLst>
                  <a:ext uri="{FF2B5EF4-FFF2-40B4-BE49-F238E27FC236}">
                    <a16:creationId xmlns:a16="http://schemas.microsoft.com/office/drawing/2014/main" id="{C7EEDAD6-FD67-502D-74D2-5C5FA72D4337}"/>
                  </a:ext>
                </a:extLst>
              </p:cNvPr>
              <p:cNvGrpSpPr/>
              <p:nvPr/>
            </p:nvGrpSpPr>
            <p:grpSpPr bwMode="gray">
              <a:xfrm>
                <a:off x="546348" y="2454291"/>
                <a:ext cx="616884" cy="483129"/>
                <a:chOff x="546348" y="2454291"/>
                <a:chExt cx="616884" cy="483129"/>
              </a:xfrm>
              <a:noFill/>
            </p:grpSpPr>
            <p:sp>
              <p:nvSpPr>
                <p:cNvPr id="153" name="Freihandform: Form 152">
                  <a:extLst>
                    <a:ext uri="{FF2B5EF4-FFF2-40B4-BE49-F238E27FC236}">
                      <a16:creationId xmlns:a16="http://schemas.microsoft.com/office/drawing/2014/main" id="{3F3F5EF1-D462-0CD9-D1F7-C1DCFD496208}"/>
                    </a:ext>
                  </a:extLst>
                </p:cNvPr>
                <p:cNvSpPr/>
                <p:nvPr/>
              </p:nvSpPr>
              <p:spPr bwMode="gray">
                <a:xfrm>
                  <a:off x="546348" y="2454291"/>
                  <a:ext cx="234693" cy="81508"/>
                </a:xfrm>
                <a:custGeom>
                  <a:avLst/>
                  <a:gdLst>
                    <a:gd name="connsiteX0" fmla="*/ 234575 w 234693"/>
                    <a:gd name="connsiteY0" fmla="*/ 81509 h 81508"/>
                    <a:gd name="connsiteX1" fmla="*/ 0 w 234693"/>
                    <a:gd name="connsiteY1" fmla="*/ 81509 h 81508"/>
                    <a:gd name="connsiteX2" fmla="*/ 0 w 234693"/>
                    <a:gd name="connsiteY2" fmla="*/ 0 h 81508"/>
                    <a:gd name="connsiteX3" fmla="*/ 176050 w 234693"/>
                    <a:gd name="connsiteY3" fmla="*/ 0 h 81508"/>
                    <a:gd name="connsiteX4" fmla="*/ 219766 w 234693"/>
                    <a:gd name="connsiteY4" fmla="*/ 32698 h 81508"/>
                    <a:gd name="connsiteX5" fmla="*/ 234693 w 234693"/>
                    <a:gd name="connsiteY5" fmla="*/ 81509 h 81508"/>
                    <a:gd name="connsiteX6" fmla="*/ 234693 w 234693"/>
                    <a:gd name="connsiteY6" fmla="*/ 81509 h 81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4693" h="81508">
                      <a:moveTo>
                        <a:pt x="234575" y="81509"/>
                      </a:moveTo>
                      <a:lnTo>
                        <a:pt x="0" y="81509"/>
                      </a:lnTo>
                      <a:lnTo>
                        <a:pt x="0" y="0"/>
                      </a:lnTo>
                      <a:lnTo>
                        <a:pt x="176050" y="0"/>
                      </a:lnTo>
                      <a:cubicBezTo>
                        <a:pt x="196071" y="0"/>
                        <a:pt x="213605" y="13032"/>
                        <a:pt x="219766" y="32698"/>
                      </a:cubicBezTo>
                      <a:lnTo>
                        <a:pt x="234693" y="81509"/>
                      </a:lnTo>
                      <a:lnTo>
                        <a:pt x="234693" y="81509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grpSp>
              <p:nvGrpSpPr>
                <p:cNvPr id="154" name="Grafik 5">
                  <a:extLst>
                    <a:ext uri="{FF2B5EF4-FFF2-40B4-BE49-F238E27FC236}">
                      <a16:creationId xmlns:a16="http://schemas.microsoft.com/office/drawing/2014/main" id="{D13AF988-2285-6798-A916-707CB5EC1E50}"/>
                    </a:ext>
                  </a:extLst>
                </p:cNvPr>
                <p:cNvGrpSpPr/>
                <p:nvPr/>
              </p:nvGrpSpPr>
              <p:grpSpPr bwMode="gray">
                <a:xfrm>
                  <a:off x="719791" y="2577857"/>
                  <a:ext cx="443441" cy="359562"/>
                  <a:chOff x="719791" y="2577857"/>
                  <a:chExt cx="443441" cy="359562"/>
                </a:xfrm>
                <a:noFill/>
              </p:grpSpPr>
              <p:sp>
                <p:nvSpPr>
                  <p:cNvPr id="155" name="Freihandform: Form 154">
                    <a:extLst>
                      <a:ext uri="{FF2B5EF4-FFF2-40B4-BE49-F238E27FC236}">
                        <a16:creationId xmlns:a16="http://schemas.microsoft.com/office/drawing/2014/main" id="{2500CF31-8380-3C34-7CA1-AED3F9161C86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719791" y="2772625"/>
                    <a:ext cx="312410" cy="164794"/>
                  </a:xfrm>
                  <a:custGeom>
                    <a:avLst/>
                    <a:gdLst>
                      <a:gd name="connsiteX0" fmla="*/ 312411 w 312410"/>
                      <a:gd name="connsiteY0" fmla="*/ 164795 h 164794"/>
                      <a:gd name="connsiteX1" fmla="*/ 312411 w 312410"/>
                      <a:gd name="connsiteY1" fmla="*/ 47744 h 164794"/>
                      <a:gd name="connsiteX2" fmla="*/ 264667 w 312410"/>
                      <a:gd name="connsiteY2" fmla="*/ 0 h 164794"/>
                      <a:gd name="connsiteX3" fmla="*/ 47744 w 312410"/>
                      <a:gd name="connsiteY3" fmla="*/ 0 h 164794"/>
                      <a:gd name="connsiteX4" fmla="*/ 0 w 312410"/>
                      <a:gd name="connsiteY4" fmla="*/ 47744 h 164794"/>
                      <a:gd name="connsiteX5" fmla="*/ 0 w 312410"/>
                      <a:gd name="connsiteY5" fmla="*/ 164795 h 1647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2410" h="164794">
                        <a:moveTo>
                          <a:pt x="312411" y="164795"/>
                        </a:moveTo>
                        <a:lnTo>
                          <a:pt x="312411" y="47744"/>
                        </a:lnTo>
                        <a:cubicBezTo>
                          <a:pt x="312411" y="21562"/>
                          <a:pt x="290849" y="0"/>
                          <a:pt x="264667" y="0"/>
                        </a:cubicBezTo>
                        <a:lnTo>
                          <a:pt x="47744" y="0"/>
                        </a:lnTo>
                        <a:cubicBezTo>
                          <a:pt x="21562" y="0"/>
                          <a:pt x="0" y="21562"/>
                          <a:pt x="0" y="47744"/>
                        </a:cubicBezTo>
                        <a:lnTo>
                          <a:pt x="0" y="164795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sp>
                <p:nvSpPr>
                  <p:cNvPr id="156" name="Freihandform: Form 155">
                    <a:extLst>
                      <a:ext uri="{FF2B5EF4-FFF2-40B4-BE49-F238E27FC236}">
                        <a16:creationId xmlns:a16="http://schemas.microsoft.com/office/drawing/2014/main" id="{15673F48-C32E-4BE3-D7DD-B0976C4B9027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960052" y="2577857"/>
                    <a:ext cx="203179" cy="43716"/>
                  </a:xfrm>
                  <a:custGeom>
                    <a:avLst/>
                    <a:gdLst>
                      <a:gd name="connsiteX0" fmla="*/ 0 w 203179"/>
                      <a:gd name="connsiteY0" fmla="*/ 0 h 43716"/>
                      <a:gd name="connsiteX1" fmla="*/ 203180 w 203179"/>
                      <a:gd name="connsiteY1" fmla="*/ 0 h 43716"/>
                      <a:gd name="connsiteX2" fmla="*/ 203180 w 203179"/>
                      <a:gd name="connsiteY2" fmla="*/ 43716 h 4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3179" h="43716">
                        <a:moveTo>
                          <a:pt x="0" y="0"/>
                        </a:moveTo>
                        <a:lnTo>
                          <a:pt x="203180" y="0"/>
                        </a:lnTo>
                        <a:lnTo>
                          <a:pt x="203180" y="43716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</p:grpSp>
          </p:grpSp>
        </p:grpSp>
      </p:grpSp>
      <p:grpSp>
        <p:nvGrpSpPr>
          <p:cNvPr id="196" name="Gruppieren 195">
            <a:extLst>
              <a:ext uri="{FF2B5EF4-FFF2-40B4-BE49-F238E27FC236}">
                <a16:creationId xmlns:a16="http://schemas.microsoft.com/office/drawing/2014/main" id="{EDB410A6-4E29-4E1B-B862-2E9171F4284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06702" y="2520000"/>
            <a:ext cx="1260002" cy="1260000"/>
            <a:chOff x="7206702" y="2520000"/>
            <a:chExt cx="1260002" cy="1260000"/>
          </a:xfrm>
        </p:grpSpPr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53E02A22-34D5-2851-CA3A-55946A08CD0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06702" y="2520000"/>
              <a:ext cx="1260002" cy="1260000"/>
              <a:chOff x="1764185" y="1602000"/>
              <a:chExt cx="847424" cy="847422"/>
            </a:xfrm>
          </p:grpSpPr>
          <p:sp>
            <p:nvSpPr>
              <p:cNvPr id="57" name="Oval 7">
                <a:extLst>
                  <a:ext uri="{FF2B5EF4-FFF2-40B4-BE49-F238E27FC236}">
                    <a16:creationId xmlns:a16="http://schemas.microsoft.com/office/drawing/2014/main" id="{2BCF6A8F-36C1-C5CA-0B97-5FD89F8D2CF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8" name="Oval 4">
                <a:extLst>
                  <a:ext uri="{FF2B5EF4-FFF2-40B4-BE49-F238E27FC236}">
                    <a16:creationId xmlns:a16="http://schemas.microsoft.com/office/drawing/2014/main" id="{1223EF7F-05B6-8A18-4C6C-F4E448BBBD1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57" name="ICON">
              <a:extLst>
                <a:ext uri="{FF2B5EF4-FFF2-40B4-BE49-F238E27FC236}">
                  <a16:creationId xmlns:a16="http://schemas.microsoft.com/office/drawing/2014/main" id="{2C346E5E-C127-2691-314E-D0D5233C184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644662" y="2862000"/>
              <a:ext cx="384082" cy="576000"/>
              <a:chOff x="4330208" y="6606369"/>
              <a:chExt cx="514395" cy="771428"/>
            </a:xfrm>
            <a:noFill/>
          </p:grpSpPr>
          <p:sp>
            <p:nvSpPr>
              <p:cNvPr id="158" name="Freihandform: Form 157">
                <a:extLst>
                  <a:ext uri="{FF2B5EF4-FFF2-40B4-BE49-F238E27FC236}">
                    <a16:creationId xmlns:a16="http://schemas.microsoft.com/office/drawing/2014/main" id="{580C25EC-33A7-5D96-3505-91698C57E3D5}"/>
                  </a:ext>
                </a:extLst>
              </p:cNvPr>
              <p:cNvSpPr/>
              <p:nvPr/>
            </p:nvSpPr>
            <p:spPr bwMode="gray">
              <a:xfrm>
                <a:off x="4537045" y="6606369"/>
                <a:ext cx="105217" cy="64300"/>
              </a:xfrm>
              <a:custGeom>
                <a:avLst/>
                <a:gdLst>
                  <a:gd name="connsiteX0" fmla="*/ 93150 w 105595"/>
                  <a:gd name="connsiteY0" fmla="*/ 55584 h 64530"/>
                  <a:gd name="connsiteX1" fmla="*/ 93150 w 105595"/>
                  <a:gd name="connsiteY1" fmla="*/ 53179 h 64530"/>
                  <a:gd name="connsiteX2" fmla="*/ 53175 w 105595"/>
                  <a:gd name="connsiteY2" fmla="*/ 13199 h 64530"/>
                  <a:gd name="connsiteX3" fmla="*/ 53174 w 105595"/>
                  <a:gd name="connsiteY3" fmla="*/ 13199 h 64530"/>
                  <a:gd name="connsiteX4" fmla="*/ 53174 w 105595"/>
                  <a:gd name="connsiteY4" fmla="*/ 13199 h 64530"/>
                  <a:gd name="connsiteX5" fmla="*/ 13199 w 105595"/>
                  <a:gd name="connsiteY5" fmla="*/ 53179 h 64530"/>
                  <a:gd name="connsiteX6" fmla="*/ 13199 w 105595"/>
                  <a:gd name="connsiteY6" fmla="*/ 55584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595" h="64530">
                    <a:moveTo>
                      <a:pt x="93150" y="55584"/>
                    </a:moveTo>
                    <a:lnTo>
                      <a:pt x="93150" y="53179"/>
                    </a:lnTo>
                    <a:cubicBezTo>
                      <a:pt x="93150" y="31098"/>
                      <a:pt x="75253" y="13199"/>
                      <a:pt x="53175" y="13199"/>
                    </a:cubicBezTo>
                    <a:cubicBezTo>
                      <a:pt x="53174" y="13199"/>
                      <a:pt x="53174" y="13199"/>
                      <a:pt x="53174" y="13199"/>
                    </a:cubicBezTo>
                    <a:lnTo>
                      <a:pt x="53174" y="13199"/>
                    </a:lnTo>
                    <a:cubicBezTo>
                      <a:pt x="31096" y="13199"/>
                      <a:pt x="13199" y="31098"/>
                      <a:pt x="13199" y="53179"/>
                    </a:cubicBezTo>
                    <a:lnTo>
                      <a:pt x="13199" y="5558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9" name="Freihandform: Form 158">
                <a:extLst>
                  <a:ext uri="{FF2B5EF4-FFF2-40B4-BE49-F238E27FC236}">
                    <a16:creationId xmlns:a16="http://schemas.microsoft.com/office/drawing/2014/main" id="{AD98A430-81AD-3883-B305-9A749E21A74C}"/>
                  </a:ext>
                </a:extLst>
              </p:cNvPr>
              <p:cNvSpPr/>
              <p:nvPr/>
            </p:nvSpPr>
            <p:spPr bwMode="gray">
              <a:xfrm>
                <a:off x="4495294" y="6648602"/>
                <a:ext cx="187052" cy="134444"/>
              </a:xfrm>
              <a:custGeom>
                <a:avLst/>
                <a:gdLst>
                  <a:gd name="connsiteX0" fmla="*/ 13199 w 187725"/>
                  <a:gd name="connsiteY0" fmla="*/ 24340 h 134927"/>
                  <a:gd name="connsiteX1" fmla="*/ 13199 w 187725"/>
                  <a:gd name="connsiteY1" fmla="*/ 108593 h 134927"/>
                  <a:gd name="connsiteX2" fmla="*/ 27616 w 187725"/>
                  <a:gd name="connsiteY2" fmla="*/ 123013 h 134927"/>
                  <a:gd name="connsiteX3" fmla="*/ 33396 w 187725"/>
                  <a:gd name="connsiteY3" fmla="*/ 123013 h 134927"/>
                  <a:gd name="connsiteX4" fmla="*/ 47692 w 187725"/>
                  <a:gd name="connsiteY4" fmla="*/ 110459 h 134927"/>
                  <a:gd name="connsiteX5" fmla="*/ 47926 w 187725"/>
                  <a:gd name="connsiteY5" fmla="*/ 108676 h 134927"/>
                  <a:gd name="connsiteX6" fmla="*/ 97966 w 187725"/>
                  <a:gd name="connsiteY6" fmla="*/ 64736 h 134927"/>
                  <a:gd name="connsiteX7" fmla="*/ 97966 w 187725"/>
                  <a:gd name="connsiteY7" fmla="*/ 64736 h 134927"/>
                  <a:gd name="connsiteX8" fmla="*/ 148007 w 187725"/>
                  <a:gd name="connsiteY8" fmla="*/ 108670 h 134927"/>
                  <a:gd name="connsiteX9" fmla="*/ 148239 w 187725"/>
                  <a:gd name="connsiteY9" fmla="*/ 110459 h 134927"/>
                  <a:gd name="connsiteX10" fmla="*/ 162536 w 187725"/>
                  <a:gd name="connsiteY10" fmla="*/ 123013 h 134927"/>
                  <a:gd name="connsiteX11" fmla="*/ 162536 w 187725"/>
                  <a:gd name="connsiteY11" fmla="*/ 123013 h 134927"/>
                  <a:gd name="connsiteX12" fmla="*/ 176953 w 187725"/>
                  <a:gd name="connsiteY12" fmla="*/ 108593 h 134927"/>
                  <a:gd name="connsiteX13" fmla="*/ 176953 w 187725"/>
                  <a:gd name="connsiteY13" fmla="*/ 24340 h 134927"/>
                  <a:gd name="connsiteX14" fmla="*/ 165815 w 187725"/>
                  <a:gd name="connsiteY14" fmla="*/ 13199 h 134927"/>
                  <a:gd name="connsiteX15" fmla="*/ 24337 w 187725"/>
                  <a:gd name="connsiteY15" fmla="*/ 13199 h 134927"/>
                  <a:gd name="connsiteX16" fmla="*/ 13199 w 187725"/>
                  <a:gd name="connsiteY16" fmla="*/ 24340 h 134927"/>
                  <a:gd name="connsiteX17" fmla="*/ 13199 w 187725"/>
                  <a:gd name="connsiteY17" fmla="*/ 24340 h 13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7725" h="134927">
                    <a:moveTo>
                      <a:pt x="13199" y="24340"/>
                    </a:moveTo>
                    <a:lnTo>
                      <a:pt x="13199" y="108593"/>
                    </a:lnTo>
                    <a:cubicBezTo>
                      <a:pt x="13199" y="116560"/>
                      <a:pt x="19654" y="123013"/>
                      <a:pt x="27616" y="123013"/>
                    </a:cubicBezTo>
                    <a:lnTo>
                      <a:pt x="33396" y="123013"/>
                    </a:lnTo>
                    <a:cubicBezTo>
                      <a:pt x="40637" y="123013"/>
                      <a:pt x="46755" y="117639"/>
                      <a:pt x="47692" y="110459"/>
                    </a:cubicBezTo>
                    <a:lnTo>
                      <a:pt x="47926" y="108676"/>
                    </a:lnTo>
                    <a:cubicBezTo>
                      <a:pt x="51204" y="83538"/>
                      <a:pt x="72618" y="64736"/>
                      <a:pt x="97966" y="64736"/>
                    </a:cubicBezTo>
                    <a:lnTo>
                      <a:pt x="97966" y="64736"/>
                    </a:lnTo>
                    <a:cubicBezTo>
                      <a:pt x="123313" y="64736"/>
                      <a:pt x="144727" y="83538"/>
                      <a:pt x="148007" y="108670"/>
                    </a:cubicBezTo>
                    <a:lnTo>
                      <a:pt x="148239" y="110459"/>
                    </a:lnTo>
                    <a:cubicBezTo>
                      <a:pt x="149175" y="117639"/>
                      <a:pt x="155294" y="123013"/>
                      <a:pt x="162536" y="123013"/>
                    </a:cubicBezTo>
                    <a:lnTo>
                      <a:pt x="162536" y="123013"/>
                    </a:lnTo>
                    <a:cubicBezTo>
                      <a:pt x="170498" y="123013"/>
                      <a:pt x="176953" y="116554"/>
                      <a:pt x="176953" y="108593"/>
                    </a:cubicBezTo>
                    <a:lnTo>
                      <a:pt x="176953" y="24340"/>
                    </a:lnTo>
                    <a:cubicBezTo>
                      <a:pt x="176952" y="18186"/>
                      <a:pt x="171966" y="13199"/>
                      <a:pt x="165815" y="13199"/>
                    </a:cubicBezTo>
                    <a:lnTo>
                      <a:pt x="24337" y="13199"/>
                    </a:lnTo>
                    <a:cubicBezTo>
                      <a:pt x="18186" y="13199"/>
                      <a:pt x="13199" y="18186"/>
                      <a:pt x="13199" y="24340"/>
                    </a:cubicBezTo>
                    <a:cubicBezTo>
                      <a:pt x="13199" y="24340"/>
                      <a:pt x="13199" y="24340"/>
                      <a:pt x="13199" y="2434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0" name="Freihandform: Form 159">
                <a:extLst>
                  <a:ext uri="{FF2B5EF4-FFF2-40B4-BE49-F238E27FC236}">
                    <a16:creationId xmlns:a16="http://schemas.microsoft.com/office/drawing/2014/main" id="{CB8CE6EB-0312-D893-28E3-3AF4620475D1}"/>
                  </a:ext>
                </a:extLst>
              </p:cNvPr>
              <p:cNvSpPr/>
              <p:nvPr/>
            </p:nvSpPr>
            <p:spPr bwMode="gray">
              <a:xfrm>
                <a:off x="4330208" y="6682195"/>
                <a:ext cx="514395" cy="695602"/>
              </a:xfrm>
              <a:custGeom>
                <a:avLst/>
                <a:gdLst>
                  <a:gd name="connsiteX0" fmla="*/ 178879 w 516244"/>
                  <a:gd name="connsiteY0" fmla="*/ 13199 h 698103"/>
                  <a:gd name="connsiteX1" fmla="*/ 52211 w 516244"/>
                  <a:gd name="connsiteY1" fmla="*/ 13199 h 698103"/>
                  <a:gd name="connsiteX2" fmla="*/ 13199 w 516244"/>
                  <a:gd name="connsiteY2" fmla="*/ 52211 h 698103"/>
                  <a:gd name="connsiteX3" fmla="*/ 13199 w 516244"/>
                  <a:gd name="connsiteY3" fmla="*/ 650392 h 698103"/>
                  <a:gd name="connsiteX4" fmla="*/ 52210 w 516244"/>
                  <a:gd name="connsiteY4" fmla="*/ 689404 h 698103"/>
                  <a:gd name="connsiteX5" fmla="*/ 52211 w 516244"/>
                  <a:gd name="connsiteY5" fmla="*/ 689404 h 698103"/>
                  <a:gd name="connsiteX6" fmla="*/ 469300 w 516244"/>
                  <a:gd name="connsiteY6" fmla="*/ 689404 h 698103"/>
                  <a:gd name="connsiteX7" fmla="*/ 508312 w 516244"/>
                  <a:gd name="connsiteY7" fmla="*/ 650392 h 698103"/>
                  <a:gd name="connsiteX8" fmla="*/ 508312 w 516244"/>
                  <a:gd name="connsiteY8" fmla="*/ 52211 h 698103"/>
                  <a:gd name="connsiteX9" fmla="*/ 469300 w 516244"/>
                  <a:gd name="connsiteY9" fmla="*/ 13199 h 698103"/>
                  <a:gd name="connsiteX10" fmla="*/ 342633 w 516244"/>
                  <a:gd name="connsiteY10" fmla="*/ 13199 h 698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244" h="698103">
                    <a:moveTo>
                      <a:pt x="178879" y="13199"/>
                    </a:moveTo>
                    <a:lnTo>
                      <a:pt x="52211" y="13199"/>
                    </a:lnTo>
                    <a:cubicBezTo>
                      <a:pt x="30666" y="13199"/>
                      <a:pt x="13199" y="30664"/>
                      <a:pt x="13199" y="52211"/>
                    </a:cubicBezTo>
                    <a:lnTo>
                      <a:pt x="13199" y="650392"/>
                    </a:lnTo>
                    <a:cubicBezTo>
                      <a:pt x="13199" y="671939"/>
                      <a:pt x="30665" y="689404"/>
                      <a:pt x="52210" y="689404"/>
                    </a:cubicBezTo>
                    <a:cubicBezTo>
                      <a:pt x="52211" y="689404"/>
                      <a:pt x="52211" y="689404"/>
                      <a:pt x="52211" y="689404"/>
                    </a:cubicBezTo>
                    <a:lnTo>
                      <a:pt x="469300" y="689404"/>
                    </a:lnTo>
                    <a:cubicBezTo>
                      <a:pt x="490848" y="689404"/>
                      <a:pt x="508312" y="671939"/>
                      <a:pt x="508312" y="650392"/>
                    </a:cubicBezTo>
                    <a:lnTo>
                      <a:pt x="508312" y="52211"/>
                    </a:lnTo>
                    <a:cubicBezTo>
                      <a:pt x="508312" y="30664"/>
                      <a:pt x="490848" y="13199"/>
                      <a:pt x="469300" y="13199"/>
                    </a:cubicBezTo>
                    <a:lnTo>
                      <a:pt x="342633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1" name="Freihandform: Form 160">
                <a:extLst>
                  <a:ext uri="{FF2B5EF4-FFF2-40B4-BE49-F238E27FC236}">
                    <a16:creationId xmlns:a16="http://schemas.microsoft.com/office/drawing/2014/main" id="{9A317E73-6E4F-DF92-B0D6-ED26A798B6D4}"/>
                  </a:ext>
                </a:extLst>
              </p:cNvPr>
              <p:cNvSpPr/>
              <p:nvPr/>
            </p:nvSpPr>
            <p:spPr bwMode="gray">
              <a:xfrm>
                <a:off x="4387795" y="6739784"/>
                <a:ext cx="403332" cy="584540"/>
              </a:xfrm>
              <a:custGeom>
                <a:avLst/>
                <a:gdLst>
                  <a:gd name="connsiteX0" fmla="*/ 92976 w 404782"/>
                  <a:gd name="connsiteY0" fmla="*/ 13199 h 586641"/>
                  <a:gd name="connsiteX1" fmla="*/ 13199 w 404782"/>
                  <a:gd name="connsiteY1" fmla="*/ 13199 h 586641"/>
                  <a:gd name="connsiteX2" fmla="*/ 13199 w 404782"/>
                  <a:gd name="connsiteY2" fmla="*/ 573818 h 586641"/>
                  <a:gd name="connsiteX3" fmla="*/ 282967 w 404782"/>
                  <a:gd name="connsiteY3" fmla="*/ 573818 h 586641"/>
                  <a:gd name="connsiteX4" fmla="*/ 307066 w 404782"/>
                  <a:gd name="connsiteY4" fmla="*/ 549719 h 586641"/>
                  <a:gd name="connsiteX5" fmla="*/ 307066 w 404782"/>
                  <a:gd name="connsiteY5" fmla="*/ 488156 h 586641"/>
                  <a:gd name="connsiteX6" fmla="*/ 368628 w 404782"/>
                  <a:gd name="connsiteY6" fmla="*/ 488156 h 586641"/>
                  <a:gd name="connsiteX7" fmla="*/ 392727 w 404782"/>
                  <a:gd name="connsiteY7" fmla="*/ 464057 h 586641"/>
                  <a:gd name="connsiteX8" fmla="*/ 392727 w 404782"/>
                  <a:gd name="connsiteY8" fmla="*/ 13199 h 586641"/>
                  <a:gd name="connsiteX9" fmla="*/ 312944 w 404782"/>
                  <a:gd name="connsiteY9" fmla="*/ 13199 h 586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4782" h="586641">
                    <a:moveTo>
                      <a:pt x="92976" y="13199"/>
                    </a:moveTo>
                    <a:lnTo>
                      <a:pt x="13199" y="13199"/>
                    </a:lnTo>
                    <a:lnTo>
                      <a:pt x="13199" y="573818"/>
                    </a:lnTo>
                    <a:lnTo>
                      <a:pt x="282967" y="573818"/>
                    </a:lnTo>
                    <a:cubicBezTo>
                      <a:pt x="296276" y="573818"/>
                      <a:pt x="307066" y="563029"/>
                      <a:pt x="307066" y="549719"/>
                    </a:cubicBezTo>
                    <a:lnTo>
                      <a:pt x="307066" y="488156"/>
                    </a:lnTo>
                    <a:lnTo>
                      <a:pt x="368628" y="488156"/>
                    </a:lnTo>
                    <a:cubicBezTo>
                      <a:pt x="381933" y="488156"/>
                      <a:pt x="392727" y="477368"/>
                      <a:pt x="392727" y="464057"/>
                    </a:cubicBezTo>
                    <a:lnTo>
                      <a:pt x="392727" y="13199"/>
                    </a:lnTo>
                    <a:lnTo>
                      <a:pt x="312944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2" name="Freihandform: Form 161">
                <a:extLst>
                  <a:ext uri="{FF2B5EF4-FFF2-40B4-BE49-F238E27FC236}">
                    <a16:creationId xmlns:a16="http://schemas.microsoft.com/office/drawing/2014/main" id="{9C924F1A-60D7-8974-5668-40342811508C}"/>
                  </a:ext>
                </a:extLst>
              </p:cNvPr>
              <p:cNvSpPr/>
              <p:nvPr/>
            </p:nvSpPr>
            <p:spPr bwMode="gray">
              <a:xfrm>
                <a:off x="4464960" y="6977608"/>
                <a:ext cx="93527" cy="70145"/>
              </a:xfrm>
              <a:custGeom>
                <a:avLst/>
                <a:gdLst>
                  <a:gd name="connsiteX0" fmla="*/ 81215 w 93862"/>
                  <a:gd name="connsiteY0" fmla="*/ 13199 h 70396"/>
                  <a:gd name="connsiteX1" fmla="*/ 35374 w 93862"/>
                  <a:gd name="connsiteY1" fmla="*/ 61767 h 70396"/>
                  <a:gd name="connsiteX2" fmla="*/ 13199 w 93862"/>
                  <a:gd name="connsiteY2" fmla="*/ 39592 h 70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862" h="70396">
                    <a:moveTo>
                      <a:pt x="81215" y="13199"/>
                    </a:moveTo>
                    <a:lnTo>
                      <a:pt x="35374" y="61767"/>
                    </a:lnTo>
                    <a:lnTo>
                      <a:pt x="13199" y="3959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3" name="Freihandform: Form 162">
                <a:extLst>
                  <a:ext uri="{FF2B5EF4-FFF2-40B4-BE49-F238E27FC236}">
                    <a16:creationId xmlns:a16="http://schemas.microsoft.com/office/drawing/2014/main" id="{6FA1D93F-DD7D-7C9D-6994-2DB3527AF3C3}"/>
                  </a:ext>
                </a:extLst>
              </p:cNvPr>
              <p:cNvSpPr/>
              <p:nvPr/>
            </p:nvSpPr>
            <p:spPr bwMode="gray">
              <a:xfrm>
                <a:off x="4467222" y="6836968"/>
                <a:ext cx="75990" cy="75990"/>
              </a:xfrm>
              <a:custGeom>
                <a:avLst/>
                <a:gdLst>
                  <a:gd name="connsiteX0" fmla="*/ 13199 w 76263"/>
                  <a:gd name="connsiteY0" fmla="*/ 67863 h 76263"/>
                  <a:gd name="connsiteX1" fmla="*/ 67863 w 76263"/>
                  <a:gd name="connsiteY1" fmla="*/ 13200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13199" y="67863"/>
                    </a:moveTo>
                    <a:lnTo>
                      <a:pt x="67863" y="132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4" name="Freihandform: Form 163">
                <a:extLst>
                  <a:ext uri="{FF2B5EF4-FFF2-40B4-BE49-F238E27FC236}">
                    <a16:creationId xmlns:a16="http://schemas.microsoft.com/office/drawing/2014/main" id="{25AFB2A9-C2BD-6144-242D-3B4CD4FB8767}"/>
                  </a:ext>
                </a:extLst>
              </p:cNvPr>
              <p:cNvSpPr/>
              <p:nvPr/>
            </p:nvSpPr>
            <p:spPr bwMode="gray">
              <a:xfrm>
                <a:off x="4467222" y="6836968"/>
                <a:ext cx="75990" cy="75990"/>
              </a:xfrm>
              <a:custGeom>
                <a:avLst/>
                <a:gdLst>
                  <a:gd name="connsiteX0" fmla="*/ 67863 w 76263"/>
                  <a:gd name="connsiteY0" fmla="*/ 67863 h 76263"/>
                  <a:gd name="connsiteX1" fmla="*/ 13199 w 76263"/>
                  <a:gd name="connsiteY1" fmla="*/ 13200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67863" y="67863"/>
                    </a:moveTo>
                    <a:lnTo>
                      <a:pt x="13199" y="132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5" name="Freihandform: Form 164">
                <a:extLst>
                  <a:ext uri="{FF2B5EF4-FFF2-40B4-BE49-F238E27FC236}">
                    <a16:creationId xmlns:a16="http://schemas.microsoft.com/office/drawing/2014/main" id="{0D23ACE4-9E81-2144-9524-F05611BA7F72}"/>
                  </a:ext>
                </a:extLst>
              </p:cNvPr>
              <p:cNvSpPr/>
              <p:nvPr/>
            </p:nvSpPr>
            <p:spPr bwMode="gray">
              <a:xfrm>
                <a:off x="4467222" y="7117618"/>
                <a:ext cx="75990" cy="75990"/>
              </a:xfrm>
              <a:custGeom>
                <a:avLst/>
                <a:gdLst>
                  <a:gd name="connsiteX0" fmla="*/ 13199 w 76263"/>
                  <a:gd name="connsiteY0" fmla="*/ 67869 h 76263"/>
                  <a:gd name="connsiteX1" fmla="*/ 67863 w 76263"/>
                  <a:gd name="connsiteY1" fmla="*/ 13199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13199" y="67869"/>
                    </a:moveTo>
                    <a:lnTo>
                      <a:pt x="67863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6" name="Freihandform: Form 165">
                <a:extLst>
                  <a:ext uri="{FF2B5EF4-FFF2-40B4-BE49-F238E27FC236}">
                    <a16:creationId xmlns:a16="http://schemas.microsoft.com/office/drawing/2014/main" id="{75F6CEA3-8411-622F-BCDF-044891435AEC}"/>
                  </a:ext>
                </a:extLst>
              </p:cNvPr>
              <p:cNvSpPr/>
              <p:nvPr/>
            </p:nvSpPr>
            <p:spPr bwMode="gray">
              <a:xfrm>
                <a:off x="4467222" y="7117618"/>
                <a:ext cx="75990" cy="75990"/>
              </a:xfrm>
              <a:custGeom>
                <a:avLst/>
                <a:gdLst>
                  <a:gd name="connsiteX0" fmla="*/ 67863 w 76263"/>
                  <a:gd name="connsiteY0" fmla="*/ 67869 h 76263"/>
                  <a:gd name="connsiteX1" fmla="*/ 13199 w 76263"/>
                  <a:gd name="connsiteY1" fmla="*/ 13199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67863" y="67869"/>
                    </a:move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7" name="Freihandform: Form 166">
                <a:extLst>
                  <a:ext uri="{FF2B5EF4-FFF2-40B4-BE49-F238E27FC236}">
                    <a16:creationId xmlns:a16="http://schemas.microsoft.com/office/drawing/2014/main" id="{D56740C2-23A2-1FA8-BCDF-F5166AF6ADEB}"/>
                  </a:ext>
                </a:extLst>
              </p:cNvPr>
              <p:cNvSpPr/>
              <p:nvPr/>
            </p:nvSpPr>
            <p:spPr bwMode="gray">
              <a:xfrm>
                <a:off x="4560562" y="6891436"/>
                <a:ext cx="181207" cy="23382"/>
              </a:xfrm>
              <a:custGeom>
                <a:avLst/>
                <a:gdLst>
                  <a:gd name="connsiteX0" fmla="*/ 13199 w 181858"/>
                  <a:gd name="connsiteY0" fmla="*/ 13199 h 23465"/>
                  <a:gd name="connsiteX1" fmla="*/ 171417 w 181858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858" h="23465">
                    <a:moveTo>
                      <a:pt x="13199" y="13199"/>
                    </a:moveTo>
                    <a:lnTo>
                      <a:pt x="171417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8" name="Freihandform: Form 167">
                <a:extLst>
                  <a:ext uri="{FF2B5EF4-FFF2-40B4-BE49-F238E27FC236}">
                    <a16:creationId xmlns:a16="http://schemas.microsoft.com/office/drawing/2014/main" id="{1273E122-1067-C993-36DE-0A51EFBF87B9}"/>
                  </a:ext>
                </a:extLst>
              </p:cNvPr>
              <p:cNvSpPr/>
              <p:nvPr/>
            </p:nvSpPr>
            <p:spPr bwMode="gray">
              <a:xfrm>
                <a:off x="4560562" y="7029200"/>
                <a:ext cx="181207" cy="23382"/>
              </a:xfrm>
              <a:custGeom>
                <a:avLst/>
                <a:gdLst>
                  <a:gd name="connsiteX0" fmla="*/ 13199 w 181858"/>
                  <a:gd name="connsiteY0" fmla="*/ 13199 h 23465"/>
                  <a:gd name="connsiteX1" fmla="*/ 171417 w 181858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858" h="23465">
                    <a:moveTo>
                      <a:pt x="13199" y="13199"/>
                    </a:moveTo>
                    <a:lnTo>
                      <a:pt x="171417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93" name="Gruppieren 192">
            <a:extLst>
              <a:ext uri="{FF2B5EF4-FFF2-40B4-BE49-F238E27FC236}">
                <a16:creationId xmlns:a16="http://schemas.microsoft.com/office/drawing/2014/main" id="{FB5531DA-72DC-4C61-8EE1-10A4198C349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70" y="2520000"/>
            <a:ext cx="1260001" cy="1260000"/>
            <a:chOff x="540070" y="2520000"/>
            <a:chExt cx="1260001" cy="1260000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F6B3648-3C93-0D07-60CC-7BA2C0BB0AF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70" y="2520000"/>
              <a:ext cx="1260001" cy="1260000"/>
              <a:chOff x="1764185" y="1602000"/>
              <a:chExt cx="847424" cy="847422"/>
            </a:xfrm>
          </p:grpSpPr>
          <p:sp>
            <p:nvSpPr>
              <p:cNvPr id="20" name="Oval 7">
                <a:extLst>
                  <a:ext uri="{FF2B5EF4-FFF2-40B4-BE49-F238E27FC236}">
                    <a16:creationId xmlns:a16="http://schemas.microsoft.com/office/drawing/2014/main" id="{5E9CFA2C-7398-706F-D658-56895882925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" name="Oval 4">
                <a:extLst>
                  <a:ext uri="{FF2B5EF4-FFF2-40B4-BE49-F238E27FC236}">
                    <a16:creationId xmlns:a16="http://schemas.microsoft.com/office/drawing/2014/main" id="{A546A7DF-3A50-D5F7-9A39-875B184BFD4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69" name="ICON">
              <a:extLst>
                <a:ext uri="{FF2B5EF4-FFF2-40B4-BE49-F238E27FC236}">
                  <a16:creationId xmlns:a16="http://schemas.microsoft.com/office/drawing/2014/main" id="{3C0CA67E-C716-4862-1B24-A2B11C0B632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82070" y="2900655"/>
              <a:ext cx="576000" cy="498690"/>
              <a:chOff x="9673717" y="1881850"/>
              <a:chExt cx="776507" cy="672284"/>
            </a:xfrm>
            <a:noFill/>
          </p:grpSpPr>
          <p:sp>
            <p:nvSpPr>
              <p:cNvPr id="170" name="Freihandform: Form 169">
                <a:extLst>
                  <a:ext uri="{FF2B5EF4-FFF2-40B4-BE49-F238E27FC236}">
                    <a16:creationId xmlns:a16="http://schemas.microsoft.com/office/drawing/2014/main" id="{B8843BD0-B7C2-43E0-0FE9-253B1BE68924}"/>
                  </a:ext>
                </a:extLst>
              </p:cNvPr>
              <p:cNvSpPr/>
              <p:nvPr/>
            </p:nvSpPr>
            <p:spPr bwMode="gray">
              <a:xfrm>
                <a:off x="9923794" y="2117268"/>
                <a:ext cx="29227" cy="29227"/>
              </a:xfrm>
              <a:custGeom>
                <a:avLst/>
                <a:gdLst>
                  <a:gd name="connsiteX0" fmla="*/ 20538 w 29332"/>
                  <a:gd name="connsiteY0" fmla="*/ 16866 h 29332"/>
                  <a:gd name="connsiteX1" fmla="*/ 16872 w 29332"/>
                  <a:gd name="connsiteY1" fmla="*/ 13199 h 29332"/>
                  <a:gd name="connsiteX2" fmla="*/ 13199 w 29332"/>
                  <a:gd name="connsiteY2" fmla="*/ 16866 h 29332"/>
                  <a:gd name="connsiteX3" fmla="*/ 13199 w 29332"/>
                  <a:gd name="connsiteY3" fmla="*/ 16866 h 29332"/>
                  <a:gd name="connsiteX4" fmla="*/ 16872 w 29332"/>
                  <a:gd name="connsiteY4" fmla="*/ 20538 h 29332"/>
                  <a:gd name="connsiteX5" fmla="*/ 16872 w 29332"/>
                  <a:gd name="connsiteY5" fmla="*/ 20538 h 29332"/>
                  <a:gd name="connsiteX6" fmla="*/ 20538 w 29332"/>
                  <a:gd name="connsiteY6" fmla="*/ 16866 h 29332"/>
                  <a:gd name="connsiteX7" fmla="*/ 20538 w 29332"/>
                  <a:gd name="connsiteY7" fmla="*/ 16866 h 2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332" h="29332">
                    <a:moveTo>
                      <a:pt x="20538" y="16866"/>
                    </a:moveTo>
                    <a:cubicBezTo>
                      <a:pt x="20538" y="14842"/>
                      <a:pt x="18896" y="13199"/>
                      <a:pt x="16872" y="13199"/>
                    </a:cubicBezTo>
                    <a:cubicBezTo>
                      <a:pt x="14842" y="13193"/>
                      <a:pt x="13199" y="14842"/>
                      <a:pt x="13199" y="16866"/>
                    </a:cubicBezTo>
                    <a:cubicBezTo>
                      <a:pt x="13199" y="16866"/>
                      <a:pt x="13199" y="16866"/>
                      <a:pt x="13199" y="16866"/>
                    </a:cubicBezTo>
                    <a:cubicBezTo>
                      <a:pt x="13199" y="18896"/>
                      <a:pt x="14842" y="20538"/>
                      <a:pt x="16872" y="20538"/>
                    </a:cubicBezTo>
                    <a:cubicBezTo>
                      <a:pt x="16872" y="20538"/>
                      <a:pt x="16872" y="20538"/>
                      <a:pt x="16872" y="20538"/>
                    </a:cubicBezTo>
                    <a:cubicBezTo>
                      <a:pt x="18896" y="20538"/>
                      <a:pt x="20538" y="18896"/>
                      <a:pt x="20538" y="16866"/>
                    </a:cubicBezTo>
                    <a:cubicBezTo>
                      <a:pt x="20538" y="16866"/>
                      <a:pt x="20538" y="16866"/>
                      <a:pt x="20538" y="1686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1" name="Freihandform: Form 170">
                <a:extLst>
                  <a:ext uri="{FF2B5EF4-FFF2-40B4-BE49-F238E27FC236}">
                    <a16:creationId xmlns:a16="http://schemas.microsoft.com/office/drawing/2014/main" id="{DF977FB6-B26F-D2DA-8434-F2079A481935}"/>
                  </a:ext>
                </a:extLst>
              </p:cNvPr>
              <p:cNvSpPr/>
              <p:nvPr/>
            </p:nvSpPr>
            <p:spPr bwMode="gray">
              <a:xfrm>
                <a:off x="10351972" y="1947271"/>
                <a:ext cx="29227" cy="29227"/>
              </a:xfrm>
              <a:custGeom>
                <a:avLst/>
                <a:gdLst>
                  <a:gd name="connsiteX0" fmla="*/ 20542 w 29332"/>
                  <a:gd name="connsiteY0" fmla="*/ 16866 h 29332"/>
                  <a:gd name="connsiteX1" fmla="*/ 16871 w 29332"/>
                  <a:gd name="connsiteY1" fmla="*/ 13199 h 29332"/>
                  <a:gd name="connsiteX2" fmla="*/ 13199 w 29332"/>
                  <a:gd name="connsiteY2" fmla="*/ 16866 h 29332"/>
                  <a:gd name="connsiteX3" fmla="*/ 13199 w 29332"/>
                  <a:gd name="connsiteY3" fmla="*/ 16866 h 29332"/>
                  <a:gd name="connsiteX4" fmla="*/ 16871 w 29332"/>
                  <a:gd name="connsiteY4" fmla="*/ 20539 h 29332"/>
                  <a:gd name="connsiteX5" fmla="*/ 16871 w 29332"/>
                  <a:gd name="connsiteY5" fmla="*/ 20539 h 29332"/>
                  <a:gd name="connsiteX6" fmla="*/ 20542 w 29332"/>
                  <a:gd name="connsiteY6" fmla="*/ 16866 h 2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32" h="29332">
                    <a:moveTo>
                      <a:pt x="20542" y="16866"/>
                    </a:moveTo>
                    <a:cubicBezTo>
                      <a:pt x="20542" y="14842"/>
                      <a:pt x="18898" y="13199"/>
                      <a:pt x="16871" y="13199"/>
                    </a:cubicBezTo>
                    <a:cubicBezTo>
                      <a:pt x="14844" y="13199"/>
                      <a:pt x="13200" y="14842"/>
                      <a:pt x="13199" y="16866"/>
                    </a:cubicBezTo>
                    <a:cubicBezTo>
                      <a:pt x="13199" y="16866"/>
                      <a:pt x="13199" y="16866"/>
                      <a:pt x="13199" y="16866"/>
                    </a:cubicBezTo>
                    <a:cubicBezTo>
                      <a:pt x="13199" y="18896"/>
                      <a:pt x="14843" y="20539"/>
                      <a:pt x="16871" y="20539"/>
                    </a:cubicBezTo>
                    <a:cubicBezTo>
                      <a:pt x="16871" y="20539"/>
                      <a:pt x="16871" y="20539"/>
                      <a:pt x="16871" y="20539"/>
                    </a:cubicBezTo>
                    <a:cubicBezTo>
                      <a:pt x="18898" y="20539"/>
                      <a:pt x="20542" y="18896"/>
                      <a:pt x="20542" y="1686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2" name="Freihandform: Form 171">
                <a:extLst>
                  <a:ext uri="{FF2B5EF4-FFF2-40B4-BE49-F238E27FC236}">
                    <a16:creationId xmlns:a16="http://schemas.microsoft.com/office/drawing/2014/main" id="{E477BA89-A1B6-D591-849E-FCDF13D2A422}"/>
                  </a:ext>
                </a:extLst>
              </p:cNvPr>
              <p:cNvSpPr/>
              <p:nvPr/>
            </p:nvSpPr>
            <p:spPr bwMode="gray">
              <a:xfrm>
                <a:off x="9673717" y="2530752"/>
                <a:ext cx="742365" cy="23382"/>
              </a:xfrm>
              <a:custGeom>
                <a:avLst/>
                <a:gdLst>
                  <a:gd name="connsiteX0" fmla="*/ 13200 w 745034"/>
                  <a:gd name="connsiteY0" fmla="*/ 13199 h 23465"/>
                  <a:gd name="connsiteX1" fmla="*/ 737356 w 745034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034" h="23465">
                    <a:moveTo>
                      <a:pt x="13200" y="13199"/>
                    </a:moveTo>
                    <a:lnTo>
                      <a:pt x="737356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3" name="Freihandform: Form 172">
                <a:extLst>
                  <a:ext uri="{FF2B5EF4-FFF2-40B4-BE49-F238E27FC236}">
                    <a16:creationId xmlns:a16="http://schemas.microsoft.com/office/drawing/2014/main" id="{2755628F-25B8-E280-9EAA-26E9AA61F3D7}"/>
                  </a:ext>
                </a:extLst>
              </p:cNvPr>
              <p:cNvSpPr/>
              <p:nvPr/>
            </p:nvSpPr>
            <p:spPr bwMode="gray">
              <a:xfrm>
                <a:off x="9673717" y="2346171"/>
                <a:ext cx="105217" cy="138754"/>
              </a:xfrm>
              <a:custGeom>
                <a:avLst/>
                <a:gdLst>
                  <a:gd name="connsiteX0" fmla="*/ 13200 w 105595"/>
                  <a:gd name="connsiteY0" fmla="*/ 13200 h 275721"/>
                  <a:gd name="connsiteX1" fmla="*/ 92777 w 105595"/>
                  <a:gd name="connsiteY1" fmla="*/ 13200 h 275721"/>
                  <a:gd name="connsiteX2" fmla="*/ 92777 w 105595"/>
                  <a:gd name="connsiteY2" fmla="*/ 267345 h 275721"/>
                  <a:gd name="connsiteX3" fmla="*/ 13200 w 105595"/>
                  <a:gd name="connsiteY3" fmla="*/ 267345 h 27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275721">
                    <a:moveTo>
                      <a:pt x="13200" y="13200"/>
                    </a:moveTo>
                    <a:lnTo>
                      <a:pt x="92777" y="13200"/>
                    </a:lnTo>
                    <a:lnTo>
                      <a:pt x="92777" y="267345"/>
                    </a:lnTo>
                    <a:lnTo>
                      <a:pt x="13200" y="267345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4" name="Freihandform: Form 173">
                <a:extLst>
                  <a:ext uri="{FF2B5EF4-FFF2-40B4-BE49-F238E27FC236}">
                    <a16:creationId xmlns:a16="http://schemas.microsoft.com/office/drawing/2014/main" id="{F31BE838-0B79-FC19-FEA2-20F2B5D95428}"/>
                  </a:ext>
                </a:extLst>
              </p:cNvPr>
              <p:cNvSpPr/>
              <p:nvPr/>
            </p:nvSpPr>
            <p:spPr bwMode="gray">
              <a:xfrm>
                <a:off x="10315985" y="2078750"/>
                <a:ext cx="105217" cy="409177"/>
              </a:xfrm>
              <a:custGeom>
                <a:avLst/>
                <a:gdLst>
                  <a:gd name="connsiteX0" fmla="*/ 13199 w 105595"/>
                  <a:gd name="connsiteY0" fmla="*/ 13199 h 410649"/>
                  <a:gd name="connsiteX1" fmla="*/ 92777 w 105595"/>
                  <a:gd name="connsiteY1" fmla="*/ 13199 h 410649"/>
                  <a:gd name="connsiteX2" fmla="*/ 92777 w 105595"/>
                  <a:gd name="connsiteY2" fmla="*/ 399258 h 410649"/>
                  <a:gd name="connsiteX3" fmla="*/ 13199 w 105595"/>
                  <a:gd name="connsiteY3" fmla="*/ 399258 h 410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410649">
                    <a:moveTo>
                      <a:pt x="13199" y="13199"/>
                    </a:moveTo>
                    <a:lnTo>
                      <a:pt x="92777" y="13199"/>
                    </a:lnTo>
                    <a:lnTo>
                      <a:pt x="92777" y="399258"/>
                    </a:lnTo>
                    <a:lnTo>
                      <a:pt x="13199" y="399258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5" name="Freihandform: Form 174">
                <a:extLst>
                  <a:ext uri="{FF2B5EF4-FFF2-40B4-BE49-F238E27FC236}">
                    <a16:creationId xmlns:a16="http://schemas.microsoft.com/office/drawing/2014/main" id="{44715935-014A-81BD-78E6-0734E7E24489}"/>
                  </a:ext>
                </a:extLst>
              </p:cNvPr>
              <p:cNvSpPr/>
              <p:nvPr/>
            </p:nvSpPr>
            <p:spPr bwMode="gray">
              <a:xfrm>
                <a:off x="9887810" y="2291625"/>
                <a:ext cx="105217" cy="197321"/>
              </a:xfrm>
              <a:custGeom>
                <a:avLst/>
                <a:gdLst>
                  <a:gd name="connsiteX0" fmla="*/ 13199 w 105595"/>
                  <a:gd name="connsiteY0" fmla="*/ 13200 h 416515"/>
                  <a:gd name="connsiteX1" fmla="*/ 92777 w 105595"/>
                  <a:gd name="connsiteY1" fmla="*/ 13200 h 416515"/>
                  <a:gd name="connsiteX2" fmla="*/ 92777 w 105595"/>
                  <a:gd name="connsiteY2" fmla="*/ 404099 h 416515"/>
                  <a:gd name="connsiteX3" fmla="*/ 13199 w 105595"/>
                  <a:gd name="connsiteY3" fmla="*/ 404099 h 41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416515">
                    <a:moveTo>
                      <a:pt x="13199" y="13200"/>
                    </a:moveTo>
                    <a:lnTo>
                      <a:pt x="92777" y="13200"/>
                    </a:lnTo>
                    <a:lnTo>
                      <a:pt x="92777" y="404099"/>
                    </a:lnTo>
                    <a:lnTo>
                      <a:pt x="13199" y="40409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6" name="Freihandform: Form 175">
                <a:extLst>
                  <a:ext uri="{FF2B5EF4-FFF2-40B4-BE49-F238E27FC236}">
                    <a16:creationId xmlns:a16="http://schemas.microsoft.com/office/drawing/2014/main" id="{4476E775-4300-9AD1-8E33-D6F6E1AB0639}"/>
                  </a:ext>
                </a:extLst>
              </p:cNvPr>
              <p:cNvSpPr/>
              <p:nvPr/>
            </p:nvSpPr>
            <p:spPr bwMode="gray">
              <a:xfrm>
                <a:off x="9857259" y="2050719"/>
                <a:ext cx="163671" cy="163671"/>
              </a:xfrm>
              <a:custGeom>
                <a:avLst/>
                <a:gdLst>
                  <a:gd name="connsiteX0" fmla="*/ 96549 w 164259"/>
                  <a:gd name="connsiteY0" fmla="*/ 28769 h 164259"/>
                  <a:gd name="connsiteX1" fmla="*/ 138530 w 164259"/>
                  <a:gd name="connsiteY1" fmla="*/ 96549 h 164259"/>
                  <a:gd name="connsiteX2" fmla="*/ 70750 w 164259"/>
                  <a:gd name="connsiteY2" fmla="*/ 138530 h 164259"/>
                  <a:gd name="connsiteX3" fmla="*/ 28769 w 164259"/>
                  <a:gd name="connsiteY3" fmla="*/ 70750 h 164259"/>
                  <a:gd name="connsiteX4" fmla="*/ 96549 w 164259"/>
                  <a:gd name="connsiteY4" fmla="*/ 28769 h 16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59" h="164259">
                    <a:moveTo>
                      <a:pt x="96549" y="28769"/>
                    </a:moveTo>
                    <a:cubicBezTo>
                      <a:pt x="126858" y="35893"/>
                      <a:pt x="145654" y="66239"/>
                      <a:pt x="138530" y="96549"/>
                    </a:cubicBezTo>
                    <a:cubicBezTo>
                      <a:pt x="131405" y="126858"/>
                      <a:pt x="101059" y="145654"/>
                      <a:pt x="70750" y="138530"/>
                    </a:cubicBezTo>
                    <a:cubicBezTo>
                      <a:pt x="40440" y="131405"/>
                      <a:pt x="21645" y="101059"/>
                      <a:pt x="28769" y="70750"/>
                    </a:cubicBezTo>
                    <a:cubicBezTo>
                      <a:pt x="35893" y="40440"/>
                      <a:pt x="66239" y="21645"/>
                      <a:pt x="96549" y="2876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7" name="Freihandform: Form 176">
                <a:extLst>
                  <a:ext uri="{FF2B5EF4-FFF2-40B4-BE49-F238E27FC236}">
                    <a16:creationId xmlns:a16="http://schemas.microsoft.com/office/drawing/2014/main" id="{40D29445-D173-3516-AC55-56957A4800CC}"/>
                  </a:ext>
                </a:extLst>
              </p:cNvPr>
              <p:cNvSpPr/>
              <p:nvPr/>
            </p:nvSpPr>
            <p:spPr bwMode="gray">
              <a:xfrm>
                <a:off x="10286553" y="1881850"/>
                <a:ext cx="163671" cy="163671"/>
              </a:xfrm>
              <a:custGeom>
                <a:avLst/>
                <a:gdLst>
                  <a:gd name="connsiteX0" fmla="*/ 137666 w 164259"/>
                  <a:gd name="connsiteY0" fmla="*/ 70799 h 164259"/>
                  <a:gd name="connsiteX1" fmla="*/ 94247 w 164259"/>
                  <a:gd name="connsiteY1" fmla="*/ 137666 h 164259"/>
                  <a:gd name="connsiteX2" fmla="*/ 27380 w 164259"/>
                  <a:gd name="connsiteY2" fmla="*/ 94247 h 164259"/>
                  <a:gd name="connsiteX3" fmla="*/ 70799 w 164259"/>
                  <a:gd name="connsiteY3" fmla="*/ 27379 h 164259"/>
                  <a:gd name="connsiteX4" fmla="*/ 137666 w 164259"/>
                  <a:gd name="connsiteY4" fmla="*/ 70799 h 16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59" h="164259">
                    <a:moveTo>
                      <a:pt x="137666" y="70799"/>
                    </a:moveTo>
                    <a:cubicBezTo>
                      <a:pt x="144141" y="101254"/>
                      <a:pt x="124701" y="131191"/>
                      <a:pt x="94247" y="137666"/>
                    </a:cubicBezTo>
                    <a:cubicBezTo>
                      <a:pt x="63792" y="144141"/>
                      <a:pt x="33854" y="124701"/>
                      <a:pt x="27380" y="94247"/>
                    </a:cubicBezTo>
                    <a:cubicBezTo>
                      <a:pt x="20905" y="63792"/>
                      <a:pt x="40344" y="33854"/>
                      <a:pt x="70799" y="27379"/>
                    </a:cubicBezTo>
                    <a:cubicBezTo>
                      <a:pt x="101254" y="20905"/>
                      <a:pt x="131191" y="40344"/>
                      <a:pt x="137666" y="707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8" name="Freihandform: Form 177">
                <a:extLst>
                  <a:ext uri="{FF2B5EF4-FFF2-40B4-BE49-F238E27FC236}">
                    <a16:creationId xmlns:a16="http://schemas.microsoft.com/office/drawing/2014/main" id="{426747C3-0232-C8F0-7589-14DC5C25CED9}"/>
                  </a:ext>
                </a:extLst>
              </p:cNvPr>
              <p:cNvSpPr/>
              <p:nvPr/>
            </p:nvSpPr>
            <p:spPr bwMode="gray">
              <a:xfrm>
                <a:off x="10101898" y="2215851"/>
                <a:ext cx="105217" cy="272136"/>
              </a:xfrm>
              <a:custGeom>
                <a:avLst/>
                <a:gdLst>
                  <a:gd name="connsiteX0" fmla="*/ 13199 w 105595"/>
                  <a:gd name="connsiteY0" fmla="*/ 13200 h 293320"/>
                  <a:gd name="connsiteX1" fmla="*/ 92777 w 105595"/>
                  <a:gd name="connsiteY1" fmla="*/ 13200 h 293320"/>
                  <a:gd name="connsiteX2" fmla="*/ 92777 w 105595"/>
                  <a:gd name="connsiteY2" fmla="*/ 281867 h 293320"/>
                  <a:gd name="connsiteX3" fmla="*/ 13199 w 105595"/>
                  <a:gd name="connsiteY3" fmla="*/ 281867 h 2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293320">
                    <a:moveTo>
                      <a:pt x="13199" y="13200"/>
                    </a:moveTo>
                    <a:lnTo>
                      <a:pt x="92777" y="13200"/>
                    </a:lnTo>
                    <a:lnTo>
                      <a:pt x="92777" y="281867"/>
                    </a:lnTo>
                    <a:lnTo>
                      <a:pt x="13199" y="281867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9" name="Freihandform: Form 178">
                <a:extLst>
                  <a:ext uri="{FF2B5EF4-FFF2-40B4-BE49-F238E27FC236}">
                    <a16:creationId xmlns:a16="http://schemas.microsoft.com/office/drawing/2014/main" id="{9CA054DC-A208-589C-7050-3866105A4CAE}"/>
                  </a:ext>
                </a:extLst>
              </p:cNvPr>
              <p:cNvSpPr/>
              <p:nvPr/>
            </p:nvSpPr>
            <p:spPr bwMode="gray">
              <a:xfrm>
                <a:off x="10107776" y="2034131"/>
                <a:ext cx="93527" cy="93527"/>
              </a:xfrm>
              <a:custGeom>
                <a:avLst/>
                <a:gdLst>
                  <a:gd name="connsiteX0" fmla="*/ 80972 w 93862"/>
                  <a:gd name="connsiteY0" fmla="*/ 47086 h 93862"/>
                  <a:gd name="connsiteX1" fmla="*/ 47085 w 93862"/>
                  <a:gd name="connsiteY1" fmla="*/ 80972 h 93862"/>
                  <a:gd name="connsiteX2" fmla="*/ 13199 w 93862"/>
                  <a:gd name="connsiteY2" fmla="*/ 47086 h 93862"/>
                  <a:gd name="connsiteX3" fmla="*/ 47085 w 93862"/>
                  <a:gd name="connsiteY3" fmla="*/ 13199 h 93862"/>
                  <a:gd name="connsiteX4" fmla="*/ 80972 w 93862"/>
                  <a:gd name="connsiteY4" fmla="*/ 47086 h 9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862" h="93862">
                    <a:moveTo>
                      <a:pt x="80972" y="47086"/>
                    </a:moveTo>
                    <a:cubicBezTo>
                      <a:pt x="80972" y="65801"/>
                      <a:pt x="65800" y="80972"/>
                      <a:pt x="47085" y="80972"/>
                    </a:cubicBezTo>
                    <a:cubicBezTo>
                      <a:pt x="28371" y="80972"/>
                      <a:pt x="13199" y="65801"/>
                      <a:pt x="13199" y="47086"/>
                    </a:cubicBezTo>
                    <a:cubicBezTo>
                      <a:pt x="13199" y="28371"/>
                      <a:pt x="28371" y="13199"/>
                      <a:pt x="47085" y="13199"/>
                    </a:cubicBezTo>
                    <a:cubicBezTo>
                      <a:pt x="65800" y="13199"/>
                      <a:pt x="80972" y="28371"/>
                      <a:pt x="80972" y="4708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0" name="Freihandform: Form 179">
                <a:extLst>
                  <a:ext uri="{FF2B5EF4-FFF2-40B4-BE49-F238E27FC236}">
                    <a16:creationId xmlns:a16="http://schemas.microsoft.com/office/drawing/2014/main" id="{79EF36CC-87E4-5437-C5E1-B57DB7E0E284}"/>
                  </a:ext>
                </a:extLst>
              </p:cNvPr>
              <p:cNvSpPr/>
              <p:nvPr/>
            </p:nvSpPr>
            <p:spPr bwMode="gray">
              <a:xfrm>
                <a:off x="9676638" y="2184917"/>
                <a:ext cx="93527" cy="93527"/>
              </a:xfrm>
              <a:custGeom>
                <a:avLst/>
                <a:gdLst>
                  <a:gd name="connsiteX0" fmla="*/ 80974 w 93862"/>
                  <a:gd name="connsiteY0" fmla="*/ 47084 h 93862"/>
                  <a:gd name="connsiteX1" fmla="*/ 47084 w 93862"/>
                  <a:gd name="connsiteY1" fmla="*/ 13199 h 93862"/>
                  <a:gd name="connsiteX2" fmla="*/ 47084 w 93862"/>
                  <a:gd name="connsiteY2" fmla="*/ 13199 h 93862"/>
                  <a:gd name="connsiteX3" fmla="*/ 13199 w 93862"/>
                  <a:gd name="connsiteY3" fmla="*/ 47084 h 93862"/>
                  <a:gd name="connsiteX4" fmla="*/ 47084 w 93862"/>
                  <a:gd name="connsiteY4" fmla="*/ 80974 h 93862"/>
                  <a:gd name="connsiteX5" fmla="*/ 80974 w 93862"/>
                  <a:gd name="connsiteY5" fmla="*/ 47090 h 93862"/>
                  <a:gd name="connsiteX6" fmla="*/ 80974 w 93862"/>
                  <a:gd name="connsiteY6" fmla="*/ 47084 h 9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862" h="93862">
                    <a:moveTo>
                      <a:pt x="80974" y="47084"/>
                    </a:moveTo>
                    <a:cubicBezTo>
                      <a:pt x="80974" y="28370"/>
                      <a:pt x="65798" y="13199"/>
                      <a:pt x="47084" y="13199"/>
                    </a:cubicBezTo>
                    <a:cubicBezTo>
                      <a:pt x="47084" y="13199"/>
                      <a:pt x="47084" y="13199"/>
                      <a:pt x="47084" y="13199"/>
                    </a:cubicBezTo>
                    <a:cubicBezTo>
                      <a:pt x="28370" y="13199"/>
                      <a:pt x="13199" y="28370"/>
                      <a:pt x="13199" y="47084"/>
                    </a:cubicBezTo>
                    <a:cubicBezTo>
                      <a:pt x="13199" y="65803"/>
                      <a:pt x="28370" y="80974"/>
                      <a:pt x="47084" y="80974"/>
                    </a:cubicBezTo>
                    <a:cubicBezTo>
                      <a:pt x="65798" y="80974"/>
                      <a:pt x="80968" y="65803"/>
                      <a:pt x="80974" y="47090"/>
                    </a:cubicBezTo>
                    <a:cubicBezTo>
                      <a:pt x="80974" y="47090"/>
                      <a:pt x="80974" y="47090"/>
                      <a:pt x="80974" y="4708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1" name="Freihandform: Form 180">
                <a:extLst>
                  <a:ext uri="{FF2B5EF4-FFF2-40B4-BE49-F238E27FC236}">
                    <a16:creationId xmlns:a16="http://schemas.microsoft.com/office/drawing/2014/main" id="{FC951BC0-532A-D44A-BC8F-64165FEFEF96}"/>
                  </a:ext>
                </a:extLst>
              </p:cNvPr>
              <p:cNvSpPr/>
              <p:nvPr/>
            </p:nvSpPr>
            <p:spPr bwMode="gray">
              <a:xfrm>
                <a:off x="9742278" y="2156728"/>
                <a:ext cx="150704" cy="84804"/>
              </a:xfrm>
              <a:custGeom>
                <a:avLst/>
                <a:gdLst>
                  <a:gd name="connsiteX0" fmla="*/ 13199 w 164259"/>
                  <a:gd name="connsiteY0" fmla="*/ 98832 h 111461"/>
                  <a:gd name="connsiteX1" fmla="*/ 154222 w 164259"/>
                  <a:gd name="connsiteY1" fmla="*/ 13199 h 11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4259" h="111461">
                    <a:moveTo>
                      <a:pt x="13199" y="98832"/>
                    </a:moveTo>
                    <a:lnTo>
                      <a:pt x="154222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2" name="Freihandform: Form 181">
                <a:extLst>
                  <a:ext uri="{FF2B5EF4-FFF2-40B4-BE49-F238E27FC236}">
                    <a16:creationId xmlns:a16="http://schemas.microsoft.com/office/drawing/2014/main" id="{2BE6F9B7-83C9-8747-74D0-C6C4CDE4F5AB}"/>
                  </a:ext>
                </a:extLst>
              </p:cNvPr>
              <p:cNvSpPr/>
              <p:nvPr/>
            </p:nvSpPr>
            <p:spPr bwMode="gray">
              <a:xfrm flipV="1">
                <a:off x="9986636" y="2083154"/>
                <a:ext cx="137607" cy="45719"/>
              </a:xfrm>
              <a:custGeom>
                <a:avLst/>
                <a:gdLst>
                  <a:gd name="connsiteX0" fmla="*/ 13200 w 152526"/>
                  <a:gd name="connsiteY0" fmla="*/ 13200 h 105595"/>
                  <a:gd name="connsiteX1" fmla="*/ 142214 w 152526"/>
                  <a:gd name="connsiteY1" fmla="*/ 94162 h 10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26" h="105595">
                    <a:moveTo>
                      <a:pt x="13200" y="13200"/>
                    </a:moveTo>
                    <a:lnTo>
                      <a:pt x="142214" y="9416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3" name="Freihandform: Form 182">
                <a:extLst>
                  <a:ext uri="{FF2B5EF4-FFF2-40B4-BE49-F238E27FC236}">
                    <a16:creationId xmlns:a16="http://schemas.microsoft.com/office/drawing/2014/main" id="{347020D9-735E-36B0-9007-C92A044826ED}"/>
                  </a:ext>
                </a:extLst>
              </p:cNvPr>
              <p:cNvSpPr/>
              <p:nvPr/>
            </p:nvSpPr>
            <p:spPr bwMode="gray">
              <a:xfrm>
                <a:off x="10171259" y="1975141"/>
                <a:ext cx="157825" cy="99372"/>
              </a:xfrm>
              <a:custGeom>
                <a:avLst/>
                <a:gdLst>
                  <a:gd name="connsiteX0" fmla="*/ 13200 w 158393"/>
                  <a:gd name="connsiteY0" fmla="*/ 90196 h 99729"/>
                  <a:gd name="connsiteX1" fmla="*/ 147429 w 158393"/>
                  <a:gd name="connsiteY1" fmla="*/ 13200 h 99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393" h="99729">
                    <a:moveTo>
                      <a:pt x="13200" y="90196"/>
                    </a:moveTo>
                    <a:lnTo>
                      <a:pt x="147429" y="132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97" name="Gruppieren 196">
            <a:extLst>
              <a:ext uri="{FF2B5EF4-FFF2-40B4-BE49-F238E27FC236}">
                <a16:creationId xmlns:a16="http://schemas.microsoft.com/office/drawing/2014/main" id="{53602351-E58E-05D3-2C87-9A752157D38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428908" y="2520000"/>
            <a:ext cx="1260001" cy="1260000"/>
            <a:chOff x="9428908" y="2520000"/>
            <a:chExt cx="1260001" cy="1260000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C77A6776-1350-2438-D365-EE024108063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428908" y="2520000"/>
              <a:ext cx="1260001" cy="1260000"/>
              <a:chOff x="1764185" y="1602000"/>
              <a:chExt cx="847424" cy="847422"/>
            </a:xfrm>
          </p:grpSpPr>
          <p:sp>
            <p:nvSpPr>
              <p:cNvPr id="78" name="Oval 7">
                <a:extLst>
                  <a:ext uri="{FF2B5EF4-FFF2-40B4-BE49-F238E27FC236}">
                    <a16:creationId xmlns:a16="http://schemas.microsoft.com/office/drawing/2014/main" id="{B5C5239C-DCCA-5C05-741D-FC4EF44CA16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9" name="Oval 4">
                <a:extLst>
                  <a:ext uri="{FF2B5EF4-FFF2-40B4-BE49-F238E27FC236}">
                    <a16:creationId xmlns:a16="http://schemas.microsoft.com/office/drawing/2014/main" id="{9CF648A9-B936-CCEC-AC78-C0E2FC3CD67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84" name="ICON">
              <a:extLst>
                <a:ext uri="{FF2B5EF4-FFF2-40B4-BE49-F238E27FC236}">
                  <a16:creationId xmlns:a16="http://schemas.microsoft.com/office/drawing/2014/main" id="{D4CA6AEF-EC56-6AAF-AFDD-9920CF5456B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770908" y="2818396"/>
              <a:ext cx="576000" cy="547096"/>
              <a:chOff x="8034706" y="5244737"/>
              <a:chExt cx="721234" cy="685042"/>
            </a:xfrm>
            <a:noFill/>
          </p:grpSpPr>
          <p:sp>
            <p:nvSpPr>
              <p:cNvPr id="185" name="Freihandform: Form 184">
                <a:extLst>
                  <a:ext uri="{FF2B5EF4-FFF2-40B4-BE49-F238E27FC236}">
                    <a16:creationId xmlns:a16="http://schemas.microsoft.com/office/drawing/2014/main" id="{B595A696-C9B0-5C15-C376-F2129A2D966A}"/>
                  </a:ext>
                </a:extLst>
              </p:cNvPr>
              <p:cNvSpPr/>
              <p:nvPr/>
            </p:nvSpPr>
            <p:spPr bwMode="gray">
              <a:xfrm>
                <a:off x="8433888" y="5645937"/>
                <a:ext cx="322052" cy="283842"/>
              </a:xfrm>
              <a:custGeom>
                <a:avLst/>
                <a:gdLst>
                  <a:gd name="connsiteX0" fmla="*/ 45033 w 322051"/>
                  <a:gd name="connsiteY0" fmla="*/ 152565 h 283842"/>
                  <a:gd name="connsiteX1" fmla="*/ 12282 w 322051"/>
                  <a:gd name="connsiteY1" fmla="*/ 100164 h 283842"/>
                  <a:gd name="connsiteX2" fmla="*/ 12282 w 322051"/>
                  <a:gd name="connsiteY2" fmla="*/ 100164 h 283842"/>
                  <a:gd name="connsiteX3" fmla="*/ 47762 w 322051"/>
                  <a:gd name="connsiteY3" fmla="*/ 12282 h 283842"/>
                  <a:gd name="connsiteX4" fmla="*/ 82697 w 322051"/>
                  <a:gd name="connsiteY4" fmla="*/ 51037 h 283842"/>
                  <a:gd name="connsiteX5" fmla="*/ 96888 w 322051"/>
                  <a:gd name="connsiteY5" fmla="*/ 129640 h 283842"/>
                  <a:gd name="connsiteX6" fmla="*/ 64137 w 322051"/>
                  <a:gd name="connsiteY6" fmla="*/ 197325 h 283842"/>
                  <a:gd name="connsiteX7" fmla="*/ 109443 w 322051"/>
                  <a:gd name="connsiteY7" fmla="*/ 272652 h 283842"/>
                  <a:gd name="connsiteX8" fmla="*/ 110535 w 322051"/>
                  <a:gd name="connsiteY8" fmla="*/ 272652 h 283842"/>
                  <a:gd name="connsiteX9" fmla="*/ 250273 w 322051"/>
                  <a:gd name="connsiteY9" fmla="*/ 272652 h 283842"/>
                  <a:gd name="connsiteX10" fmla="*/ 311954 w 322051"/>
                  <a:gd name="connsiteY10" fmla="*/ 217521 h 283842"/>
                  <a:gd name="connsiteX11" fmla="*/ 267194 w 322051"/>
                  <a:gd name="connsiteY11" fmla="*/ 154203 h 283842"/>
                  <a:gd name="connsiteX12" fmla="*/ 267740 w 322051"/>
                  <a:gd name="connsiteY12" fmla="*/ 149290 h 283842"/>
                  <a:gd name="connsiteX13" fmla="*/ 230622 w 322051"/>
                  <a:gd name="connsiteY13" fmla="*/ 112172 h 283842"/>
                  <a:gd name="connsiteX14" fmla="*/ 221342 w 322051"/>
                  <a:gd name="connsiteY14" fmla="*/ 113264 h 283842"/>
                  <a:gd name="connsiteX15" fmla="*/ 221342 w 322051"/>
                  <a:gd name="connsiteY15" fmla="*/ 112718 h 283842"/>
                  <a:gd name="connsiteX16" fmla="*/ 184771 w 322051"/>
                  <a:gd name="connsiteY16" fmla="*/ 76146 h 283842"/>
                  <a:gd name="connsiteX17" fmla="*/ 157478 w 322051"/>
                  <a:gd name="connsiteY17" fmla="*/ 88701 h 2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2051" h="283842">
                    <a:moveTo>
                      <a:pt x="45033" y="152565"/>
                    </a:moveTo>
                    <a:cubicBezTo>
                      <a:pt x="47762" y="129640"/>
                      <a:pt x="34116" y="107806"/>
                      <a:pt x="12282" y="100164"/>
                    </a:cubicBezTo>
                    <a:cubicBezTo>
                      <a:pt x="12282" y="100164"/>
                      <a:pt x="12282" y="100164"/>
                      <a:pt x="12282" y="100164"/>
                    </a:cubicBezTo>
                    <a:lnTo>
                      <a:pt x="47762" y="12282"/>
                    </a:lnTo>
                    <a:lnTo>
                      <a:pt x="82697" y="51037"/>
                    </a:lnTo>
                    <a:cubicBezTo>
                      <a:pt x="101801" y="72325"/>
                      <a:pt x="107260" y="102893"/>
                      <a:pt x="96888" y="129640"/>
                    </a:cubicBezTo>
                    <a:lnTo>
                      <a:pt x="64137" y="197325"/>
                    </a:lnTo>
                    <a:cubicBezTo>
                      <a:pt x="47762" y="231168"/>
                      <a:pt x="71233" y="272107"/>
                      <a:pt x="109443" y="272652"/>
                    </a:cubicBezTo>
                    <a:cubicBezTo>
                      <a:pt x="109989" y="272652"/>
                      <a:pt x="109989" y="272652"/>
                      <a:pt x="110535" y="272652"/>
                    </a:cubicBezTo>
                    <a:lnTo>
                      <a:pt x="250273" y="272652"/>
                    </a:lnTo>
                    <a:cubicBezTo>
                      <a:pt x="281932" y="272652"/>
                      <a:pt x="309770" y="249181"/>
                      <a:pt x="311954" y="217521"/>
                    </a:cubicBezTo>
                    <a:cubicBezTo>
                      <a:pt x="314137" y="187500"/>
                      <a:pt x="294486" y="161845"/>
                      <a:pt x="267194" y="154203"/>
                    </a:cubicBezTo>
                    <a:cubicBezTo>
                      <a:pt x="267194" y="152565"/>
                      <a:pt x="267740" y="150928"/>
                      <a:pt x="267740" y="149290"/>
                    </a:cubicBezTo>
                    <a:cubicBezTo>
                      <a:pt x="267740" y="129094"/>
                      <a:pt x="251364" y="112172"/>
                      <a:pt x="230622" y="112172"/>
                    </a:cubicBezTo>
                    <a:cubicBezTo>
                      <a:pt x="227347" y="112172"/>
                      <a:pt x="224072" y="112718"/>
                      <a:pt x="221342" y="113264"/>
                    </a:cubicBezTo>
                    <a:cubicBezTo>
                      <a:pt x="221342" y="113264"/>
                      <a:pt x="221342" y="112718"/>
                      <a:pt x="221342" y="112718"/>
                    </a:cubicBezTo>
                    <a:cubicBezTo>
                      <a:pt x="221342" y="92522"/>
                      <a:pt x="204967" y="76146"/>
                      <a:pt x="184771" y="76146"/>
                    </a:cubicBezTo>
                    <a:cubicBezTo>
                      <a:pt x="173854" y="76146"/>
                      <a:pt x="164028" y="81059"/>
                      <a:pt x="157478" y="8870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6" name="Freihandform: Form 185">
                <a:extLst>
                  <a:ext uri="{FF2B5EF4-FFF2-40B4-BE49-F238E27FC236}">
                    <a16:creationId xmlns:a16="http://schemas.microsoft.com/office/drawing/2014/main" id="{D12E00A0-B751-1E1A-3E8D-3FFDAC24F067}"/>
                  </a:ext>
                </a:extLst>
              </p:cNvPr>
              <p:cNvSpPr/>
              <p:nvPr/>
            </p:nvSpPr>
            <p:spPr bwMode="gray">
              <a:xfrm>
                <a:off x="8313255" y="5340807"/>
                <a:ext cx="163755" cy="32751"/>
              </a:xfrm>
              <a:custGeom>
                <a:avLst/>
                <a:gdLst>
                  <a:gd name="connsiteX0" fmla="*/ 154203 w 163755"/>
                  <a:gd name="connsiteY0" fmla="*/ 12282 h 32751"/>
                  <a:gd name="connsiteX1" fmla="*/ 83242 w 163755"/>
                  <a:gd name="connsiteY1" fmla="*/ 23199 h 32751"/>
                  <a:gd name="connsiteX2" fmla="*/ 12282 w 163755"/>
                  <a:gd name="connsiteY2" fmla="*/ 12282 h 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3755" h="32751">
                    <a:moveTo>
                      <a:pt x="154203" y="12282"/>
                    </a:moveTo>
                    <a:cubicBezTo>
                      <a:pt x="154203" y="12282"/>
                      <a:pt x="128548" y="23199"/>
                      <a:pt x="83242" y="23199"/>
                    </a:cubicBezTo>
                    <a:cubicBezTo>
                      <a:pt x="37937" y="23199"/>
                      <a:pt x="12282" y="12282"/>
                      <a:pt x="12282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7" name="Freihandform: Form 186">
                <a:extLst>
                  <a:ext uri="{FF2B5EF4-FFF2-40B4-BE49-F238E27FC236}">
                    <a16:creationId xmlns:a16="http://schemas.microsoft.com/office/drawing/2014/main" id="{F126D373-5AD4-1B7A-184E-AFF3C5EDA25D}"/>
                  </a:ext>
                </a:extLst>
              </p:cNvPr>
              <p:cNvSpPr/>
              <p:nvPr/>
            </p:nvSpPr>
            <p:spPr bwMode="gray">
              <a:xfrm>
                <a:off x="8338910" y="5435785"/>
                <a:ext cx="114629" cy="114629"/>
              </a:xfrm>
              <a:custGeom>
                <a:avLst/>
                <a:gdLst>
                  <a:gd name="connsiteX0" fmla="*/ 102893 w 114628"/>
                  <a:gd name="connsiteY0" fmla="*/ 57587 h 114628"/>
                  <a:gd name="connsiteX1" fmla="*/ 57587 w 114628"/>
                  <a:gd name="connsiteY1" fmla="*/ 12282 h 114628"/>
                  <a:gd name="connsiteX2" fmla="*/ 12282 w 114628"/>
                  <a:gd name="connsiteY2" fmla="*/ 57587 h 114628"/>
                  <a:gd name="connsiteX3" fmla="*/ 57587 w 114628"/>
                  <a:gd name="connsiteY3" fmla="*/ 102893 h 114628"/>
                  <a:gd name="connsiteX4" fmla="*/ 102893 w 114628"/>
                  <a:gd name="connsiteY4" fmla="*/ 57587 h 11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628" h="114628">
                    <a:moveTo>
                      <a:pt x="102893" y="57587"/>
                    </a:moveTo>
                    <a:cubicBezTo>
                      <a:pt x="102893" y="32478"/>
                      <a:pt x="82696" y="12282"/>
                      <a:pt x="57587" y="12282"/>
                    </a:cubicBezTo>
                    <a:cubicBezTo>
                      <a:pt x="32478" y="12282"/>
                      <a:pt x="12282" y="32478"/>
                      <a:pt x="12282" y="57587"/>
                    </a:cubicBezTo>
                    <a:cubicBezTo>
                      <a:pt x="12282" y="82696"/>
                      <a:pt x="32478" y="102893"/>
                      <a:pt x="57587" y="102893"/>
                    </a:cubicBezTo>
                    <a:cubicBezTo>
                      <a:pt x="82696" y="102893"/>
                      <a:pt x="102893" y="82696"/>
                      <a:pt x="102893" y="57587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8" name="Freihandform: Form 187">
                <a:extLst>
                  <a:ext uri="{FF2B5EF4-FFF2-40B4-BE49-F238E27FC236}">
                    <a16:creationId xmlns:a16="http://schemas.microsoft.com/office/drawing/2014/main" id="{A4A8B170-0488-1A69-6D82-3D80B0918BEA}"/>
                  </a:ext>
                </a:extLst>
              </p:cNvPr>
              <p:cNvSpPr/>
              <p:nvPr/>
            </p:nvSpPr>
            <p:spPr bwMode="gray">
              <a:xfrm>
                <a:off x="8353624" y="5763841"/>
                <a:ext cx="81878" cy="163755"/>
              </a:xfrm>
              <a:custGeom>
                <a:avLst/>
                <a:gdLst>
                  <a:gd name="connsiteX0" fmla="*/ 12306 w 81877"/>
                  <a:gd name="connsiteY0" fmla="*/ 12282 h 163755"/>
                  <a:gd name="connsiteX1" fmla="*/ 42873 w 81877"/>
                  <a:gd name="connsiteY1" fmla="*/ 154749 h 163755"/>
                  <a:gd name="connsiteX2" fmla="*/ 73441 w 81877"/>
                  <a:gd name="connsiteY2" fmla="*/ 12282 h 1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877" h="163755">
                    <a:moveTo>
                      <a:pt x="12306" y="12282"/>
                    </a:moveTo>
                    <a:cubicBezTo>
                      <a:pt x="11760" y="47216"/>
                      <a:pt x="20493" y="93613"/>
                      <a:pt x="42873" y="154749"/>
                    </a:cubicBezTo>
                    <a:cubicBezTo>
                      <a:pt x="65253" y="93613"/>
                      <a:pt x="73987" y="46670"/>
                      <a:pt x="73441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9" name="Freihandform: Form 188">
                <a:extLst>
                  <a:ext uri="{FF2B5EF4-FFF2-40B4-BE49-F238E27FC236}">
                    <a16:creationId xmlns:a16="http://schemas.microsoft.com/office/drawing/2014/main" id="{7695B0C9-3DC7-B639-CDED-DBFDB7FD98E1}"/>
                  </a:ext>
                </a:extLst>
              </p:cNvPr>
              <p:cNvSpPr/>
              <p:nvPr/>
            </p:nvSpPr>
            <p:spPr bwMode="gray">
              <a:xfrm>
                <a:off x="8034706" y="5645937"/>
                <a:ext cx="322052" cy="283842"/>
              </a:xfrm>
              <a:custGeom>
                <a:avLst/>
                <a:gdLst>
                  <a:gd name="connsiteX0" fmla="*/ 279368 w 322051"/>
                  <a:gd name="connsiteY0" fmla="*/ 152565 h 283842"/>
                  <a:gd name="connsiteX1" fmla="*/ 312119 w 322051"/>
                  <a:gd name="connsiteY1" fmla="*/ 100164 h 283842"/>
                  <a:gd name="connsiteX2" fmla="*/ 312119 w 322051"/>
                  <a:gd name="connsiteY2" fmla="*/ 100164 h 283842"/>
                  <a:gd name="connsiteX3" fmla="*/ 276639 w 322051"/>
                  <a:gd name="connsiteY3" fmla="*/ 12282 h 283842"/>
                  <a:gd name="connsiteX4" fmla="*/ 241704 w 322051"/>
                  <a:gd name="connsiteY4" fmla="*/ 51037 h 283842"/>
                  <a:gd name="connsiteX5" fmla="*/ 227512 w 322051"/>
                  <a:gd name="connsiteY5" fmla="*/ 129640 h 283842"/>
                  <a:gd name="connsiteX6" fmla="*/ 260263 w 322051"/>
                  <a:gd name="connsiteY6" fmla="*/ 197325 h 283842"/>
                  <a:gd name="connsiteX7" fmla="*/ 214958 w 322051"/>
                  <a:gd name="connsiteY7" fmla="*/ 272652 h 283842"/>
                  <a:gd name="connsiteX8" fmla="*/ 213866 w 322051"/>
                  <a:gd name="connsiteY8" fmla="*/ 272652 h 283842"/>
                  <a:gd name="connsiteX9" fmla="*/ 74128 w 322051"/>
                  <a:gd name="connsiteY9" fmla="*/ 272652 h 283842"/>
                  <a:gd name="connsiteX10" fmla="*/ 12447 w 322051"/>
                  <a:gd name="connsiteY10" fmla="*/ 217521 h 283842"/>
                  <a:gd name="connsiteX11" fmla="*/ 57207 w 322051"/>
                  <a:gd name="connsiteY11" fmla="*/ 154203 h 283842"/>
                  <a:gd name="connsiteX12" fmla="*/ 56661 w 322051"/>
                  <a:gd name="connsiteY12" fmla="*/ 149290 h 283842"/>
                  <a:gd name="connsiteX13" fmla="*/ 93779 w 322051"/>
                  <a:gd name="connsiteY13" fmla="*/ 112172 h 283842"/>
                  <a:gd name="connsiteX14" fmla="*/ 103058 w 322051"/>
                  <a:gd name="connsiteY14" fmla="*/ 113264 h 283842"/>
                  <a:gd name="connsiteX15" fmla="*/ 103058 w 322051"/>
                  <a:gd name="connsiteY15" fmla="*/ 112718 h 283842"/>
                  <a:gd name="connsiteX16" fmla="*/ 139630 w 322051"/>
                  <a:gd name="connsiteY16" fmla="*/ 76146 h 283842"/>
                  <a:gd name="connsiteX17" fmla="*/ 166923 w 322051"/>
                  <a:gd name="connsiteY17" fmla="*/ 88701 h 2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2051" h="283842">
                    <a:moveTo>
                      <a:pt x="279368" y="152565"/>
                    </a:moveTo>
                    <a:cubicBezTo>
                      <a:pt x="276639" y="129640"/>
                      <a:pt x="290285" y="107806"/>
                      <a:pt x="312119" y="100164"/>
                    </a:cubicBezTo>
                    <a:lnTo>
                      <a:pt x="312119" y="100164"/>
                    </a:lnTo>
                    <a:lnTo>
                      <a:pt x="276639" y="12282"/>
                    </a:lnTo>
                    <a:lnTo>
                      <a:pt x="241704" y="51037"/>
                    </a:lnTo>
                    <a:cubicBezTo>
                      <a:pt x="222600" y="72325"/>
                      <a:pt x="217141" y="102893"/>
                      <a:pt x="227512" y="129640"/>
                    </a:cubicBezTo>
                    <a:lnTo>
                      <a:pt x="260263" y="197325"/>
                    </a:lnTo>
                    <a:cubicBezTo>
                      <a:pt x="276639" y="231168"/>
                      <a:pt x="253167" y="272107"/>
                      <a:pt x="214958" y="272652"/>
                    </a:cubicBezTo>
                    <a:cubicBezTo>
                      <a:pt x="214412" y="272652"/>
                      <a:pt x="214412" y="272652"/>
                      <a:pt x="213866" y="272652"/>
                    </a:cubicBezTo>
                    <a:lnTo>
                      <a:pt x="74128" y="272652"/>
                    </a:lnTo>
                    <a:cubicBezTo>
                      <a:pt x="42469" y="272652"/>
                      <a:pt x="14630" y="249181"/>
                      <a:pt x="12447" y="217521"/>
                    </a:cubicBezTo>
                    <a:cubicBezTo>
                      <a:pt x="10264" y="187500"/>
                      <a:pt x="29915" y="161845"/>
                      <a:pt x="57207" y="154203"/>
                    </a:cubicBezTo>
                    <a:cubicBezTo>
                      <a:pt x="57207" y="152565"/>
                      <a:pt x="56661" y="150928"/>
                      <a:pt x="56661" y="149290"/>
                    </a:cubicBezTo>
                    <a:cubicBezTo>
                      <a:pt x="56661" y="129094"/>
                      <a:pt x="73037" y="112172"/>
                      <a:pt x="93779" y="112172"/>
                    </a:cubicBezTo>
                    <a:cubicBezTo>
                      <a:pt x="97054" y="112172"/>
                      <a:pt x="100329" y="112718"/>
                      <a:pt x="103058" y="113264"/>
                    </a:cubicBezTo>
                    <a:cubicBezTo>
                      <a:pt x="103058" y="113264"/>
                      <a:pt x="103058" y="112718"/>
                      <a:pt x="103058" y="112718"/>
                    </a:cubicBezTo>
                    <a:cubicBezTo>
                      <a:pt x="103058" y="92522"/>
                      <a:pt x="119434" y="76146"/>
                      <a:pt x="139630" y="76146"/>
                    </a:cubicBezTo>
                    <a:cubicBezTo>
                      <a:pt x="150547" y="76146"/>
                      <a:pt x="160373" y="81059"/>
                      <a:pt x="166923" y="8870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90" name="Freihandform: Form 189">
                <a:extLst>
                  <a:ext uri="{FF2B5EF4-FFF2-40B4-BE49-F238E27FC236}">
                    <a16:creationId xmlns:a16="http://schemas.microsoft.com/office/drawing/2014/main" id="{F48EEFEC-BA86-8C6A-89C3-FAC81DE437AF}"/>
                  </a:ext>
                </a:extLst>
              </p:cNvPr>
              <p:cNvSpPr/>
              <p:nvPr/>
            </p:nvSpPr>
            <p:spPr bwMode="gray">
              <a:xfrm>
                <a:off x="8271247" y="5244737"/>
                <a:ext cx="245633" cy="425764"/>
              </a:xfrm>
              <a:custGeom>
                <a:avLst/>
                <a:gdLst>
                  <a:gd name="connsiteX0" fmla="*/ 40643 w 245632"/>
                  <a:gd name="connsiteY0" fmla="*/ 413482 h 425763"/>
                  <a:gd name="connsiteX1" fmla="*/ 125250 w 245632"/>
                  <a:gd name="connsiteY1" fmla="*/ 12282 h 425763"/>
                  <a:gd name="connsiteX2" fmla="*/ 209857 w 245632"/>
                  <a:gd name="connsiteY2" fmla="*/ 413482 h 42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5632" h="425763">
                    <a:moveTo>
                      <a:pt x="40643" y="413482"/>
                    </a:moveTo>
                    <a:cubicBezTo>
                      <a:pt x="-55973" y="177129"/>
                      <a:pt x="125250" y="12282"/>
                      <a:pt x="125250" y="12282"/>
                    </a:cubicBezTo>
                    <a:cubicBezTo>
                      <a:pt x="125250" y="12282"/>
                      <a:pt x="307018" y="177129"/>
                      <a:pt x="209857" y="4134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91" name="Freihandform: Form 190">
                <a:extLst>
                  <a:ext uri="{FF2B5EF4-FFF2-40B4-BE49-F238E27FC236}">
                    <a16:creationId xmlns:a16="http://schemas.microsoft.com/office/drawing/2014/main" id="{224C9EB7-E17B-9244-6C88-3DD35B64E8A4}"/>
                  </a:ext>
                </a:extLst>
              </p:cNvPr>
              <p:cNvSpPr/>
              <p:nvPr/>
            </p:nvSpPr>
            <p:spPr bwMode="gray">
              <a:xfrm>
                <a:off x="8353624" y="5763841"/>
                <a:ext cx="81878" cy="163755"/>
              </a:xfrm>
              <a:custGeom>
                <a:avLst/>
                <a:gdLst>
                  <a:gd name="connsiteX0" fmla="*/ 73441 w 81877"/>
                  <a:gd name="connsiteY0" fmla="*/ 12282 h 163755"/>
                  <a:gd name="connsiteX1" fmla="*/ 42873 w 81877"/>
                  <a:gd name="connsiteY1" fmla="*/ 154749 h 163755"/>
                  <a:gd name="connsiteX2" fmla="*/ 12306 w 81877"/>
                  <a:gd name="connsiteY2" fmla="*/ 12282 h 1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877" h="163755">
                    <a:moveTo>
                      <a:pt x="73441" y="12282"/>
                    </a:moveTo>
                    <a:cubicBezTo>
                      <a:pt x="73987" y="47216"/>
                      <a:pt x="65253" y="93613"/>
                      <a:pt x="42873" y="154749"/>
                    </a:cubicBezTo>
                    <a:cubicBezTo>
                      <a:pt x="20493" y="93613"/>
                      <a:pt x="11760" y="46670"/>
                      <a:pt x="12306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E6AB6BA-97BE-9A6B-ADBB-53227B3F32EF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1" name="Rechteck 10">
              <a:hlinkClick r:id="rId2" action="ppaction://hlinksldjump"/>
              <a:extLst>
                <a:ext uri="{FF2B5EF4-FFF2-40B4-BE49-F238E27FC236}">
                  <a16:creationId xmlns:a16="http://schemas.microsoft.com/office/drawing/2014/main" id="{27B3577A-C138-DBF4-4392-9E34BB9E342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2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D79DC2ED-E469-A454-1C4C-B64406AAB28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1D89A12A-92B9-5766-D8CE-4853B14B5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66FA2-1E45-0BBD-2FDB-FC0AF682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orange, Farbigkeit, Weinrot, Coquelicot enthält.&#10;&#10;Automatisch generierte Beschreibung">
            <a:extLst>
              <a:ext uri="{FF2B5EF4-FFF2-40B4-BE49-F238E27FC236}">
                <a16:creationId xmlns:a16="http://schemas.microsoft.com/office/drawing/2014/main" id="{6FCAD230-44BD-B569-E7CD-8989FDCA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97" r="7797"/>
          <a:stretch/>
        </p:blipFill>
        <p:spPr>
          <a:xfrm rot="5400000">
            <a:off x="2578048" y="-2755954"/>
            <a:ext cx="7035910" cy="12192002"/>
          </a:xfrm>
          <a:prstGeom prst="rect">
            <a:avLst/>
          </a:prstGeom>
        </p:spPr>
      </p:pic>
      <p:pic>
        <p:nvPicPr>
          <p:cNvPr id="11" name="Grafik 10" descr="Ein Bild, das Text, Screenshot, Kreis, Schwarz enthält.&#10;&#10;KI-generierte Inhalte können fehlerhaft sein.">
            <a:extLst>
              <a:ext uri="{FF2B5EF4-FFF2-40B4-BE49-F238E27FC236}">
                <a16:creationId xmlns:a16="http://schemas.microsoft.com/office/drawing/2014/main" id="{8AB62CB2-6006-2D63-A21C-A85A5932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732" t="25671" r="13874" b="40067"/>
          <a:stretch/>
        </p:blipFill>
        <p:spPr>
          <a:xfrm>
            <a:off x="9202800" y="3994930"/>
            <a:ext cx="2678024" cy="258600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56A12C1-9B7F-64AF-B444-60B383FEBCF5}"/>
              </a:ext>
            </a:extLst>
          </p:cNvPr>
          <p:cNvSpPr txBox="1"/>
          <p:nvPr/>
        </p:nvSpPr>
        <p:spPr>
          <a:xfrm>
            <a:off x="1721220" y="1362949"/>
            <a:ext cx="9298199" cy="20660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4800" i="1" dirty="0">
                <a:solidFill>
                  <a:schemeClr val="bg1"/>
                </a:solidFill>
                <a:latin typeface="Apple Braille" pitchFamily="2" charset="0"/>
                <a:cs typeface="APPLE CHANCERY" panose="03020702040506060504" pitchFamily="66" charset="-79"/>
              </a:rPr>
              <a:t>Eine gute Business-Innovation, ist eine Idee, die ein Problem löst, umgesetzt wurde, verkauft werden kann und guten Umsatz generiert.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2400" i="1" dirty="0">
                <a:solidFill>
                  <a:schemeClr val="bg1"/>
                </a:solidFill>
                <a:latin typeface="Apple Braille" pitchFamily="2" charset="0"/>
                <a:cs typeface="APPLE CHANCERY" panose="03020702040506060504" pitchFamily="66" charset="-79"/>
              </a:rPr>
              <a:t>Cay von Fournier</a:t>
            </a:r>
          </a:p>
        </p:txBody>
      </p:sp>
    </p:spTree>
    <p:extLst>
      <p:ext uri="{BB962C8B-B14F-4D97-AF65-F5344CB8AC3E}">
        <p14:creationId xmlns:p14="http://schemas.microsoft.com/office/powerpoint/2010/main" val="210295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Doblins 10 Arten der Innovation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Innovationsfelder</a:t>
            </a: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FBAC10EC-AF99-44D6-DCA3-7B9E782DD869}"/>
              </a:ext>
            </a:extLst>
          </p:cNvPr>
          <p:cNvSpPr txBox="1">
            <a:spLocks/>
          </p:cNvSpPr>
          <p:nvPr/>
        </p:nvSpPr>
        <p:spPr bwMode="gray">
          <a:xfrm>
            <a:off x="540070" y="4068000"/>
            <a:ext cx="1800000" cy="16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Mehrere Produkte und Services gewinnbringend kombinieren und gruppierte Angebote einfacher verwalten</a:t>
            </a:r>
          </a:p>
        </p:txBody>
      </p:sp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95D0C0E5-CD08-36AB-A795-875BA52FB22C}"/>
              </a:ext>
            </a:extLst>
          </p:cNvPr>
          <p:cNvSpPr txBox="1">
            <a:spLocks/>
          </p:cNvSpPr>
          <p:nvPr/>
        </p:nvSpPr>
        <p:spPr bwMode="gray">
          <a:xfrm>
            <a:off x="2762279" y="4068000"/>
            <a:ext cx="1800000" cy="16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Innovative Service-Angebote mit einem großen Einfluss auf die Kundenzufriedenheit sowie ständige Weiter-entwicklung für Kundenbindung</a:t>
            </a:r>
          </a:p>
        </p:txBody>
      </p:sp>
      <p:sp>
        <p:nvSpPr>
          <p:cNvPr id="26" name="Inhaltsplatzhalter 8">
            <a:extLst>
              <a:ext uri="{FF2B5EF4-FFF2-40B4-BE49-F238E27FC236}">
                <a16:creationId xmlns:a16="http://schemas.microsoft.com/office/drawing/2014/main" id="{E1381F8D-A6B0-3CE4-9582-AAE88BACAA65}"/>
              </a:ext>
            </a:extLst>
          </p:cNvPr>
          <p:cNvSpPr txBox="1">
            <a:spLocks/>
          </p:cNvSpPr>
          <p:nvPr/>
        </p:nvSpPr>
        <p:spPr bwMode="gray">
          <a:xfrm>
            <a:off x="4984488" y="4068000"/>
            <a:ext cx="1800000" cy="16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Ständige Analyse der Kommunikationskanäle zur Optimierung für Kunden und erschließen neuer Kanäle durch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neue Innovationen</a:t>
            </a:r>
          </a:p>
        </p:txBody>
      </p:sp>
      <p:sp>
        <p:nvSpPr>
          <p:cNvPr id="27" name="Inhaltsplatzhalter 10">
            <a:extLst>
              <a:ext uri="{FF2B5EF4-FFF2-40B4-BE49-F238E27FC236}">
                <a16:creationId xmlns:a16="http://schemas.microsoft.com/office/drawing/2014/main" id="{9BE4EAA6-9ECA-0DC4-5A11-B76E91B2D7EC}"/>
              </a:ext>
            </a:extLst>
          </p:cNvPr>
          <p:cNvSpPr txBox="1">
            <a:spLocks/>
          </p:cNvSpPr>
          <p:nvPr/>
        </p:nvSpPr>
        <p:spPr bwMode="gray">
          <a:xfrm>
            <a:off x="7206697" y="4068000"/>
            <a:ext cx="1800000" cy="16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Markeninnovation, um ständig die Wünsche der Kunden und die Wett-bewerber im Blick zu behalten, das eigene Profil zu schärfen und USPs zu ermitteln</a:t>
            </a:r>
          </a:p>
        </p:txBody>
      </p:sp>
      <p:sp>
        <p:nvSpPr>
          <p:cNvPr id="28" name="Inhaltsplatzhalter 12">
            <a:extLst>
              <a:ext uri="{FF2B5EF4-FFF2-40B4-BE49-F238E27FC236}">
                <a16:creationId xmlns:a16="http://schemas.microsoft.com/office/drawing/2014/main" id="{BA2C3D68-7057-C2A9-F795-D66B3ACD2187}"/>
              </a:ext>
            </a:extLst>
          </p:cNvPr>
          <p:cNvSpPr txBox="1">
            <a:spLocks/>
          </p:cNvSpPr>
          <p:nvPr/>
        </p:nvSpPr>
        <p:spPr bwMode="gray">
          <a:xfrm>
            <a:off x="9428908" y="4068000"/>
            <a:ext cx="1800000" cy="16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Analyse der Kommu-nikation mit Kunden und Interessenten und Suche nach neuen Kommuni-kationswegen und -formaten</a:t>
            </a:r>
          </a:p>
        </p:txBody>
      </p:sp>
      <p:sp>
        <p:nvSpPr>
          <p:cNvPr id="44" name="Inhaltsplatzhalter 4">
            <a:extLst>
              <a:ext uri="{FF2B5EF4-FFF2-40B4-BE49-F238E27FC236}">
                <a16:creationId xmlns:a16="http://schemas.microsoft.com/office/drawing/2014/main" id="{0C7A2C89-7CFC-FDF0-88F0-1A6D65390CDE}"/>
              </a:ext>
            </a:extLst>
          </p:cNvPr>
          <p:cNvSpPr txBox="1">
            <a:spLocks/>
          </p:cNvSpPr>
          <p:nvPr/>
        </p:nvSpPr>
        <p:spPr bwMode="gray">
          <a:xfrm>
            <a:off x="540070" y="1692000"/>
            <a:ext cx="180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Produkt-systematik</a:t>
            </a:r>
          </a:p>
        </p:txBody>
      </p:sp>
      <p:sp>
        <p:nvSpPr>
          <p:cNvPr id="45" name="Inhaltsplatzhalter 6">
            <a:extLst>
              <a:ext uri="{FF2B5EF4-FFF2-40B4-BE49-F238E27FC236}">
                <a16:creationId xmlns:a16="http://schemas.microsoft.com/office/drawing/2014/main" id="{AF0E6BA3-04E8-D730-F356-2AAE1018CBF8}"/>
              </a:ext>
            </a:extLst>
          </p:cNvPr>
          <p:cNvSpPr txBox="1">
            <a:spLocks/>
          </p:cNvSpPr>
          <p:nvPr/>
        </p:nvSpPr>
        <p:spPr bwMode="gray">
          <a:xfrm>
            <a:off x="2762279" y="1692000"/>
            <a:ext cx="180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de-DE" sz="2000" b="1" dirty="0">
                <a:solidFill>
                  <a:schemeClr val="tx2"/>
                </a:solidFill>
                <a:latin typeface="+mj-lt"/>
              </a:rPr>
            </a:br>
            <a:r>
              <a:rPr lang="de-DE" sz="2000" b="1" dirty="0">
                <a:solidFill>
                  <a:schemeClr val="tx2"/>
                </a:solidFill>
                <a:latin typeface="+mj-lt"/>
              </a:rPr>
              <a:t>Service</a:t>
            </a:r>
          </a:p>
        </p:txBody>
      </p:sp>
      <p:sp>
        <p:nvSpPr>
          <p:cNvPr id="46" name="Inhaltsplatzhalter 8">
            <a:extLst>
              <a:ext uri="{FF2B5EF4-FFF2-40B4-BE49-F238E27FC236}">
                <a16:creationId xmlns:a16="http://schemas.microsoft.com/office/drawing/2014/main" id="{94452CFE-0590-06FD-C0D5-0BDF95658627}"/>
              </a:ext>
            </a:extLst>
          </p:cNvPr>
          <p:cNvSpPr txBox="1">
            <a:spLocks/>
          </p:cNvSpPr>
          <p:nvPr/>
        </p:nvSpPr>
        <p:spPr bwMode="gray">
          <a:xfrm>
            <a:off x="4984488" y="1692000"/>
            <a:ext cx="180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de-DE" sz="2000" b="1" dirty="0">
                <a:solidFill>
                  <a:schemeClr val="tx2"/>
                </a:solidFill>
                <a:latin typeface="+mj-lt"/>
              </a:rPr>
            </a:br>
            <a:r>
              <a:rPr lang="de-DE" sz="2000" b="1" dirty="0">
                <a:solidFill>
                  <a:schemeClr val="tx2"/>
                </a:solidFill>
                <a:latin typeface="+mj-lt"/>
              </a:rPr>
              <a:t>Kanäle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47" name="Inhaltsplatzhalter 10">
            <a:extLst>
              <a:ext uri="{FF2B5EF4-FFF2-40B4-BE49-F238E27FC236}">
                <a16:creationId xmlns:a16="http://schemas.microsoft.com/office/drawing/2014/main" id="{0A19ACA8-654E-01E6-2428-4BE07D94921A}"/>
              </a:ext>
            </a:extLst>
          </p:cNvPr>
          <p:cNvSpPr txBox="1">
            <a:spLocks/>
          </p:cNvSpPr>
          <p:nvPr/>
        </p:nvSpPr>
        <p:spPr bwMode="gray">
          <a:xfrm>
            <a:off x="7206697" y="1692000"/>
            <a:ext cx="180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de-DE" sz="2000" b="1" dirty="0">
                <a:solidFill>
                  <a:schemeClr val="tx2"/>
                </a:solidFill>
                <a:latin typeface="+mj-lt"/>
              </a:rPr>
            </a:br>
            <a:r>
              <a:rPr lang="de-DE" sz="2000" b="1" dirty="0">
                <a:solidFill>
                  <a:schemeClr val="tx2"/>
                </a:solidFill>
                <a:latin typeface="+mj-lt"/>
              </a:rPr>
              <a:t>Marke</a:t>
            </a:r>
          </a:p>
        </p:txBody>
      </p:sp>
      <p:sp>
        <p:nvSpPr>
          <p:cNvPr id="48" name="Inhaltsplatzhalter 12">
            <a:extLst>
              <a:ext uri="{FF2B5EF4-FFF2-40B4-BE49-F238E27FC236}">
                <a16:creationId xmlns:a16="http://schemas.microsoft.com/office/drawing/2014/main" id="{CCD1366A-C061-D03B-1DEE-2081FACAD9E4}"/>
              </a:ext>
            </a:extLst>
          </p:cNvPr>
          <p:cNvSpPr txBox="1">
            <a:spLocks/>
          </p:cNvSpPr>
          <p:nvPr/>
        </p:nvSpPr>
        <p:spPr bwMode="gray">
          <a:xfrm>
            <a:off x="9428908" y="1692000"/>
            <a:ext cx="1800000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Kunden-engagement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B5FF9DAE-DE1D-5AFD-B13F-327ECAA8DB8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984490" y="2520000"/>
            <a:ext cx="1260001" cy="1260000"/>
            <a:chOff x="4984490" y="2520000"/>
            <a:chExt cx="1260001" cy="1260000"/>
          </a:xfrm>
        </p:grpSpPr>
        <p:grpSp>
          <p:nvGrpSpPr>
            <p:cNvPr id="32" name="Gruppieren 31">
              <a:extLst>
                <a:ext uri="{FF2B5EF4-FFF2-40B4-BE49-F238E27FC236}">
                  <a16:creationId xmlns:a16="http://schemas.microsoft.com/office/drawing/2014/main" id="{B303E61C-5E44-3317-2EB6-2A341CCC756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984490" y="2520000"/>
              <a:ext cx="1260001" cy="1260000"/>
              <a:chOff x="1764185" y="1602000"/>
              <a:chExt cx="847424" cy="847422"/>
            </a:xfrm>
          </p:grpSpPr>
          <p:sp>
            <p:nvSpPr>
              <p:cNvPr id="33" name="Oval 7">
                <a:extLst>
                  <a:ext uri="{FF2B5EF4-FFF2-40B4-BE49-F238E27FC236}">
                    <a16:creationId xmlns:a16="http://schemas.microsoft.com/office/drawing/2014/main" id="{5D9BB2FB-CD0D-18B6-D753-5F84F162116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" name="Oval 4">
                <a:extLst>
                  <a:ext uri="{FF2B5EF4-FFF2-40B4-BE49-F238E27FC236}">
                    <a16:creationId xmlns:a16="http://schemas.microsoft.com/office/drawing/2014/main" id="{74E9AB49-1761-F238-8F65-13E97F4A7F0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6" y="1662532"/>
                <a:ext cx="726363" cy="726358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86" name="ICON">
              <a:extLst>
                <a:ext uri="{FF2B5EF4-FFF2-40B4-BE49-F238E27FC236}">
                  <a16:creationId xmlns:a16="http://schemas.microsoft.com/office/drawing/2014/main" id="{59512DBA-C070-20CE-F34E-21D0C763093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326491" y="2862000"/>
              <a:ext cx="576000" cy="576000"/>
              <a:chOff x="7986064" y="5303416"/>
              <a:chExt cx="734069" cy="745069"/>
            </a:xfrm>
            <a:noFill/>
          </p:grpSpPr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D8F7E206-F43D-E579-AE91-AA181EC18AB6}"/>
                  </a:ext>
                </a:extLst>
              </p:cNvPr>
              <p:cNvSpPr/>
              <p:nvPr/>
            </p:nvSpPr>
            <p:spPr bwMode="gray">
              <a:xfrm>
                <a:off x="8383353" y="5963527"/>
                <a:ext cx="48897" cy="24449"/>
              </a:xfrm>
              <a:custGeom>
                <a:avLst/>
                <a:gdLst>
                  <a:gd name="connsiteX0" fmla="*/ 50905 w 65159"/>
                  <a:gd name="connsiteY0" fmla="*/ 18326 h 32579"/>
                  <a:gd name="connsiteX1" fmla="*/ 18326 w 6515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159" h="32579">
                    <a:moveTo>
                      <a:pt x="50905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DE217E24-1076-4DA3-3387-7F6F47855A9D}"/>
                  </a:ext>
                </a:extLst>
              </p:cNvPr>
              <p:cNvSpPr/>
              <p:nvPr/>
            </p:nvSpPr>
            <p:spPr bwMode="gray">
              <a:xfrm>
                <a:off x="8387632" y="5898739"/>
                <a:ext cx="61121" cy="24449"/>
              </a:xfrm>
              <a:custGeom>
                <a:avLst/>
                <a:gdLst>
                  <a:gd name="connsiteX0" fmla="*/ 67195 w 81448"/>
                  <a:gd name="connsiteY0" fmla="*/ 18326 h 32579"/>
                  <a:gd name="connsiteX1" fmla="*/ 18326 w 81448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448" h="32579">
                    <a:moveTo>
                      <a:pt x="67195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DA09371E-33EB-DDA7-1229-AA09312A0EA9}"/>
                  </a:ext>
                </a:extLst>
              </p:cNvPr>
              <p:cNvSpPr/>
              <p:nvPr/>
            </p:nvSpPr>
            <p:spPr bwMode="gray">
              <a:xfrm>
                <a:off x="8392522" y="5833950"/>
                <a:ext cx="67234" cy="24449"/>
              </a:xfrm>
              <a:custGeom>
                <a:avLst/>
                <a:gdLst>
                  <a:gd name="connsiteX0" fmla="*/ 76969 w 89593"/>
                  <a:gd name="connsiteY0" fmla="*/ 18326 h 32579"/>
                  <a:gd name="connsiteX1" fmla="*/ 18326 w 8959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32579">
                    <a:moveTo>
                      <a:pt x="76969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039F1549-BFB8-32DE-559E-CAE7935D269A}"/>
                  </a:ext>
                </a:extLst>
              </p:cNvPr>
              <p:cNvSpPr/>
              <p:nvPr/>
            </p:nvSpPr>
            <p:spPr bwMode="gray">
              <a:xfrm>
                <a:off x="7986064" y="5755102"/>
                <a:ext cx="134467" cy="293383"/>
              </a:xfrm>
              <a:custGeom>
                <a:avLst/>
                <a:gdLst>
                  <a:gd name="connsiteX0" fmla="*/ 18326 w 179187"/>
                  <a:gd name="connsiteY0" fmla="*/ 375072 h 390954"/>
                  <a:gd name="connsiteX1" fmla="*/ 150273 w 179187"/>
                  <a:gd name="connsiteY1" fmla="*/ 375072 h 390954"/>
                  <a:gd name="connsiteX2" fmla="*/ 168192 w 179187"/>
                  <a:gd name="connsiteY2" fmla="*/ 357154 h 390954"/>
                  <a:gd name="connsiteX3" fmla="*/ 168192 w 179187"/>
                  <a:gd name="connsiteY3" fmla="*/ 36245 h 390954"/>
                  <a:gd name="connsiteX4" fmla="*/ 150273 w 179187"/>
                  <a:gd name="connsiteY4" fmla="*/ 18326 h 390954"/>
                  <a:gd name="connsiteX5" fmla="*/ 18326 w 179187"/>
                  <a:gd name="connsiteY5" fmla="*/ 18326 h 390954"/>
                  <a:gd name="connsiteX6" fmla="*/ 18326 w 179187"/>
                  <a:gd name="connsiteY6" fmla="*/ 375072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187" h="390954">
                    <a:moveTo>
                      <a:pt x="18326" y="375072"/>
                    </a:moveTo>
                    <a:lnTo>
                      <a:pt x="150273" y="375072"/>
                    </a:lnTo>
                    <a:cubicBezTo>
                      <a:pt x="160047" y="375072"/>
                      <a:pt x="168192" y="366928"/>
                      <a:pt x="168192" y="357154"/>
                    </a:cubicBezTo>
                    <a:lnTo>
                      <a:pt x="168192" y="36245"/>
                    </a:lnTo>
                    <a:cubicBezTo>
                      <a:pt x="168192" y="26471"/>
                      <a:pt x="160047" y="18326"/>
                      <a:pt x="150273" y="18326"/>
                    </a:cubicBezTo>
                    <a:lnTo>
                      <a:pt x="18326" y="18326"/>
                    </a:lnTo>
                    <a:lnTo>
                      <a:pt x="18326" y="375072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77FC909C-33D2-C14B-7EF6-11748C85E8B5}"/>
                  </a:ext>
                </a:extLst>
              </p:cNvPr>
              <p:cNvSpPr/>
              <p:nvPr/>
            </p:nvSpPr>
            <p:spPr bwMode="gray">
              <a:xfrm>
                <a:off x="8099139" y="5768549"/>
                <a:ext cx="409514" cy="275046"/>
              </a:xfrm>
              <a:custGeom>
                <a:avLst/>
                <a:gdLst>
                  <a:gd name="connsiteX0" fmla="*/ 299325 w 545707"/>
                  <a:gd name="connsiteY0" fmla="*/ 18326 h 366520"/>
                  <a:gd name="connsiteX1" fmla="*/ 489915 w 545707"/>
                  <a:gd name="connsiteY1" fmla="*/ 18326 h 366520"/>
                  <a:gd name="connsiteX2" fmla="*/ 533083 w 545707"/>
                  <a:gd name="connsiteY2" fmla="*/ 63123 h 366520"/>
                  <a:gd name="connsiteX3" fmla="*/ 488286 w 545707"/>
                  <a:gd name="connsiteY3" fmla="*/ 104662 h 366520"/>
                  <a:gd name="connsiteX4" fmla="*/ 470368 w 545707"/>
                  <a:gd name="connsiteY4" fmla="*/ 104662 h 366520"/>
                  <a:gd name="connsiteX5" fmla="*/ 513536 w 545707"/>
                  <a:gd name="connsiteY5" fmla="*/ 149459 h 366520"/>
                  <a:gd name="connsiteX6" fmla="*/ 468739 w 545707"/>
                  <a:gd name="connsiteY6" fmla="*/ 190998 h 366520"/>
                  <a:gd name="connsiteX7" fmla="*/ 450820 w 545707"/>
                  <a:gd name="connsiteY7" fmla="*/ 190998 h 366520"/>
                  <a:gd name="connsiteX8" fmla="*/ 493988 w 545707"/>
                  <a:gd name="connsiteY8" fmla="*/ 235795 h 366520"/>
                  <a:gd name="connsiteX9" fmla="*/ 449191 w 545707"/>
                  <a:gd name="connsiteY9" fmla="*/ 277334 h 366520"/>
                  <a:gd name="connsiteX10" fmla="*/ 431272 w 545707"/>
                  <a:gd name="connsiteY10" fmla="*/ 277334 h 366520"/>
                  <a:gd name="connsiteX11" fmla="*/ 474440 w 545707"/>
                  <a:gd name="connsiteY11" fmla="*/ 316429 h 366520"/>
                  <a:gd name="connsiteX12" fmla="*/ 429643 w 545707"/>
                  <a:gd name="connsiteY12" fmla="*/ 355525 h 366520"/>
                  <a:gd name="connsiteX13" fmla="*/ 158418 w 545707"/>
                  <a:gd name="connsiteY13" fmla="*/ 312357 h 366520"/>
                  <a:gd name="connsiteX14" fmla="*/ 68010 w 545707"/>
                  <a:gd name="connsiteY14" fmla="*/ 303397 h 366520"/>
                  <a:gd name="connsiteX15" fmla="*/ 18326 w 545707"/>
                  <a:gd name="connsiteY15" fmla="*/ 315615 h 366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5707" h="366520">
                    <a:moveTo>
                      <a:pt x="299325" y="18326"/>
                    </a:moveTo>
                    <a:lnTo>
                      <a:pt x="489915" y="18326"/>
                    </a:lnTo>
                    <a:cubicBezTo>
                      <a:pt x="514350" y="18326"/>
                      <a:pt x="533898" y="38688"/>
                      <a:pt x="533083" y="63123"/>
                    </a:cubicBezTo>
                    <a:cubicBezTo>
                      <a:pt x="532269" y="85929"/>
                      <a:pt x="511092" y="104662"/>
                      <a:pt x="488286" y="104662"/>
                    </a:cubicBezTo>
                    <a:lnTo>
                      <a:pt x="470368" y="104662"/>
                    </a:lnTo>
                    <a:cubicBezTo>
                      <a:pt x="494802" y="104662"/>
                      <a:pt x="514350" y="125024"/>
                      <a:pt x="513536" y="149459"/>
                    </a:cubicBezTo>
                    <a:cubicBezTo>
                      <a:pt x="512721" y="172264"/>
                      <a:pt x="491545" y="190998"/>
                      <a:pt x="468739" y="190998"/>
                    </a:cubicBezTo>
                    <a:lnTo>
                      <a:pt x="450820" y="190998"/>
                    </a:lnTo>
                    <a:cubicBezTo>
                      <a:pt x="475255" y="190998"/>
                      <a:pt x="494802" y="211360"/>
                      <a:pt x="493988" y="235795"/>
                    </a:cubicBezTo>
                    <a:cubicBezTo>
                      <a:pt x="493174" y="258600"/>
                      <a:pt x="471997" y="277334"/>
                      <a:pt x="449191" y="277334"/>
                    </a:cubicBezTo>
                    <a:lnTo>
                      <a:pt x="431272" y="277334"/>
                    </a:lnTo>
                    <a:cubicBezTo>
                      <a:pt x="455707" y="277334"/>
                      <a:pt x="474440" y="294438"/>
                      <a:pt x="474440" y="316429"/>
                    </a:cubicBezTo>
                    <a:cubicBezTo>
                      <a:pt x="474440" y="343307"/>
                      <a:pt x="452449" y="355525"/>
                      <a:pt x="429643" y="355525"/>
                    </a:cubicBezTo>
                    <a:cubicBezTo>
                      <a:pt x="283035" y="355525"/>
                      <a:pt x="200772" y="331090"/>
                      <a:pt x="158418" y="312357"/>
                    </a:cubicBezTo>
                    <a:cubicBezTo>
                      <a:pt x="129911" y="299325"/>
                      <a:pt x="98146" y="296067"/>
                      <a:pt x="68010" y="303397"/>
                    </a:cubicBezTo>
                    <a:lnTo>
                      <a:pt x="18326" y="31561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A5E21D36-14FE-5CAA-B1E7-6137EEF9F48C}"/>
                  </a:ext>
                </a:extLst>
              </p:cNvPr>
              <p:cNvSpPr/>
              <p:nvPr/>
            </p:nvSpPr>
            <p:spPr bwMode="gray">
              <a:xfrm>
                <a:off x="8098527" y="5676867"/>
                <a:ext cx="262822" cy="122243"/>
              </a:xfrm>
              <a:custGeom>
                <a:avLst/>
                <a:gdLst>
                  <a:gd name="connsiteX0" fmla="*/ 18326 w 350230"/>
                  <a:gd name="connsiteY0" fmla="*/ 149459 h 162897"/>
                  <a:gd name="connsiteX1" fmla="*/ 121766 w 350230"/>
                  <a:gd name="connsiteY1" fmla="*/ 149459 h 162897"/>
                  <a:gd name="connsiteX2" fmla="*/ 179595 w 350230"/>
                  <a:gd name="connsiteY2" fmla="*/ 149459 h 162897"/>
                  <a:gd name="connsiteX3" fmla="*/ 338420 w 350230"/>
                  <a:gd name="connsiteY3" fmla="*/ 18326 h 162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230" h="162897">
                    <a:moveTo>
                      <a:pt x="18326" y="149459"/>
                    </a:moveTo>
                    <a:lnTo>
                      <a:pt x="121766" y="149459"/>
                    </a:lnTo>
                    <a:lnTo>
                      <a:pt x="179595" y="149459"/>
                    </a:lnTo>
                    <a:cubicBezTo>
                      <a:pt x="179595" y="149459"/>
                      <a:pt x="186925" y="44390"/>
                      <a:pt x="338420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FDEB82CA-C36B-783C-2635-FE90713A2D83}"/>
                  </a:ext>
                </a:extLst>
              </p:cNvPr>
              <p:cNvSpPr/>
              <p:nvPr/>
            </p:nvSpPr>
            <p:spPr bwMode="gray">
              <a:xfrm>
                <a:off x="8124809" y="5326642"/>
                <a:ext cx="537869" cy="140580"/>
              </a:xfrm>
              <a:custGeom>
                <a:avLst/>
                <a:gdLst>
                  <a:gd name="connsiteX0" fmla="*/ 705755 w 716750"/>
                  <a:gd name="connsiteY0" fmla="*/ 18326 h 187332"/>
                  <a:gd name="connsiteX1" fmla="*/ 323759 w 716750"/>
                  <a:gd name="connsiteY1" fmla="*/ 155160 h 187332"/>
                  <a:gd name="connsiteX2" fmla="*/ 18326 w 716750"/>
                  <a:gd name="connsiteY2" fmla="*/ 163305 h 187332"/>
                  <a:gd name="connsiteX3" fmla="*/ 18326 w 716750"/>
                  <a:gd name="connsiteY3" fmla="*/ 163305 h 18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750" h="187332">
                    <a:moveTo>
                      <a:pt x="705755" y="18326"/>
                    </a:moveTo>
                    <a:cubicBezTo>
                      <a:pt x="551816" y="92445"/>
                      <a:pt x="421498" y="133169"/>
                      <a:pt x="323759" y="155160"/>
                    </a:cubicBezTo>
                    <a:cubicBezTo>
                      <a:pt x="223577" y="177966"/>
                      <a:pt x="120137" y="180409"/>
                      <a:pt x="18326" y="163305"/>
                    </a:cubicBezTo>
                    <a:lnTo>
                      <a:pt x="18326" y="16330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5B118B3A-E7C0-BEFA-3A66-21A27C3BF7AD}"/>
                  </a:ext>
                </a:extLst>
              </p:cNvPr>
              <p:cNvSpPr/>
              <p:nvPr/>
            </p:nvSpPr>
            <p:spPr bwMode="gray">
              <a:xfrm>
                <a:off x="8338735" y="5596798"/>
                <a:ext cx="97794" cy="195589"/>
              </a:xfrm>
              <a:custGeom>
                <a:avLst/>
                <a:gdLst>
                  <a:gd name="connsiteX0" fmla="*/ 117694 w 130318"/>
                  <a:gd name="connsiteY0" fmla="*/ 42761 h 260636"/>
                  <a:gd name="connsiteX1" fmla="*/ 117694 w 130318"/>
                  <a:gd name="connsiteY1" fmla="*/ 247198 h 260636"/>
                  <a:gd name="connsiteX2" fmla="*/ 18326 w 130318"/>
                  <a:gd name="connsiteY2" fmla="*/ 247198 h 260636"/>
                  <a:gd name="connsiteX3" fmla="*/ 18326 w 130318"/>
                  <a:gd name="connsiteY3" fmla="*/ 18326 h 2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318" h="260636">
                    <a:moveTo>
                      <a:pt x="117694" y="42761"/>
                    </a:moveTo>
                    <a:lnTo>
                      <a:pt x="117694" y="247198"/>
                    </a:lnTo>
                    <a:lnTo>
                      <a:pt x="18326" y="247198"/>
                    </a:ln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AB0F2BF5-01FE-400D-1CBE-5910283C6B91}"/>
                  </a:ext>
                </a:extLst>
              </p:cNvPr>
              <p:cNvSpPr/>
              <p:nvPr/>
            </p:nvSpPr>
            <p:spPr bwMode="gray">
              <a:xfrm>
                <a:off x="8640675" y="5303416"/>
                <a:ext cx="79458" cy="446186"/>
              </a:xfrm>
              <a:custGeom>
                <a:avLst/>
                <a:gdLst>
                  <a:gd name="connsiteX0" fmla="*/ 61494 w 105883"/>
                  <a:gd name="connsiteY0" fmla="*/ 581953 h 594577"/>
                  <a:gd name="connsiteX1" fmla="*/ 18326 w 105883"/>
                  <a:gd name="connsiteY1" fmla="*/ 581953 h 594577"/>
                  <a:gd name="connsiteX2" fmla="*/ 18326 w 105883"/>
                  <a:gd name="connsiteY2" fmla="*/ 18326 h 594577"/>
                  <a:gd name="connsiteX3" fmla="*/ 61494 w 105883"/>
                  <a:gd name="connsiteY3" fmla="*/ 18326 h 594577"/>
                  <a:gd name="connsiteX4" fmla="*/ 94073 w 105883"/>
                  <a:gd name="connsiteY4" fmla="*/ 50906 h 594577"/>
                  <a:gd name="connsiteX5" fmla="*/ 94073 w 105883"/>
                  <a:gd name="connsiteY5" fmla="*/ 549373 h 594577"/>
                  <a:gd name="connsiteX6" fmla="*/ 61494 w 105883"/>
                  <a:gd name="connsiteY6" fmla="*/ 581953 h 59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883" h="594577">
                    <a:moveTo>
                      <a:pt x="61494" y="581953"/>
                    </a:moveTo>
                    <a:lnTo>
                      <a:pt x="18326" y="581953"/>
                    </a:lnTo>
                    <a:lnTo>
                      <a:pt x="18326" y="18326"/>
                    </a:lnTo>
                    <a:lnTo>
                      <a:pt x="61494" y="18326"/>
                    </a:lnTo>
                    <a:cubicBezTo>
                      <a:pt x="79413" y="18326"/>
                      <a:pt x="94073" y="32987"/>
                      <a:pt x="94073" y="50906"/>
                    </a:cubicBezTo>
                    <a:lnTo>
                      <a:pt x="94073" y="549373"/>
                    </a:lnTo>
                    <a:cubicBezTo>
                      <a:pt x="94073" y="567292"/>
                      <a:pt x="79413" y="581953"/>
                      <a:pt x="61494" y="581953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6" name="Freihandform: Form 95">
                <a:extLst>
                  <a:ext uri="{FF2B5EF4-FFF2-40B4-BE49-F238E27FC236}">
                    <a16:creationId xmlns:a16="http://schemas.microsoft.com/office/drawing/2014/main" id="{6677C3E6-304A-465F-2832-D55AEE768AD8}"/>
                  </a:ext>
                </a:extLst>
              </p:cNvPr>
              <p:cNvSpPr/>
              <p:nvPr/>
            </p:nvSpPr>
            <p:spPr bwMode="gray">
              <a:xfrm>
                <a:off x="8125421" y="5585273"/>
                <a:ext cx="537869" cy="140580"/>
              </a:xfrm>
              <a:custGeom>
                <a:avLst/>
                <a:gdLst>
                  <a:gd name="connsiteX0" fmla="*/ 704940 w 716750"/>
                  <a:gd name="connsiteY0" fmla="*/ 174591 h 187332"/>
                  <a:gd name="connsiteX1" fmla="*/ 331904 w 716750"/>
                  <a:gd name="connsiteY1" fmla="*/ 39386 h 187332"/>
                  <a:gd name="connsiteX2" fmla="*/ 18326 w 716750"/>
                  <a:gd name="connsiteY2" fmla="*/ 28797 h 187332"/>
                  <a:gd name="connsiteX3" fmla="*/ 18326 w 716750"/>
                  <a:gd name="connsiteY3" fmla="*/ 28797 h 18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750" h="187332">
                    <a:moveTo>
                      <a:pt x="704940" y="174591"/>
                    </a:moveTo>
                    <a:cubicBezTo>
                      <a:pt x="555074" y="102101"/>
                      <a:pt x="428014" y="62191"/>
                      <a:pt x="331904" y="39386"/>
                    </a:cubicBezTo>
                    <a:cubicBezTo>
                      <a:pt x="229278" y="15765"/>
                      <a:pt x="122581" y="11693"/>
                      <a:pt x="18326" y="28797"/>
                    </a:cubicBezTo>
                    <a:lnTo>
                      <a:pt x="18326" y="2879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321EB863-FB9F-AEAE-2FAC-948AAEBE0698}"/>
                  </a:ext>
                </a:extLst>
              </p:cNvPr>
              <p:cNvSpPr/>
              <p:nvPr/>
            </p:nvSpPr>
            <p:spPr bwMode="gray">
              <a:xfrm>
                <a:off x="8071634" y="5415267"/>
                <a:ext cx="79458" cy="226149"/>
              </a:xfrm>
              <a:custGeom>
                <a:avLst/>
                <a:gdLst>
                  <a:gd name="connsiteX0" fmla="*/ 89187 w 105883"/>
                  <a:gd name="connsiteY0" fmla="*/ 283035 h 301361"/>
                  <a:gd name="connsiteX1" fmla="*/ 52535 w 105883"/>
                  <a:gd name="connsiteY1" fmla="*/ 283035 h 301361"/>
                  <a:gd name="connsiteX2" fmla="*/ 18326 w 105883"/>
                  <a:gd name="connsiteY2" fmla="*/ 248827 h 301361"/>
                  <a:gd name="connsiteX3" fmla="*/ 18326 w 105883"/>
                  <a:gd name="connsiteY3" fmla="*/ 52535 h 301361"/>
                  <a:gd name="connsiteX4" fmla="*/ 52535 w 105883"/>
                  <a:gd name="connsiteY4" fmla="*/ 18326 h 301361"/>
                  <a:gd name="connsiteX5" fmla="*/ 89187 w 105883"/>
                  <a:gd name="connsiteY5" fmla="*/ 18326 h 301361"/>
                  <a:gd name="connsiteX6" fmla="*/ 89187 w 105883"/>
                  <a:gd name="connsiteY6" fmla="*/ 283035 h 30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883" h="301361">
                    <a:moveTo>
                      <a:pt x="89187" y="283035"/>
                    </a:moveTo>
                    <a:lnTo>
                      <a:pt x="52535" y="283035"/>
                    </a:lnTo>
                    <a:cubicBezTo>
                      <a:pt x="33802" y="283035"/>
                      <a:pt x="18326" y="267560"/>
                      <a:pt x="18326" y="248827"/>
                    </a:cubicBezTo>
                    <a:lnTo>
                      <a:pt x="18326" y="52535"/>
                    </a:lnTo>
                    <a:cubicBezTo>
                      <a:pt x="18326" y="33801"/>
                      <a:pt x="33802" y="18326"/>
                      <a:pt x="52535" y="18326"/>
                    </a:cubicBezTo>
                    <a:lnTo>
                      <a:pt x="89187" y="18326"/>
                    </a:lnTo>
                    <a:lnTo>
                      <a:pt x="89187" y="283035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D1B29250-7F2F-AD55-43AA-AD1F1C549E0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70" y="2520000"/>
            <a:ext cx="1260001" cy="1260000"/>
            <a:chOff x="540070" y="2520000"/>
            <a:chExt cx="1260001" cy="1260000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F73C436A-AB8B-6003-1E44-C2537C65DB7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70" y="2520000"/>
              <a:ext cx="1260001" cy="1260000"/>
              <a:chOff x="1764185" y="1602000"/>
              <a:chExt cx="847424" cy="847422"/>
            </a:xfrm>
          </p:grpSpPr>
          <p:sp>
            <p:nvSpPr>
              <p:cNvPr id="30" name="Oval 7">
                <a:extLst>
                  <a:ext uri="{FF2B5EF4-FFF2-40B4-BE49-F238E27FC236}">
                    <a16:creationId xmlns:a16="http://schemas.microsoft.com/office/drawing/2014/main" id="{F413B127-1596-1D7F-9B78-1BF40CBF4FA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" name="Oval 4">
                <a:extLst>
                  <a:ext uri="{FF2B5EF4-FFF2-40B4-BE49-F238E27FC236}">
                    <a16:creationId xmlns:a16="http://schemas.microsoft.com/office/drawing/2014/main" id="{4F9B2F16-DB7A-ED43-3C61-AE880E692D4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ICON">
              <a:extLst>
                <a:ext uri="{FF2B5EF4-FFF2-40B4-BE49-F238E27FC236}">
                  <a16:creationId xmlns:a16="http://schemas.microsoft.com/office/drawing/2014/main" id="{5C94EE23-EFD5-3F80-113D-B9D87349009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82070" y="2902685"/>
              <a:ext cx="576000" cy="494630"/>
              <a:chOff x="6213924" y="2949229"/>
              <a:chExt cx="918724" cy="788937"/>
            </a:xfrm>
            <a:noFill/>
          </p:grpSpPr>
          <p:grpSp>
            <p:nvGrpSpPr>
              <p:cNvPr id="99" name="Gruppieren 98">
                <a:extLst>
                  <a:ext uri="{FF2B5EF4-FFF2-40B4-BE49-F238E27FC236}">
                    <a16:creationId xmlns:a16="http://schemas.microsoft.com/office/drawing/2014/main" id="{8E071F12-18C3-4ED4-6D75-2F1FB23E2402}"/>
                  </a:ext>
                </a:extLst>
              </p:cNvPr>
              <p:cNvGrpSpPr/>
              <p:nvPr/>
            </p:nvGrpSpPr>
            <p:grpSpPr bwMode="gray">
              <a:xfrm>
                <a:off x="6213924" y="3287596"/>
                <a:ext cx="450570" cy="450570"/>
                <a:chOff x="7902360" y="4609416"/>
                <a:chExt cx="1434489" cy="1434489"/>
              </a:xfrm>
              <a:grpFill/>
            </p:grpSpPr>
            <p:sp>
              <p:nvSpPr>
                <p:cNvPr id="103" name="Freihandform: Form 102">
                  <a:extLst>
                    <a:ext uri="{FF2B5EF4-FFF2-40B4-BE49-F238E27FC236}">
                      <a16:creationId xmlns:a16="http://schemas.microsoft.com/office/drawing/2014/main" id="{006A6F39-5C3A-D3CB-0402-44DDE899DA2A}"/>
                    </a:ext>
                  </a:extLst>
                </p:cNvPr>
                <p:cNvSpPr/>
                <p:nvPr/>
              </p:nvSpPr>
              <p:spPr bwMode="gray">
                <a:xfrm>
                  <a:off x="8089292" y="4797522"/>
                  <a:ext cx="1056992" cy="1056992"/>
                </a:xfrm>
                <a:custGeom>
                  <a:avLst/>
                  <a:gdLst>
                    <a:gd name="connsiteX0" fmla="*/ 219325 w 342085"/>
                    <a:gd name="connsiteY0" fmla="*/ 68207 h 342085"/>
                    <a:gd name="connsiteX1" fmla="*/ 281919 w 342085"/>
                    <a:gd name="connsiteY1" fmla="*/ 219325 h 342085"/>
                    <a:gd name="connsiteX2" fmla="*/ 130801 w 342085"/>
                    <a:gd name="connsiteY2" fmla="*/ 281919 h 342085"/>
                    <a:gd name="connsiteX3" fmla="*/ 68207 w 342085"/>
                    <a:gd name="connsiteY3" fmla="*/ 130801 h 342085"/>
                    <a:gd name="connsiteX4" fmla="*/ 219325 w 342085"/>
                    <a:gd name="connsiteY4" fmla="*/ 68207 h 34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085" h="342085">
                      <a:moveTo>
                        <a:pt x="219325" y="68207"/>
                      </a:moveTo>
                      <a:cubicBezTo>
                        <a:pt x="278340" y="92652"/>
                        <a:pt x="306364" y="160310"/>
                        <a:pt x="281919" y="219325"/>
                      </a:cubicBezTo>
                      <a:cubicBezTo>
                        <a:pt x="257473" y="278340"/>
                        <a:pt x="189815" y="306364"/>
                        <a:pt x="130801" y="281919"/>
                      </a:cubicBezTo>
                      <a:cubicBezTo>
                        <a:pt x="71786" y="257474"/>
                        <a:pt x="43761" y="189816"/>
                        <a:pt x="68207" y="130801"/>
                      </a:cubicBezTo>
                      <a:cubicBezTo>
                        <a:pt x="92652" y="71786"/>
                        <a:pt x="160310" y="43762"/>
                        <a:pt x="219325" y="68207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04" name="Freihandform: Form 103">
                  <a:extLst>
                    <a:ext uri="{FF2B5EF4-FFF2-40B4-BE49-F238E27FC236}">
                      <a16:creationId xmlns:a16="http://schemas.microsoft.com/office/drawing/2014/main" id="{6A00FD5C-DE0D-37A7-E229-A59DDF6F6CD4}"/>
                    </a:ext>
                  </a:extLst>
                </p:cNvPr>
                <p:cNvSpPr/>
                <p:nvPr/>
              </p:nvSpPr>
              <p:spPr bwMode="gray">
                <a:xfrm>
                  <a:off x="7902360" y="4609416"/>
                  <a:ext cx="1434489" cy="1434489"/>
                </a:xfrm>
                <a:custGeom>
                  <a:avLst/>
                  <a:gdLst>
                    <a:gd name="connsiteX0" fmla="*/ 453263 w 464258"/>
                    <a:gd name="connsiteY0" fmla="*/ 249641 h 464258"/>
                    <a:gd name="connsiteX1" fmla="*/ 453263 w 464258"/>
                    <a:gd name="connsiteY1" fmla="*/ 221948 h 464258"/>
                    <a:gd name="connsiteX2" fmla="*/ 431272 w 464258"/>
                    <a:gd name="connsiteY2" fmla="*/ 199957 h 464258"/>
                    <a:gd name="connsiteX3" fmla="*/ 431272 w 464258"/>
                    <a:gd name="connsiteY3" fmla="*/ 199957 h 464258"/>
                    <a:gd name="connsiteX4" fmla="*/ 410095 w 464258"/>
                    <a:gd name="connsiteY4" fmla="*/ 184482 h 464258"/>
                    <a:gd name="connsiteX5" fmla="*/ 395434 w 464258"/>
                    <a:gd name="connsiteY5" fmla="*/ 148644 h 464258"/>
                    <a:gd name="connsiteX6" fmla="*/ 399507 w 464258"/>
                    <a:gd name="connsiteY6" fmla="*/ 122581 h 464258"/>
                    <a:gd name="connsiteX7" fmla="*/ 399507 w 464258"/>
                    <a:gd name="connsiteY7" fmla="*/ 122581 h 464258"/>
                    <a:gd name="connsiteX8" fmla="*/ 399507 w 464258"/>
                    <a:gd name="connsiteY8" fmla="*/ 91630 h 464258"/>
                    <a:gd name="connsiteX9" fmla="*/ 379959 w 464258"/>
                    <a:gd name="connsiteY9" fmla="*/ 72082 h 464258"/>
                    <a:gd name="connsiteX10" fmla="*/ 349008 w 464258"/>
                    <a:gd name="connsiteY10" fmla="*/ 72082 h 464258"/>
                    <a:gd name="connsiteX11" fmla="*/ 349008 w 464258"/>
                    <a:gd name="connsiteY11" fmla="*/ 72082 h 464258"/>
                    <a:gd name="connsiteX12" fmla="*/ 322945 w 464258"/>
                    <a:gd name="connsiteY12" fmla="*/ 76155 h 464258"/>
                    <a:gd name="connsiteX13" fmla="*/ 287107 w 464258"/>
                    <a:gd name="connsiteY13" fmla="*/ 61494 h 464258"/>
                    <a:gd name="connsiteX14" fmla="*/ 271632 w 464258"/>
                    <a:gd name="connsiteY14" fmla="*/ 40317 h 464258"/>
                    <a:gd name="connsiteX15" fmla="*/ 271632 w 464258"/>
                    <a:gd name="connsiteY15" fmla="*/ 40317 h 464258"/>
                    <a:gd name="connsiteX16" fmla="*/ 249641 w 464258"/>
                    <a:gd name="connsiteY16" fmla="*/ 18326 h 464258"/>
                    <a:gd name="connsiteX17" fmla="*/ 221948 w 464258"/>
                    <a:gd name="connsiteY17" fmla="*/ 18326 h 464258"/>
                    <a:gd name="connsiteX18" fmla="*/ 199957 w 464258"/>
                    <a:gd name="connsiteY18" fmla="*/ 40317 h 464258"/>
                    <a:gd name="connsiteX19" fmla="*/ 199957 w 464258"/>
                    <a:gd name="connsiteY19" fmla="*/ 40317 h 464258"/>
                    <a:gd name="connsiteX20" fmla="*/ 184482 w 464258"/>
                    <a:gd name="connsiteY20" fmla="*/ 61494 h 464258"/>
                    <a:gd name="connsiteX21" fmla="*/ 148644 w 464258"/>
                    <a:gd name="connsiteY21" fmla="*/ 76155 h 464258"/>
                    <a:gd name="connsiteX22" fmla="*/ 122581 w 464258"/>
                    <a:gd name="connsiteY22" fmla="*/ 72082 h 464258"/>
                    <a:gd name="connsiteX23" fmla="*/ 122581 w 464258"/>
                    <a:gd name="connsiteY23" fmla="*/ 72082 h 464258"/>
                    <a:gd name="connsiteX24" fmla="*/ 91630 w 464258"/>
                    <a:gd name="connsiteY24" fmla="*/ 72082 h 464258"/>
                    <a:gd name="connsiteX25" fmla="*/ 72082 w 464258"/>
                    <a:gd name="connsiteY25" fmla="*/ 91630 h 464258"/>
                    <a:gd name="connsiteX26" fmla="*/ 72082 w 464258"/>
                    <a:gd name="connsiteY26" fmla="*/ 122581 h 464258"/>
                    <a:gd name="connsiteX27" fmla="*/ 72082 w 464258"/>
                    <a:gd name="connsiteY27" fmla="*/ 122581 h 464258"/>
                    <a:gd name="connsiteX28" fmla="*/ 76155 w 464258"/>
                    <a:gd name="connsiteY28" fmla="*/ 148644 h 464258"/>
                    <a:gd name="connsiteX29" fmla="*/ 61494 w 464258"/>
                    <a:gd name="connsiteY29" fmla="*/ 184482 h 464258"/>
                    <a:gd name="connsiteX30" fmla="*/ 40317 w 464258"/>
                    <a:gd name="connsiteY30" fmla="*/ 199957 h 464258"/>
                    <a:gd name="connsiteX31" fmla="*/ 40317 w 464258"/>
                    <a:gd name="connsiteY31" fmla="*/ 199957 h 464258"/>
                    <a:gd name="connsiteX32" fmla="*/ 18326 w 464258"/>
                    <a:gd name="connsiteY32" fmla="*/ 221948 h 464258"/>
                    <a:gd name="connsiteX33" fmla="*/ 18326 w 464258"/>
                    <a:gd name="connsiteY33" fmla="*/ 249641 h 464258"/>
                    <a:gd name="connsiteX34" fmla="*/ 40317 w 464258"/>
                    <a:gd name="connsiteY34" fmla="*/ 271632 h 464258"/>
                    <a:gd name="connsiteX35" fmla="*/ 40317 w 464258"/>
                    <a:gd name="connsiteY35" fmla="*/ 271632 h 464258"/>
                    <a:gd name="connsiteX36" fmla="*/ 61494 w 464258"/>
                    <a:gd name="connsiteY36" fmla="*/ 287107 h 464258"/>
                    <a:gd name="connsiteX37" fmla="*/ 76155 w 464258"/>
                    <a:gd name="connsiteY37" fmla="*/ 322945 h 464258"/>
                    <a:gd name="connsiteX38" fmla="*/ 72082 w 464258"/>
                    <a:gd name="connsiteY38" fmla="*/ 349009 h 464258"/>
                    <a:gd name="connsiteX39" fmla="*/ 72082 w 464258"/>
                    <a:gd name="connsiteY39" fmla="*/ 349009 h 464258"/>
                    <a:gd name="connsiteX40" fmla="*/ 72082 w 464258"/>
                    <a:gd name="connsiteY40" fmla="*/ 379959 h 464258"/>
                    <a:gd name="connsiteX41" fmla="*/ 91630 w 464258"/>
                    <a:gd name="connsiteY41" fmla="*/ 399507 h 464258"/>
                    <a:gd name="connsiteX42" fmla="*/ 122581 w 464258"/>
                    <a:gd name="connsiteY42" fmla="*/ 399507 h 464258"/>
                    <a:gd name="connsiteX43" fmla="*/ 122581 w 464258"/>
                    <a:gd name="connsiteY43" fmla="*/ 399507 h 464258"/>
                    <a:gd name="connsiteX44" fmla="*/ 148644 w 464258"/>
                    <a:gd name="connsiteY44" fmla="*/ 395435 h 464258"/>
                    <a:gd name="connsiteX45" fmla="*/ 184482 w 464258"/>
                    <a:gd name="connsiteY45" fmla="*/ 410095 h 464258"/>
                    <a:gd name="connsiteX46" fmla="*/ 199957 w 464258"/>
                    <a:gd name="connsiteY46" fmla="*/ 431272 h 464258"/>
                    <a:gd name="connsiteX47" fmla="*/ 199957 w 464258"/>
                    <a:gd name="connsiteY47" fmla="*/ 431272 h 464258"/>
                    <a:gd name="connsiteX48" fmla="*/ 221948 w 464258"/>
                    <a:gd name="connsiteY48" fmla="*/ 453263 h 464258"/>
                    <a:gd name="connsiteX49" fmla="*/ 249641 w 464258"/>
                    <a:gd name="connsiteY49" fmla="*/ 453263 h 464258"/>
                    <a:gd name="connsiteX50" fmla="*/ 271632 w 464258"/>
                    <a:gd name="connsiteY50" fmla="*/ 431272 h 464258"/>
                    <a:gd name="connsiteX51" fmla="*/ 271632 w 464258"/>
                    <a:gd name="connsiteY51" fmla="*/ 431272 h 464258"/>
                    <a:gd name="connsiteX52" fmla="*/ 287107 w 464258"/>
                    <a:gd name="connsiteY52" fmla="*/ 410095 h 464258"/>
                    <a:gd name="connsiteX53" fmla="*/ 322945 w 464258"/>
                    <a:gd name="connsiteY53" fmla="*/ 395435 h 464258"/>
                    <a:gd name="connsiteX54" fmla="*/ 349008 w 464258"/>
                    <a:gd name="connsiteY54" fmla="*/ 399507 h 464258"/>
                    <a:gd name="connsiteX55" fmla="*/ 349008 w 464258"/>
                    <a:gd name="connsiteY55" fmla="*/ 399507 h 464258"/>
                    <a:gd name="connsiteX56" fmla="*/ 379959 w 464258"/>
                    <a:gd name="connsiteY56" fmla="*/ 399507 h 464258"/>
                    <a:gd name="connsiteX57" fmla="*/ 399507 w 464258"/>
                    <a:gd name="connsiteY57" fmla="*/ 379959 h 464258"/>
                    <a:gd name="connsiteX58" fmla="*/ 399507 w 464258"/>
                    <a:gd name="connsiteY58" fmla="*/ 349009 h 464258"/>
                    <a:gd name="connsiteX59" fmla="*/ 399507 w 464258"/>
                    <a:gd name="connsiteY59" fmla="*/ 349009 h 464258"/>
                    <a:gd name="connsiteX60" fmla="*/ 395434 w 464258"/>
                    <a:gd name="connsiteY60" fmla="*/ 322945 h 464258"/>
                    <a:gd name="connsiteX61" fmla="*/ 410095 w 464258"/>
                    <a:gd name="connsiteY61" fmla="*/ 287107 h 464258"/>
                    <a:gd name="connsiteX62" fmla="*/ 431272 w 464258"/>
                    <a:gd name="connsiteY62" fmla="*/ 271632 h 464258"/>
                    <a:gd name="connsiteX63" fmla="*/ 431272 w 464258"/>
                    <a:gd name="connsiteY63" fmla="*/ 271632 h 464258"/>
                    <a:gd name="connsiteX64" fmla="*/ 453263 w 464258"/>
                    <a:gd name="connsiteY64" fmla="*/ 249641 h 464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64258" h="464258">
                      <a:moveTo>
                        <a:pt x="453263" y="249641"/>
                      </a:moveTo>
                      <a:lnTo>
                        <a:pt x="453263" y="221948"/>
                      </a:lnTo>
                      <a:cubicBezTo>
                        <a:pt x="453263" y="209731"/>
                        <a:pt x="443490" y="199957"/>
                        <a:pt x="431272" y="199957"/>
                      </a:cubicBezTo>
                      <a:lnTo>
                        <a:pt x="431272" y="199957"/>
                      </a:lnTo>
                      <a:cubicBezTo>
                        <a:pt x="421498" y="199957"/>
                        <a:pt x="413353" y="193441"/>
                        <a:pt x="410095" y="184482"/>
                      </a:cubicBezTo>
                      <a:cubicBezTo>
                        <a:pt x="406837" y="172264"/>
                        <a:pt x="401136" y="160047"/>
                        <a:pt x="395434" y="148644"/>
                      </a:cubicBezTo>
                      <a:cubicBezTo>
                        <a:pt x="390548" y="140499"/>
                        <a:pt x="392176" y="129911"/>
                        <a:pt x="399507" y="122581"/>
                      </a:cubicBezTo>
                      <a:lnTo>
                        <a:pt x="399507" y="122581"/>
                      </a:lnTo>
                      <a:cubicBezTo>
                        <a:pt x="408466" y="113621"/>
                        <a:pt x="408466" y="99775"/>
                        <a:pt x="399507" y="91630"/>
                      </a:cubicBezTo>
                      <a:lnTo>
                        <a:pt x="379959" y="72082"/>
                      </a:lnTo>
                      <a:cubicBezTo>
                        <a:pt x="371000" y="63123"/>
                        <a:pt x="357153" y="63123"/>
                        <a:pt x="349008" y="72082"/>
                      </a:cubicBezTo>
                      <a:lnTo>
                        <a:pt x="349008" y="72082"/>
                      </a:lnTo>
                      <a:cubicBezTo>
                        <a:pt x="342493" y="78598"/>
                        <a:pt x="331904" y="80227"/>
                        <a:pt x="322945" y="76155"/>
                      </a:cubicBezTo>
                      <a:cubicBezTo>
                        <a:pt x="311542" y="70453"/>
                        <a:pt x="300139" y="64752"/>
                        <a:pt x="287107" y="61494"/>
                      </a:cubicBezTo>
                      <a:cubicBezTo>
                        <a:pt x="278148" y="59050"/>
                        <a:pt x="271632" y="50091"/>
                        <a:pt x="271632" y="40317"/>
                      </a:cubicBezTo>
                      <a:lnTo>
                        <a:pt x="271632" y="40317"/>
                      </a:lnTo>
                      <a:cubicBezTo>
                        <a:pt x="271632" y="28100"/>
                        <a:pt x="261858" y="18326"/>
                        <a:pt x="249641" y="18326"/>
                      </a:cubicBezTo>
                      <a:lnTo>
                        <a:pt x="221948" y="18326"/>
                      </a:lnTo>
                      <a:cubicBezTo>
                        <a:pt x="209731" y="18326"/>
                        <a:pt x="199957" y="28100"/>
                        <a:pt x="199957" y="40317"/>
                      </a:cubicBezTo>
                      <a:lnTo>
                        <a:pt x="199957" y="40317"/>
                      </a:lnTo>
                      <a:cubicBezTo>
                        <a:pt x="199957" y="50091"/>
                        <a:pt x="193441" y="58236"/>
                        <a:pt x="184482" y="61494"/>
                      </a:cubicBezTo>
                      <a:cubicBezTo>
                        <a:pt x="172264" y="64752"/>
                        <a:pt x="160047" y="70453"/>
                        <a:pt x="148644" y="76155"/>
                      </a:cubicBezTo>
                      <a:cubicBezTo>
                        <a:pt x="140499" y="81042"/>
                        <a:pt x="129911" y="79413"/>
                        <a:pt x="122581" y="72082"/>
                      </a:cubicBezTo>
                      <a:lnTo>
                        <a:pt x="122581" y="72082"/>
                      </a:lnTo>
                      <a:cubicBezTo>
                        <a:pt x="113621" y="63123"/>
                        <a:pt x="99775" y="63123"/>
                        <a:pt x="91630" y="72082"/>
                      </a:cubicBezTo>
                      <a:lnTo>
                        <a:pt x="72082" y="91630"/>
                      </a:lnTo>
                      <a:cubicBezTo>
                        <a:pt x="63123" y="100589"/>
                        <a:pt x="63123" y="114436"/>
                        <a:pt x="72082" y="122581"/>
                      </a:cubicBezTo>
                      <a:lnTo>
                        <a:pt x="72082" y="122581"/>
                      </a:lnTo>
                      <a:cubicBezTo>
                        <a:pt x="78598" y="129097"/>
                        <a:pt x="80227" y="139685"/>
                        <a:pt x="76155" y="148644"/>
                      </a:cubicBezTo>
                      <a:cubicBezTo>
                        <a:pt x="70453" y="160047"/>
                        <a:pt x="64752" y="171450"/>
                        <a:pt x="61494" y="184482"/>
                      </a:cubicBezTo>
                      <a:cubicBezTo>
                        <a:pt x="59050" y="193441"/>
                        <a:pt x="50091" y="199957"/>
                        <a:pt x="40317" y="199957"/>
                      </a:cubicBezTo>
                      <a:lnTo>
                        <a:pt x="40317" y="199957"/>
                      </a:lnTo>
                      <a:cubicBezTo>
                        <a:pt x="28100" y="199957"/>
                        <a:pt x="18326" y="209731"/>
                        <a:pt x="18326" y="221948"/>
                      </a:cubicBezTo>
                      <a:lnTo>
                        <a:pt x="18326" y="249641"/>
                      </a:lnTo>
                      <a:cubicBezTo>
                        <a:pt x="18326" y="261858"/>
                        <a:pt x="28100" y="271632"/>
                        <a:pt x="40317" y="271632"/>
                      </a:cubicBezTo>
                      <a:lnTo>
                        <a:pt x="40317" y="271632"/>
                      </a:lnTo>
                      <a:cubicBezTo>
                        <a:pt x="50091" y="271632"/>
                        <a:pt x="58236" y="278148"/>
                        <a:pt x="61494" y="287107"/>
                      </a:cubicBezTo>
                      <a:cubicBezTo>
                        <a:pt x="64752" y="299325"/>
                        <a:pt x="70453" y="311542"/>
                        <a:pt x="76155" y="322945"/>
                      </a:cubicBezTo>
                      <a:cubicBezTo>
                        <a:pt x="81042" y="331090"/>
                        <a:pt x="79413" y="341678"/>
                        <a:pt x="72082" y="349009"/>
                      </a:cubicBezTo>
                      <a:lnTo>
                        <a:pt x="72082" y="349009"/>
                      </a:lnTo>
                      <a:cubicBezTo>
                        <a:pt x="63123" y="357968"/>
                        <a:pt x="63123" y="371814"/>
                        <a:pt x="72082" y="379959"/>
                      </a:cubicBezTo>
                      <a:lnTo>
                        <a:pt x="91630" y="399507"/>
                      </a:lnTo>
                      <a:cubicBezTo>
                        <a:pt x="100589" y="408466"/>
                        <a:pt x="114436" y="408466"/>
                        <a:pt x="122581" y="399507"/>
                      </a:cubicBezTo>
                      <a:lnTo>
                        <a:pt x="122581" y="399507"/>
                      </a:lnTo>
                      <a:cubicBezTo>
                        <a:pt x="129096" y="392991"/>
                        <a:pt x="139685" y="391362"/>
                        <a:pt x="148644" y="395435"/>
                      </a:cubicBezTo>
                      <a:cubicBezTo>
                        <a:pt x="160047" y="401136"/>
                        <a:pt x="171450" y="406837"/>
                        <a:pt x="184482" y="410095"/>
                      </a:cubicBezTo>
                      <a:cubicBezTo>
                        <a:pt x="193441" y="412539"/>
                        <a:pt x="199957" y="421498"/>
                        <a:pt x="199957" y="431272"/>
                      </a:cubicBezTo>
                      <a:lnTo>
                        <a:pt x="199957" y="431272"/>
                      </a:lnTo>
                      <a:cubicBezTo>
                        <a:pt x="199957" y="443489"/>
                        <a:pt x="209731" y="453263"/>
                        <a:pt x="221948" y="453263"/>
                      </a:cubicBezTo>
                      <a:lnTo>
                        <a:pt x="249641" y="453263"/>
                      </a:lnTo>
                      <a:cubicBezTo>
                        <a:pt x="261858" y="453263"/>
                        <a:pt x="271632" y="443489"/>
                        <a:pt x="271632" y="431272"/>
                      </a:cubicBezTo>
                      <a:lnTo>
                        <a:pt x="271632" y="431272"/>
                      </a:lnTo>
                      <a:cubicBezTo>
                        <a:pt x="271632" y="421498"/>
                        <a:pt x="278148" y="413353"/>
                        <a:pt x="287107" y="410095"/>
                      </a:cubicBezTo>
                      <a:cubicBezTo>
                        <a:pt x="299325" y="406837"/>
                        <a:pt x="311542" y="401136"/>
                        <a:pt x="322945" y="395435"/>
                      </a:cubicBezTo>
                      <a:cubicBezTo>
                        <a:pt x="331090" y="390548"/>
                        <a:pt x="341678" y="392177"/>
                        <a:pt x="349008" y="399507"/>
                      </a:cubicBezTo>
                      <a:lnTo>
                        <a:pt x="349008" y="399507"/>
                      </a:lnTo>
                      <a:cubicBezTo>
                        <a:pt x="357968" y="408466"/>
                        <a:pt x="371814" y="408466"/>
                        <a:pt x="379959" y="399507"/>
                      </a:cubicBezTo>
                      <a:lnTo>
                        <a:pt x="399507" y="379959"/>
                      </a:lnTo>
                      <a:cubicBezTo>
                        <a:pt x="408466" y="371000"/>
                        <a:pt x="408466" y="357154"/>
                        <a:pt x="399507" y="349009"/>
                      </a:cubicBezTo>
                      <a:lnTo>
                        <a:pt x="399507" y="349009"/>
                      </a:lnTo>
                      <a:cubicBezTo>
                        <a:pt x="392991" y="342493"/>
                        <a:pt x="391362" y="331904"/>
                        <a:pt x="395434" y="322945"/>
                      </a:cubicBezTo>
                      <a:cubicBezTo>
                        <a:pt x="401136" y="311542"/>
                        <a:pt x="406837" y="300139"/>
                        <a:pt x="410095" y="287107"/>
                      </a:cubicBezTo>
                      <a:cubicBezTo>
                        <a:pt x="412539" y="278148"/>
                        <a:pt x="421498" y="271632"/>
                        <a:pt x="431272" y="271632"/>
                      </a:cubicBezTo>
                      <a:lnTo>
                        <a:pt x="431272" y="271632"/>
                      </a:lnTo>
                      <a:cubicBezTo>
                        <a:pt x="443490" y="271632"/>
                        <a:pt x="453263" y="261858"/>
                        <a:pt x="453263" y="249641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100" name="Gruppieren 99">
                <a:extLst>
                  <a:ext uri="{FF2B5EF4-FFF2-40B4-BE49-F238E27FC236}">
                    <a16:creationId xmlns:a16="http://schemas.microsoft.com/office/drawing/2014/main" id="{CEEB3EA9-E7D6-9ED6-92BA-57100D35FAC4}"/>
                  </a:ext>
                </a:extLst>
              </p:cNvPr>
              <p:cNvGrpSpPr/>
              <p:nvPr/>
            </p:nvGrpSpPr>
            <p:grpSpPr bwMode="gray">
              <a:xfrm>
                <a:off x="6581623" y="2949229"/>
                <a:ext cx="551025" cy="551025"/>
                <a:chOff x="7902360" y="4609416"/>
                <a:chExt cx="1434489" cy="1434489"/>
              </a:xfrm>
              <a:grpFill/>
            </p:grpSpPr>
            <p:sp>
              <p:nvSpPr>
                <p:cNvPr id="101" name="Freihandform: Form 100">
                  <a:extLst>
                    <a:ext uri="{FF2B5EF4-FFF2-40B4-BE49-F238E27FC236}">
                      <a16:creationId xmlns:a16="http://schemas.microsoft.com/office/drawing/2014/main" id="{60DF04D0-1B9C-6B35-F30A-87A43DC9C24F}"/>
                    </a:ext>
                  </a:extLst>
                </p:cNvPr>
                <p:cNvSpPr/>
                <p:nvPr/>
              </p:nvSpPr>
              <p:spPr bwMode="gray">
                <a:xfrm>
                  <a:off x="8089292" y="4797522"/>
                  <a:ext cx="1056992" cy="1056992"/>
                </a:xfrm>
                <a:custGeom>
                  <a:avLst/>
                  <a:gdLst>
                    <a:gd name="connsiteX0" fmla="*/ 219325 w 342085"/>
                    <a:gd name="connsiteY0" fmla="*/ 68207 h 342085"/>
                    <a:gd name="connsiteX1" fmla="*/ 281919 w 342085"/>
                    <a:gd name="connsiteY1" fmla="*/ 219325 h 342085"/>
                    <a:gd name="connsiteX2" fmla="*/ 130801 w 342085"/>
                    <a:gd name="connsiteY2" fmla="*/ 281919 h 342085"/>
                    <a:gd name="connsiteX3" fmla="*/ 68207 w 342085"/>
                    <a:gd name="connsiteY3" fmla="*/ 130801 h 342085"/>
                    <a:gd name="connsiteX4" fmla="*/ 219325 w 342085"/>
                    <a:gd name="connsiteY4" fmla="*/ 68207 h 34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085" h="342085">
                      <a:moveTo>
                        <a:pt x="219325" y="68207"/>
                      </a:moveTo>
                      <a:cubicBezTo>
                        <a:pt x="278340" y="92652"/>
                        <a:pt x="306364" y="160310"/>
                        <a:pt x="281919" y="219325"/>
                      </a:cubicBezTo>
                      <a:cubicBezTo>
                        <a:pt x="257473" y="278340"/>
                        <a:pt x="189815" y="306364"/>
                        <a:pt x="130801" y="281919"/>
                      </a:cubicBezTo>
                      <a:cubicBezTo>
                        <a:pt x="71786" y="257474"/>
                        <a:pt x="43761" y="189816"/>
                        <a:pt x="68207" y="130801"/>
                      </a:cubicBezTo>
                      <a:cubicBezTo>
                        <a:pt x="92652" y="71786"/>
                        <a:pt x="160310" y="43762"/>
                        <a:pt x="219325" y="68207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02" name="Freihandform: Form 101">
                  <a:extLst>
                    <a:ext uri="{FF2B5EF4-FFF2-40B4-BE49-F238E27FC236}">
                      <a16:creationId xmlns:a16="http://schemas.microsoft.com/office/drawing/2014/main" id="{805D0BD9-1808-3C74-8920-045867823EBE}"/>
                    </a:ext>
                  </a:extLst>
                </p:cNvPr>
                <p:cNvSpPr/>
                <p:nvPr/>
              </p:nvSpPr>
              <p:spPr bwMode="gray">
                <a:xfrm>
                  <a:off x="7902360" y="4609416"/>
                  <a:ext cx="1434489" cy="1434489"/>
                </a:xfrm>
                <a:custGeom>
                  <a:avLst/>
                  <a:gdLst>
                    <a:gd name="connsiteX0" fmla="*/ 453263 w 464258"/>
                    <a:gd name="connsiteY0" fmla="*/ 249641 h 464258"/>
                    <a:gd name="connsiteX1" fmla="*/ 453263 w 464258"/>
                    <a:gd name="connsiteY1" fmla="*/ 221948 h 464258"/>
                    <a:gd name="connsiteX2" fmla="*/ 431272 w 464258"/>
                    <a:gd name="connsiteY2" fmla="*/ 199957 h 464258"/>
                    <a:gd name="connsiteX3" fmla="*/ 431272 w 464258"/>
                    <a:gd name="connsiteY3" fmla="*/ 199957 h 464258"/>
                    <a:gd name="connsiteX4" fmla="*/ 410095 w 464258"/>
                    <a:gd name="connsiteY4" fmla="*/ 184482 h 464258"/>
                    <a:gd name="connsiteX5" fmla="*/ 395434 w 464258"/>
                    <a:gd name="connsiteY5" fmla="*/ 148644 h 464258"/>
                    <a:gd name="connsiteX6" fmla="*/ 399507 w 464258"/>
                    <a:gd name="connsiteY6" fmla="*/ 122581 h 464258"/>
                    <a:gd name="connsiteX7" fmla="*/ 399507 w 464258"/>
                    <a:gd name="connsiteY7" fmla="*/ 122581 h 464258"/>
                    <a:gd name="connsiteX8" fmla="*/ 399507 w 464258"/>
                    <a:gd name="connsiteY8" fmla="*/ 91630 h 464258"/>
                    <a:gd name="connsiteX9" fmla="*/ 379959 w 464258"/>
                    <a:gd name="connsiteY9" fmla="*/ 72082 h 464258"/>
                    <a:gd name="connsiteX10" fmla="*/ 349008 w 464258"/>
                    <a:gd name="connsiteY10" fmla="*/ 72082 h 464258"/>
                    <a:gd name="connsiteX11" fmla="*/ 349008 w 464258"/>
                    <a:gd name="connsiteY11" fmla="*/ 72082 h 464258"/>
                    <a:gd name="connsiteX12" fmla="*/ 322945 w 464258"/>
                    <a:gd name="connsiteY12" fmla="*/ 76155 h 464258"/>
                    <a:gd name="connsiteX13" fmla="*/ 287107 w 464258"/>
                    <a:gd name="connsiteY13" fmla="*/ 61494 h 464258"/>
                    <a:gd name="connsiteX14" fmla="*/ 271632 w 464258"/>
                    <a:gd name="connsiteY14" fmla="*/ 40317 h 464258"/>
                    <a:gd name="connsiteX15" fmla="*/ 271632 w 464258"/>
                    <a:gd name="connsiteY15" fmla="*/ 40317 h 464258"/>
                    <a:gd name="connsiteX16" fmla="*/ 249641 w 464258"/>
                    <a:gd name="connsiteY16" fmla="*/ 18326 h 464258"/>
                    <a:gd name="connsiteX17" fmla="*/ 221948 w 464258"/>
                    <a:gd name="connsiteY17" fmla="*/ 18326 h 464258"/>
                    <a:gd name="connsiteX18" fmla="*/ 199957 w 464258"/>
                    <a:gd name="connsiteY18" fmla="*/ 40317 h 464258"/>
                    <a:gd name="connsiteX19" fmla="*/ 199957 w 464258"/>
                    <a:gd name="connsiteY19" fmla="*/ 40317 h 464258"/>
                    <a:gd name="connsiteX20" fmla="*/ 184482 w 464258"/>
                    <a:gd name="connsiteY20" fmla="*/ 61494 h 464258"/>
                    <a:gd name="connsiteX21" fmla="*/ 148644 w 464258"/>
                    <a:gd name="connsiteY21" fmla="*/ 76155 h 464258"/>
                    <a:gd name="connsiteX22" fmla="*/ 122581 w 464258"/>
                    <a:gd name="connsiteY22" fmla="*/ 72082 h 464258"/>
                    <a:gd name="connsiteX23" fmla="*/ 122581 w 464258"/>
                    <a:gd name="connsiteY23" fmla="*/ 72082 h 464258"/>
                    <a:gd name="connsiteX24" fmla="*/ 91630 w 464258"/>
                    <a:gd name="connsiteY24" fmla="*/ 72082 h 464258"/>
                    <a:gd name="connsiteX25" fmla="*/ 72082 w 464258"/>
                    <a:gd name="connsiteY25" fmla="*/ 91630 h 464258"/>
                    <a:gd name="connsiteX26" fmla="*/ 72082 w 464258"/>
                    <a:gd name="connsiteY26" fmla="*/ 122581 h 464258"/>
                    <a:gd name="connsiteX27" fmla="*/ 72082 w 464258"/>
                    <a:gd name="connsiteY27" fmla="*/ 122581 h 464258"/>
                    <a:gd name="connsiteX28" fmla="*/ 76155 w 464258"/>
                    <a:gd name="connsiteY28" fmla="*/ 148644 h 464258"/>
                    <a:gd name="connsiteX29" fmla="*/ 61494 w 464258"/>
                    <a:gd name="connsiteY29" fmla="*/ 184482 h 464258"/>
                    <a:gd name="connsiteX30" fmla="*/ 40317 w 464258"/>
                    <a:gd name="connsiteY30" fmla="*/ 199957 h 464258"/>
                    <a:gd name="connsiteX31" fmla="*/ 40317 w 464258"/>
                    <a:gd name="connsiteY31" fmla="*/ 199957 h 464258"/>
                    <a:gd name="connsiteX32" fmla="*/ 18326 w 464258"/>
                    <a:gd name="connsiteY32" fmla="*/ 221948 h 464258"/>
                    <a:gd name="connsiteX33" fmla="*/ 18326 w 464258"/>
                    <a:gd name="connsiteY33" fmla="*/ 249641 h 464258"/>
                    <a:gd name="connsiteX34" fmla="*/ 40317 w 464258"/>
                    <a:gd name="connsiteY34" fmla="*/ 271632 h 464258"/>
                    <a:gd name="connsiteX35" fmla="*/ 40317 w 464258"/>
                    <a:gd name="connsiteY35" fmla="*/ 271632 h 464258"/>
                    <a:gd name="connsiteX36" fmla="*/ 61494 w 464258"/>
                    <a:gd name="connsiteY36" fmla="*/ 287107 h 464258"/>
                    <a:gd name="connsiteX37" fmla="*/ 76155 w 464258"/>
                    <a:gd name="connsiteY37" fmla="*/ 322945 h 464258"/>
                    <a:gd name="connsiteX38" fmla="*/ 72082 w 464258"/>
                    <a:gd name="connsiteY38" fmla="*/ 349009 h 464258"/>
                    <a:gd name="connsiteX39" fmla="*/ 72082 w 464258"/>
                    <a:gd name="connsiteY39" fmla="*/ 349009 h 464258"/>
                    <a:gd name="connsiteX40" fmla="*/ 72082 w 464258"/>
                    <a:gd name="connsiteY40" fmla="*/ 379959 h 464258"/>
                    <a:gd name="connsiteX41" fmla="*/ 91630 w 464258"/>
                    <a:gd name="connsiteY41" fmla="*/ 399507 h 464258"/>
                    <a:gd name="connsiteX42" fmla="*/ 122581 w 464258"/>
                    <a:gd name="connsiteY42" fmla="*/ 399507 h 464258"/>
                    <a:gd name="connsiteX43" fmla="*/ 122581 w 464258"/>
                    <a:gd name="connsiteY43" fmla="*/ 399507 h 464258"/>
                    <a:gd name="connsiteX44" fmla="*/ 148644 w 464258"/>
                    <a:gd name="connsiteY44" fmla="*/ 395435 h 464258"/>
                    <a:gd name="connsiteX45" fmla="*/ 184482 w 464258"/>
                    <a:gd name="connsiteY45" fmla="*/ 410095 h 464258"/>
                    <a:gd name="connsiteX46" fmla="*/ 199957 w 464258"/>
                    <a:gd name="connsiteY46" fmla="*/ 431272 h 464258"/>
                    <a:gd name="connsiteX47" fmla="*/ 199957 w 464258"/>
                    <a:gd name="connsiteY47" fmla="*/ 431272 h 464258"/>
                    <a:gd name="connsiteX48" fmla="*/ 221948 w 464258"/>
                    <a:gd name="connsiteY48" fmla="*/ 453263 h 464258"/>
                    <a:gd name="connsiteX49" fmla="*/ 249641 w 464258"/>
                    <a:gd name="connsiteY49" fmla="*/ 453263 h 464258"/>
                    <a:gd name="connsiteX50" fmla="*/ 271632 w 464258"/>
                    <a:gd name="connsiteY50" fmla="*/ 431272 h 464258"/>
                    <a:gd name="connsiteX51" fmla="*/ 271632 w 464258"/>
                    <a:gd name="connsiteY51" fmla="*/ 431272 h 464258"/>
                    <a:gd name="connsiteX52" fmla="*/ 287107 w 464258"/>
                    <a:gd name="connsiteY52" fmla="*/ 410095 h 464258"/>
                    <a:gd name="connsiteX53" fmla="*/ 322945 w 464258"/>
                    <a:gd name="connsiteY53" fmla="*/ 395435 h 464258"/>
                    <a:gd name="connsiteX54" fmla="*/ 349008 w 464258"/>
                    <a:gd name="connsiteY54" fmla="*/ 399507 h 464258"/>
                    <a:gd name="connsiteX55" fmla="*/ 349008 w 464258"/>
                    <a:gd name="connsiteY55" fmla="*/ 399507 h 464258"/>
                    <a:gd name="connsiteX56" fmla="*/ 379959 w 464258"/>
                    <a:gd name="connsiteY56" fmla="*/ 399507 h 464258"/>
                    <a:gd name="connsiteX57" fmla="*/ 399507 w 464258"/>
                    <a:gd name="connsiteY57" fmla="*/ 379959 h 464258"/>
                    <a:gd name="connsiteX58" fmla="*/ 399507 w 464258"/>
                    <a:gd name="connsiteY58" fmla="*/ 349009 h 464258"/>
                    <a:gd name="connsiteX59" fmla="*/ 399507 w 464258"/>
                    <a:gd name="connsiteY59" fmla="*/ 349009 h 464258"/>
                    <a:gd name="connsiteX60" fmla="*/ 395434 w 464258"/>
                    <a:gd name="connsiteY60" fmla="*/ 322945 h 464258"/>
                    <a:gd name="connsiteX61" fmla="*/ 410095 w 464258"/>
                    <a:gd name="connsiteY61" fmla="*/ 287107 h 464258"/>
                    <a:gd name="connsiteX62" fmla="*/ 431272 w 464258"/>
                    <a:gd name="connsiteY62" fmla="*/ 271632 h 464258"/>
                    <a:gd name="connsiteX63" fmla="*/ 431272 w 464258"/>
                    <a:gd name="connsiteY63" fmla="*/ 271632 h 464258"/>
                    <a:gd name="connsiteX64" fmla="*/ 453263 w 464258"/>
                    <a:gd name="connsiteY64" fmla="*/ 249641 h 464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64258" h="464258">
                      <a:moveTo>
                        <a:pt x="453263" y="249641"/>
                      </a:moveTo>
                      <a:lnTo>
                        <a:pt x="453263" y="221948"/>
                      </a:lnTo>
                      <a:cubicBezTo>
                        <a:pt x="453263" y="209731"/>
                        <a:pt x="443490" y="199957"/>
                        <a:pt x="431272" y="199957"/>
                      </a:cubicBezTo>
                      <a:lnTo>
                        <a:pt x="431272" y="199957"/>
                      </a:lnTo>
                      <a:cubicBezTo>
                        <a:pt x="421498" y="199957"/>
                        <a:pt x="413353" y="193441"/>
                        <a:pt x="410095" y="184482"/>
                      </a:cubicBezTo>
                      <a:cubicBezTo>
                        <a:pt x="406837" y="172264"/>
                        <a:pt x="401136" y="160047"/>
                        <a:pt x="395434" y="148644"/>
                      </a:cubicBezTo>
                      <a:cubicBezTo>
                        <a:pt x="390548" y="140499"/>
                        <a:pt x="392176" y="129911"/>
                        <a:pt x="399507" y="122581"/>
                      </a:cubicBezTo>
                      <a:lnTo>
                        <a:pt x="399507" y="122581"/>
                      </a:lnTo>
                      <a:cubicBezTo>
                        <a:pt x="408466" y="113621"/>
                        <a:pt x="408466" y="99775"/>
                        <a:pt x="399507" y="91630"/>
                      </a:cubicBezTo>
                      <a:lnTo>
                        <a:pt x="379959" y="72082"/>
                      </a:lnTo>
                      <a:cubicBezTo>
                        <a:pt x="371000" y="63123"/>
                        <a:pt x="357153" y="63123"/>
                        <a:pt x="349008" y="72082"/>
                      </a:cubicBezTo>
                      <a:lnTo>
                        <a:pt x="349008" y="72082"/>
                      </a:lnTo>
                      <a:cubicBezTo>
                        <a:pt x="342493" y="78598"/>
                        <a:pt x="331904" y="80227"/>
                        <a:pt x="322945" y="76155"/>
                      </a:cubicBezTo>
                      <a:cubicBezTo>
                        <a:pt x="311542" y="70453"/>
                        <a:pt x="300139" y="64752"/>
                        <a:pt x="287107" y="61494"/>
                      </a:cubicBezTo>
                      <a:cubicBezTo>
                        <a:pt x="278148" y="59050"/>
                        <a:pt x="271632" y="50091"/>
                        <a:pt x="271632" y="40317"/>
                      </a:cubicBezTo>
                      <a:lnTo>
                        <a:pt x="271632" y="40317"/>
                      </a:lnTo>
                      <a:cubicBezTo>
                        <a:pt x="271632" y="28100"/>
                        <a:pt x="261858" y="18326"/>
                        <a:pt x="249641" y="18326"/>
                      </a:cubicBezTo>
                      <a:lnTo>
                        <a:pt x="221948" y="18326"/>
                      </a:lnTo>
                      <a:cubicBezTo>
                        <a:pt x="209731" y="18326"/>
                        <a:pt x="199957" y="28100"/>
                        <a:pt x="199957" y="40317"/>
                      </a:cubicBezTo>
                      <a:lnTo>
                        <a:pt x="199957" y="40317"/>
                      </a:lnTo>
                      <a:cubicBezTo>
                        <a:pt x="199957" y="50091"/>
                        <a:pt x="193441" y="58236"/>
                        <a:pt x="184482" y="61494"/>
                      </a:cubicBezTo>
                      <a:cubicBezTo>
                        <a:pt x="172264" y="64752"/>
                        <a:pt x="160047" y="70453"/>
                        <a:pt x="148644" y="76155"/>
                      </a:cubicBezTo>
                      <a:cubicBezTo>
                        <a:pt x="140499" y="81042"/>
                        <a:pt x="129911" y="79413"/>
                        <a:pt x="122581" y="72082"/>
                      </a:cubicBezTo>
                      <a:lnTo>
                        <a:pt x="122581" y="72082"/>
                      </a:lnTo>
                      <a:cubicBezTo>
                        <a:pt x="113621" y="63123"/>
                        <a:pt x="99775" y="63123"/>
                        <a:pt x="91630" y="72082"/>
                      </a:cubicBezTo>
                      <a:lnTo>
                        <a:pt x="72082" y="91630"/>
                      </a:lnTo>
                      <a:cubicBezTo>
                        <a:pt x="63123" y="100589"/>
                        <a:pt x="63123" y="114436"/>
                        <a:pt x="72082" y="122581"/>
                      </a:cubicBezTo>
                      <a:lnTo>
                        <a:pt x="72082" y="122581"/>
                      </a:lnTo>
                      <a:cubicBezTo>
                        <a:pt x="78598" y="129097"/>
                        <a:pt x="80227" y="139685"/>
                        <a:pt x="76155" y="148644"/>
                      </a:cubicBezTo>
                      <a:cubicBezTo>
                        <a:pt x="70453" y="160047"/>
                        <a:pt x="64752" y="171450"/>
                        <a:pt x="61494" y="184482"/>
                      </a:cubicBezTo>
                      <a:cubicBezTo>
                        <a:pt x="59050" y="193441"/>
                        <a:pt x="50091" y="199957"/>
                        <a:pt x="40317" y="199957"/>
                      </a:cubicBezTo>
                      <a:lnTo>
                        <a:pt x="40317" y="199957"/>
                      </a:lnTo>
                      <a:cubicBezTo>
                        <a:pt x="28100" y="199957"/>
                        <a:pt x="18326" y="209731"/>
                        <a:pt x="18326" y="221948"/>
                      </a:cubicBezTo>
                      <a:lnTo>
                        <a:pt x="18326" y="249641"/>
                      </a:lnTo>
                      <a:cubicBezTo>
                        <a:pt x="18326" y="261858"/>
                        <a:pt x="28100" y="271632"/>
                        <a:pt x="40317" y="271632"/>
                      </a:cubicBezTo>
                      <a:lnTo>
                        <a:pt x="40317" y="271632"/>
                      </a:lnTo>
                      <a:cubicBezTo>
                        <a:pt x="50091" y="271632"/>
                        <a:pt x="58236" y="278148"/>
                        <a:pt x="61494" y="287107"/>
                      </a:cubicBezTo>
                      <a:cubicBezTo>
                        <a:pt x="64752" y="299325"/>
                        <a:pt x="70453" y="311542"/>
                        <a:pt x="76155" y="322945"/>
                      </a:cubicBezTo>
                      <a:cubicBezTo>
                        <a:pt x="81042" y="331090"/>
                        <a:pt x="79413" y="341678"/>
                        <a:pt x="72082" y="349009"/>
                      </a:cubicBezTo>
                      <a:lnTo>
                        <a:pt x="72082" y="349009"/>
                      </a:lnTo>
                      <a:cubicBezTo>
                        <a:pt x="63123" y="357968"/>
                        <a:pt x="63123" y="371814"/>
                        <a:pt x="72082" y="379959"/>
                      </a:cubicBezTo>
                      <a:lnTo>
                        <a:pt x="91630" y="399507"/>
                      </a:lnTo>
                      <a:cubicBezTo>
                        <a:pt x="100589" y="408466"/>
                        <a:pt x="114436" y="408466"/>
                        <a:pt x="122581" y="399507"/>
                      </a:cubicBezTo>
                      <a:lnTo>
                        <a:pt x="122581" y="399507"/>
                      </a:lnTo>
                      <a:cubicBezTo>
                        <a:pt x="129096" y="392991"/>
                        <a:pt x="139685" y="391362"/>
                        <a:pt x="148644" y="395435"/>
                      </a:cubicBezTo>
                      <a:cubicBezTo>
                        <a:pt x="160047" y="401136"/>
                        <a:pt x="171450" y="406837"/>
                        <a:pt x="184482" y="410095"/>
                      </a:cubicBezTo>
                      <a:cubicBezTo>
                        <a:pt x="193441" y="412539"/>
                        <a:pt x="199957" y="421498"/>
                        <a:pt x="199957" y="431272"/>
                      </a:cubicBezTo>
                      <a:lnTo>
                        <a:pt x="199957" y="431272"/>
                      </a:lnTo>
                      <a:cubicBezTo>
                        <a:pt x="199957" y="443489"/>
                        <a:pt x="209731" y="453263"/>
                        <a:pt x="221948" y="453263"/>
                      </a:cubicBezTo>
                      <a:lnTo>
                        <a:pt x="249641" y="453263"/>
                      </a:lnTo>
                      <a:cubicBezTo>
                        <a:pt x="261858" y="453263"/>
                        <a:pt x="271632" y="443489"/>
                        <a:pt x="271632" y="431272"/>
                      </a:cubicBezTo>
                      <a:lnTo>
                        <a:pt x="271632" y="431272"/>
                      </a:lnTo>
                      <a:cubicBezTo>
                        <a:pt x="271632" y="421498"/>
                        <a:pt x="278148" y="413353"/>
                        <a:pt x="287107" y="410095"/>
                      </a:cubicBezTo>
                      <a:cubicBezTo>
                        <a:pt x="299325" y="406837"/>
                        <a:pt x="311542" y="401136"/>
                        <a:pt x="322945" y="395435"/>
                      </a:cubicBezTo>
                      <a:cubicBezTo>
                        <a:pt x="331090" y="390548"/>
                        <a:pt x="341678" y="392177"/>
                        <a:pt x="349008" y="399507"/>
                      </a:cubicBezTo>
                      <a:lnTo>
                        <a:pt x="349008" y="399507"/>
                      </a:lnTo>
                      <a:cubicBezTo>
                        <a:pt x="357968" y="408466"/>
                        <a:pt x="371814" y="408466"/>
                        <a:pt x="379959" y="399507"/>
                      </a:cubicBezTo>
                      <a:lnTo>
                        <a:pt x="399507" y="379959"/>
                      </a:lnTo>
                      <a:cubicBezTo>
                        <a:pt x="408466" y="371000"/>
                        <a:pt x="408466" y="357154"/>
                        <a:pt x="399507" y="349009"/>
                      </a:cubicBezTo>
                      <a:lnTo>
                        <a:pt x="399507" y="349009"/>
                      </a:lnTo>
                      <a:cubicBezTo>
                        <a:pt x="392991" y="342493"/>
                        <a:pt x="391362" y="331904"/>
                        <a:pt x="395434" y="322945"/>
                      </a:cubicBezTo>
                      <a:cubicBezTo>
                        <a:pt x="401136" y="311542"/>
                        <a:pt x="406837" y="300139"/>
                        <a:pt x="410095" y="287107"/>
                      </a:cubicBezTo>
                      <a:cubicBezTo>
                        <a:pt x="412539" y="278148"/>
                        <a:pt x="421498" y="271632"/>
                        <a:pt x="431272" y="271632"/>
                      </a:cubicBezTo>
                      <a:lnTo>
                        <a:pt x="431272" y="271632"/>
                      </a:lnTo>
                      <a:cubicBezTo>
                        <a:pt x="443490" y="271632"/>
                        <a:pt x="453263" y="261858"/>
                        <a:pt x="453263" y="249641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B98574F3-2C28-B232-66E9-57B2E1CDA94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62283" y="2520000"/>
            <a:ext cx="1260002" cy="1260000"/>
            <a:chOff x="2762283" y="2520000"/>
            <a:chExt cx="1260002" cy="1260000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9493D5CF-F19B-69E8-D5F4-B9C9E6CE6E1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762283" y="2520000"/>
              <a:ext cx="1260002" cy="1260000"/>
              <a:chOff x="1764185" y="1602000"/>
              <a:chExt cx="847424" cy="847422"/>
            </a:xfrm>
          </p:grpSpPr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351533DD-555F-214B-B7EF-A42A0D1D41A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4">
                <a:extLst>
                  <a:ext uri="{FF2B5EF4-FFF2-40B4-BE49-F238E27FC236}">
                    <a16:creationId xmlns:a16="http://schemas.microsoft.com/office/drawing/2014/main" id="{43B30F10-F063-6D4F-717F-A6E65AECD20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05" name="ICON">
              <a:extLst>
                <a:ext uri="{FF2B5EF4-FFF2-40B4-BE49-F238E27FC236}">
                  <a16:creationId xmlns:a16="http://schemas.microsoft.com/office/drawing/2014/main" id="{68CA7936-0F45-7BD3-9A3A-5604BBF2D72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104284" y="2873299"/>
              <a:ext cx="576000" cy="553402"/>
              <a:chOff x="2929228" y="2973326"/>
              <a:chExt cx="720000" cy="691750"/>
            </a:xfrm>
          </p:grpSpPr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993CB7F3-03EA-E058-E6F9-C693C0DD0546}"/>
                  </a:ext>
                </a:extLst>
              </p:cNvPr>
              <p:cNvSpPr/>
              <p:nvPr/>
            </p:nvSpPr>
            <p:spPr bwMode="gray">
              <a:xfrm>
                <a:off x="2938698" y="2973326"/>
                <a:ext cx="350925" cy="366877"/>
              </a:xfrm>
              <a:custGeom>
                <a:avLst/>
                <a:gdLst>
                  <a:gd name="connsiteX0" fmla="*/ 522495 w 537562"/>
                  <a:gd name="connsiteY0" fmla="*/ 217062 h 561997"/>
                  <a:gd name="connsiteX1" fmla="*/ 522495 w 537562"/>
                  <a:gd name="connsiteY1" fmla="*/ 156789 h 561997"/>
                  <a:gd name="connsiteX2" fmla="*/ 383217 w 537562"/>
                  <a:gd name="connsiteY2" fmla="*/ 18326 h 561997"/>
                  <a:gd name="connsiteX3" fmla="*/ 18326 w 537562"/>
                  <a:gd name="connsiteY3" fmla="*/ 18326 h 561997"/>
                  <a:gd name="connsiteX4" fmla="*/ 18326 w 537562"/>
                  <a:gd name="connsiteY4" fmla="*/ 543672 h 56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7562" h="561997">
                    <a:moveTo>
                      <a:pt x="522495" y="217062"/>
                    </a:moveTo>
                    <a:lnTo>
                      <a:pt x="522495" y="156789"/>
                    </a:lnTo>
                    <a:lnTo>
                      <a:pt x="383217" y="18326"/>
                    </a:lnTo>
                    <a:lnTo>
                      <a:pt x="18326" y="18326"/>
                    </a:lnTo>
                    <a:lnTo>
                      <a:pt x="18326" y="543672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7" name="Freihandform: Form 106">
                <a:extLst>
                  <a:ext uri="{FF2B5EF4-FFF2-40B4-BE49-F238E27FC236}">
                    <a16:creationId xmlns:a16="http://schemas.microsoft.com/office/drawing/2014/main" id="{B6A4A8E0-0A67-0D32-3C37-3128E75FC8E6}"/>
                  </a:ext>
                </a:extLst>
              </p:cNvPr>
              <p:cNvSpPr/>
              <p:nvPr/>
            </p:nvSpPr>
            <p:spPr bwMode="gray">
              <a:xfrm>
                <a:off x="2929228" y="3250490"/>
                <a:ext cx="297755" cy="297755"/>
              </a:xfrm>
              <a:custGeom>
                <a:avLst/>
                <a:gdLst>
                  <a:gd name="connsiteX0" fmla="*/ 288121 w 456113"/>
                  <a:gd name="connsiteY0" fmla="*/ 83792 h 456114"/>
                  <a:gd name="connsiteX1" fmla="*/ 372755 w 456113"/>
                  <a:gd name="connsiteY1" fmla="*/ 288121 h 456114"/>
                  <a:gd name="connsiteX2" fmla="*/ 168426 w 456113"/>
                  <a:gd name="connsiteY2" fmla="*/ 372755 h 456114"/>
                  <a:gd name="connsiteX3" fmla="*/ 83792 w 456113"/>
                  <a:gd name="connsiteY3" fmla="*/ 168426 h 456114"/>
                  <a:gd name="connsiteX4" fmla="*/ 288121 w 456113"/>
                  <a:gd name="connsiteY4" fmla="*/ 83792 h 456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113" h="456114">
                    <a:moveTo>
                      <a:pt x="288121" y="83792"/>
                    </a:moveTo>
                    <a:cubicBezTo>
                      <a:pt x="367916" y="116845"/>
                      <a:pt x="405808" y="208326"/>
                      <a:pt x="372755" y="288121"/>
                    </a:cubicBezTo>
                    <a:cubicBezTo>
                      <a:pt x="339702" y="367916"/>
                      <a:pt x="248221" y="405808"/>
                      <a:pt x="168426" y="372755"/>
                    </a:cubicBezTo>
                    <a:cubicBezTo>
                      <a:pt x="88631" y="339702"/>
                      <a:pt x="50739" y="248221"/>
                      <a:pt x="83792" y="168426"/>
                    </a:cubicBezTo>
                    <a:cubicBezTo>
                      <a:pt x="116845" y="88631"/>
                      <a:pt x="208326" y="50739"/>
                      <a:pt x="288121" y="83792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8" name="Freihandform: Form 107">
                <a:extLst>
                  <a:ext uri="{FF2B5EF4-FFF2-40B4-BE49-F238E27FC236}">
                    <a16:creationId xmlns:a16="http://schemas.microsoft.com/office/drawing/2014/main" id="{9FA6F636-71CF-2D94-DA7F-7E2F524E3381}"/>
                  </a:ext>
                </a:extLst>
              </p:cNvPr>
              <p:cNvSpPr/>
              <p:nvPr/>
            </p:nvSpPr>
            <p:spPr bwMode="gray">
              <a:xfrm>
                <a:off x="3022708" y="3355090"/>
                <a:ext cx="111658" cy="90389"/>
              </a:xfrm>
              <a:custGeom>
                <a:avLst/>
                <a:gdLst>
                  <a:gd name="connsiteX0" fmla="*/ 18326 w 171042"/>
                  <a:gd name="connsiteY0" fmla="*/ 76155 h 138463"/>
                  <a:gd name="connsiteX1" fmla="*/ 71268 w 171042"/>
                  <a:gd name="connsiteY1" fmla="*/ 124210 h 138463"/>
                  <a:gd name="connsiteX2" fmla="*/ 157604 w 171042"/>
                  <a:gd name="connsiteY2" fmla="*/ 18326 h 1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1042" h="138463">
                    <a:moveTo>
                      <a:pt x="18326" y="76155"/>
                    </a:moveTo>
                    <a:lnTo>
                      <a:pt x="71268" y="124210"/>
                    </a:lnTo>
                    <a:lnTo>
                      <a:pt x="157604" y="18326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cxnSp>
            <p:nvCxnSpPr>
              <p:cNvPr id="109" name="Gerader Verbinder 108">
                <a:extLst>
                  <a:ext uri="{FF2B5EF4-FFF2-40B4-BE49-F238E27FC236}">
                    <a16:creationId xmlns:a16="http://schemas.microsoft.com/office/drawing/2014/main" id="{78BA5D69-001F-E50E-CB39-78A92EE31105}"/>
                  </a:ext>
                </a:extLst>
              </p:cNvPr>
              <p:cNvCxnSpPr/>
              <p:nvPr/>
            </p:nvCxnSpPr>
            <p:spPr bwMode="gray">
              <a:xfrm>
                <a:off x="3022708" y="3103995"/>
                <a:ext cx="175462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10" name="Gerader Verbinder 109">
                <a:extLst>
                  <a:ext uri="{FF2B5EF4-FFF2-40B4-BE49-F238E27FC236}">
                    <a16:creationId xmlns:a16="http://schemas.microsoft.com/office/drawing/2014/main" id="{A100892E-61B8-3C19-3CC5-730C0E879458}"/>
                  </a:ext>
                </a:extLst>
              </p:cNvPr>
              <p:cNvCxnSpPr/>
              <p:nvPr/>
            </p:nvCxnSpPr>
            <p:spPr bwMode="gray">
              <a:xfrm>
                <a:off x="3022708" y="3149221"/>
                <a:ext cx="175462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11" name="Gerader Verbinder 110">
                <a:extLst>
                  <a:ext uri="{FF2B5EF4-FFF2-40B4-BE49-F238E27FC236}">
                    <a16:creationId xmlns:a16="http://schemas.microsoft.com/office/drawing/2014/main" id="{C1422350-FAEB-9AAB-994E-527EED465D8F}"/>
                  </a:ext>
                </a:extLst>
              </p:cNvPr>
              <p:cNvCxnSpPr/>
              <p:nvPr/>
            </p:nvCxnSpPr>
            <p:spPr bwMode="gray">
              <a:xfrm>
                <a:off x="3022708" y="3194447"/>
                <a:ext cx="175462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grpSp>
            <p:nvGrpSpPr>
              <p:cNvPr id="112" name="Grafik 9">
                <a:extLst>
                  <a:ext uri="{FF2B5EF4-FFF2-40B4-BE49-F238E27FC236}">
                    <a16:creationId xmlns:a16="http://schemas.microsoft.com/office/drawing/2014/main" id="{6B5F32E6-B3AB-05C8-CB08-4E3DA899A200}"/>
                  </a:ext>
                </a:extLst>
              </p:cNvPr>
              <p:cNvGrpSpPr/>
              <p:nvPr/>
            </p:nvGrpSpPr>
            <p:grpSpPr bwMode="gray">
              <a:xfrm>
                <a:off x="3209230" y="3247705"/>
                <a:ext cx="439998" cy="417371"/>
                <a:chOff x="1339938" y="1985215"/>
                <a:chExt cx="281559" cy="267081"/>
              </a:xfrm>
              <a:noFill/>
            </p:grpSpPr>
            <p:sp>
              <p:nvSpPr>
                <p:cNvPr id="114" name="Freihandform: Form 113">
                  <a:extLst>
                    <a:ext uri="{FF2B5EF4-FFF2-40B4-BE49-F238E27FC236}">
                      <a16:creationId xmlns:a16="http://schemas.microsoft.com/office/drawing/2014/main" id="{11CB31DC-D67F-4F53-26AD-C6F67982C28E}"/>
                    </a:ext>
                  </a:extLst>
                </p:cNvPr>
                <p:cNvSpPr/>
                <p:nvPr/>
              </p:nvSpPr>
              <p:spPr bwMode="gray">
                <a:xfrm>
                  <a:off x="1518818" y="2039697"/>
                  <a:ext cx="102679" cy="212502"/>
                </a:xfrm>
                <a:custGeom>
                  <a:avLst/>
                  <a:gdLst>
                    <a:gd name="connsiteX0" fmla="*/ 102680 w 102679"/>
                    <a:gd name="connsiteY0" fmla="*/ 212503 h 212502"/>
                    <a:gd name="connsiteX1" fmla="*/ 97345 w 102679"/>
                    <a:gd name="connsiteY1" fmla="*/ 182975 h 212502"/>
                    <a:gd name="connsiteX2" fmla="*/ 78010 w 102679"/>
                    <a:gd name="connsiteY2" fmla="*/ 149257 h 212502"/>
                    <a:gd name="connsiteX3" fmla="*/ 58960 w 102679"/>
                    <a:gd name="connsiteY3" fmla="*/ 138684 h 212502"/>
                    <a:gd name="connsiteX4" fmla="*/ 9811 w 102679"/>
                    <a:gd name="connsiteY4" fmla="*/ 123920 h 212502"/>
                    <a:gd name="connsiteX5" fmla="*/ 6953 w 102679"/>
                    <a:gd name="connsiteY5" fmla="*/ 122396 h 212502"/>
                    <a:gd name="connsiteX6" fmla="*/ 2286 w 102679"/>
                    <a:gd name="connsiteY6" fmla="*/ 114586 h 212502"/>
                    <a:gd name="connsiteX7" fmla="*/ 0 w 102679"/>
                    <a:gd name="connsiteY7" fmla="*/ 94393 h 212502"/>
                    <a:gd name="connsiteX8" fmla="*/ 28861 w 102679"/>
                    <a:gd name="connsiteY8" fmla="*/ 47339 h 212502"/>
                    <a:gd name="connsiteX9" fmla="*/ 44482 w 102679"/>
                    <a:gd name="connsiteY9" fmla="*/ 23527 h 212502"/>
                    <a:gd name="connsiteX10" fmla="*/ 30861 w 102679"/>
                    <a:gd name="connsiteY10" fmla="*/ 0 h 21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679" h="212502">
                      <a:moveTo>
                        <a:pt x="102680" y="212503"/>
                      </a:moveTo>
                      <a:lnTo>
                        <a:pt x="97345" y="182975"/>
                      </a:lnTo>
                      <a:cubicBezTo>
                        <a:pt x="94774" y="169736"/>
                        <a:pt x="87820" y="157639"/>
                        <a:pt x="78010" y="149257"/>
                      </a:cubicBezTo>
                      <a:cubicBezTo>
                        <a:pt x="71628" y="143828"/>
                        <a:pt x="65341" y="140208"/>
                        <a:pt x="58960" y="138684"/>
                      </a:cubicBezTo>
                      <a:lnTo>
                        <a:pt x="9811" y="123920"/>
                      </a:lnTo>
                      <a:cubicBezTo>
                        <a:pt x="8668" y="123635"/>
                        <a:pt x="7810" y="123063"/>
                        <a:pt x="6953" y="122396"/>
                      </a:cubicBezTo>
                      <a:cubicBezTo>
                        <a:pt x="4382" y="120587"/>
                        <a:pt x="2572" y="117538"/>
                        <a:pt x="2286" y="114586"/>
                      </a:cubicBezTo>
                      <a:lnTo>
                        <a:pt x="0" y="94393"/>
                      </a:lnTo>
                      <a:cubicBezTo>
                        <a:pt x="13907" y="83249"/>
                        <a:pt x="24003" y="66675"/>
                        <a:pt x="28861" y="47339"/>
                      </a:cubicBezTo>
                      <a:cubicBezTo>
                        <a:pt x="37529" y="46482"/>
                        <a:pt x="44482" y="36481"/>
                        <a:pt x="44482" y="23527"/>
                      </a:cubicBezTo>
                      <a:cubicBezTo>
                        <a:pt x="44482" y="11811"/>
                        <a:pt x="38671" y="2096"/>
                        <a:pt x="30861" y="0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grpSp>
              <p:nvGrpSpPr>
                <p:cNvPr id="115" name="Grafik 9">
                  <a:extLst>
                    <a:ext uri="{FF2B5EF4-FFF2-40B4-BE49-F238E27FC236}">
                      <a16:creationId xmlns:a16="http://schemas.microsoft.com/office/drawing/2014/main" id="{BB784997-62F9-69CB-BC92-69B01165363C}"/>
                    </a:ext>
                  </a:extLst>
                </p:cNvPr>
                <p:cNvGrpSpPr/>
                <p:nvPr/>
              </p:nvGrpSpPr>
              <p:grpSpPr bwMode="gray">
                <a:xfrm>
                  <a:off x="1339938" y="1985215"/>
                  <a:ext cx="209645" cy="267081"/>
                  <a:chOff x="1339938" y="1985215"/>
                  <a:chExt cx="209645" cy="267081"/>
                </a:xfrm>
                <a:noFill/>
              </p:grpSpPr>
              <p:sp>
                <p:nvSpPr>
                  <p:cNvPr id="116" name="Freihandform: Form 115">
                    <a:extLst>
                      <a:ext uri="{FF2B5EF4-FFF2-40B4-BE49-F238E27FC236}">
                        <a16:creationId xmlns:a16="http://schemas.microsoft.com/office/drawing/2014/main" id="{10AD0768-B9D3-94EC-BCCD-24F4A2835602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339938" y="2039602"/>
                    <a:ext cx="101917" cy="212693"/>
                  </a:xfrm>
                  <a:custGeom>
                    <a:avLst/>
                    <a:gdLst>
                      <a:gd name="connsiteX0" fmla="*/ 70675 w 101917"/>
                      <a:gd name="connsiteY0" fmla="*/ 0 h 212693"/>
                      <a:gd name="connsiteX1" fmla="*/ 57626 w 101917"/>
                      <a:gd name="connsiteY1" fmla="*/ 23146 h 212693"/>
                      <a:gd name="connsiteX2" fmla="*/ 72962 w 101917"/>
                      <a:gd name="connsiteY2" fmla="*/ 46958 h 212693"/>
                      <a:gd name="connsiteX3" fmla="*/ 101918 w 101917"/>
                      <a:gd name="connsiteY3" fmla="*/ 93917 h 212693"/>
                      <a:gd name="connsiteX4" fmla="*/ 99632 w 101917"/>
                      <a:gd name="connsiteY4" fmla="*/ 114110 h 212693"/>
                      <a:gd name="connsiteX5" fmla="*/ 94964 w 101917"/>
                      <a:gd name="connsiteY5" fmla="*/ 121920 h 212693"/>
                      <a:gd name="connsiteX6" fmla="*/ 92107 w 101917"/>
                      <a:gd name="connsiteY6" fmla="*/ 123444 h 212693"/>
                      <a:gd name="connsiteX7" fmla="*/ 43148 w 101917"/>
                      <a:gd name="connsiteY7" fmla="*/ 138208 h 212693"/>
                      <a:gd name="connsiteX8" fmla="*/ 24003 w 101917"/>
                      <a:gd name="connsiteY8" fmla="*/ 148781 h 212693"/>
                      <a:gd name="connsiteX9" fmla="*/ 4572 w 101917"/>
                      <a:gd name="connsiteY9" fmla="*/ 182499 h 212693"/>
                      <a:gd name="connsiteX10" fmla="*/ 0 w 101917"/>
                      <a:gd name="connsiteY10" fmla="*/ 212693 h 212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1917" h="212693">
                        <a:moveTo>
                          <a:pt x="70675" y="0"/>
                        </a:moveTo>
                        <a:cubicBezTo>
                          <a:pt x="63151" y="2381"/>
                          <a:pt x="57626" y="11716"/>
                          <a:pt x="57626" y="23146"/>
                        </a:cubicBezTo>
                        <a:cubicBezTo>
                          <a:pt x="57626" y="35814"/>
                          <a:pt x="64294" y="46006"/>
                          <a:pt x="72962" y="46958"/>
                        </a:cubicBezTo>
                        <a:cubicBezTo>
                          <a:pt x="77914" y="66199"/>
                          <a:pt x="88011" y="83058"/>
                          <a:pt x="101918" y="93917"/>
                        </a:cubicBezTo>
                        <a:lnTo>
                          <a:pt x="99632" y="114110"/>
                        </a:lnTo>
                        <a:cubicBezTo>
                          <a:pt x="99346" y="117443"/>
                          <a:pt x="97631" y="120110"/>
                          <a:pt x="94964" y="121920"/>
                        </a:cubicBezTo>
                        <a:cubicBezTo>
                          <a:pt x="94107" y="122492"/>
                          <a:pt x="92964" y="123158"/>
                          <a:pt x="92107" y="123444"/>
                        </a:cubicBezTo>
                        <a:lnTo>
                          <a:pt x="43148" y="138208"/>
                        </a:lnTo>
                        <a:cubicBezTo>
                          <a:pt x="36766" y="139732"/>
                          <a:pt x="30385" y="143351"/>
                          <a:pt x="24003" y="148781"/>
                        </a:cubicBezTo>
                        <a:cubicBezTo>
                          <a:pt x="13907" y="157544"/>
                          <a:pt x="6953" y="169545"/>
                          <a:pt x="4572" y="182499"/>
                        </a:cubicBezTo>
                        <a:lnTo>
                          <a:pt x="0" y="212693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grpSp>
                <p:nvGrpSpPr>
                  <p:cNvPr id="117" name="Grafik 9">
                    <a:extLst>
                      <a:ext uri="{FF2B5EF4-FFF2-40B4-BE49-F238E27FC236}">
                        <a16:creationId xmlns:a16="http://schemas.microsoft.com/office/drawing/2014/main" id="{4BA4877D-7859-78E1-343E-998259DE6891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409757" y="1985215"/>
                    <a:ext cx="139826" cy="221551"/>
                    <a:chOff x="1409757" y="1985215"/>
                    <a:chExt cx="139826" cy="221551"/>
                  </a:xfrm>
                  <a:noFill/>
                </p:grpSpPr>
                <p:sp>
                  <p:nvSpPr>
                    <p:cNvPr id="118" name="Freihandform: Form 117">
                      <a:extLst>
                        <a:ext uri="{FF2B5EF4-FFF2-40B4-BE49-F238E27FC236}">
                          <a16:creationId xmlns:a16="http://schemas.microsoft.com/office/drawing/2014/main" id="{0564CFEA-B67B-DD9B-01E2-92EE09CDE7FC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409757" y="1985215"/>
                      <a:ext cx="139826" cy="54387"/>
                    </a:xfrm>
                    <a:custGeom>
                      <a:avLst/>
                      <a:gdLst>
                        <a:gd name="connsiteX0" fmla="*/ 0 w 139826"/>
                        <a:gd name="connsiteY0" fmla="*/ 54388 h 54387"/>
                        <a:gd name="connsiteX1" fmla="*/ 10668 w 139826"/>
                        <a:gd name="connsiteY1" fmla="*/ 54102 h 54387"/>
                        <a:gd name="connsiteX2" fmla="*/ 27622 w 139826"/>
                        <a:gd name="connsiteY2" fmla="*/ 0 h 54387"/>
                        <a:gd name="connsiteX3" fmla="*/ 130492 w 139826"/>
                        <a:gd name="connsiteY3" fmla="*/ 32290 h 54387"/>
                        <a:gd name="connsiteX4" fmla="*/ 130492 w 139826"/>
                        <a:gd name="connsiteY4" fmla="*/ 54388 h 54387"/>
                        <a:gd name="connsiteX5" fmla="*/ 139827 w 139826"/>
                        <a:gd name="connsiteY5" fmla="*/ 54388 h 54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826" h="54387">
                          <a:moveTo>
                            <a:pt x="0" y="54388"/>
                          </a:moveTo>
                          <a:lnTo>
                            <a:pt x="10668" y="54102"/>
                          </a:lnTo>
                          <a:cubicBezTo>
                            <a:pt x="11811" y="38862"/>
                            <a:pt x="16383" y="12573"/>
                            <a:pt x="27622" y="0"/>
                          </a:cubicBezTo>
                          <a:cubicBezTo>
                            <a:pt x="56197" y="32575"/>
                            <a:pt x="106489" y="33909"/>
                            <a:pt x="130492" y="32290"/>
                          </a:cubicBezTo>
                          <a:lnTo>
                            <a:pt x="130492" y="54388"/>
                          </a:lnTo>
                          <a:lnTo>
                            <a:pt x="139827" y="54388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119" name="Freihandform: Form 118">
                      <a:extLst>
                        <a:ext uri="{FF2B5EF4-FFF2-40B4-BE49-F238E27FC236}">
                          <a16:creationId xmlns:a16="http://schemas.microsoft.com/office/drawing/2014/main" id="{1CC07333-D7C5-6568-AA26-35A8FC5D97F6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436236" y="2165332"/>
                      <a:ext cx="89439" cy="41433"/>
                    </a:xfrm>
                    <a:custGeom>
                      <a:avLst/>
                      <a:gdLst>
                        <a:gd name="connsiteX0" fmla="*/ 89440 w 89439"/>
                        <a:gd name="connsiteY0" fmla="*/ 0 h 41433"/>
                        <a:gd name="connsiteX1" fmla="*/ 44863 w 89439"/>
                        <a:gd name="connsiteY1" fmla="*/ 41434 h 41433"/>
                        <a:gd name="connsiteX2" fmla="*/ 0 w 89439"/>
                        <a:gd name="connsiteY2" fmla="*/ 0 h 414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9439" h="41433">
                          <a:moveTo>
                            <a:pt x="89440" y="0"/>
                          </a:moveTo>
                          <a:lnTo>
                            <a:pt x="44863" y="4143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</p:grpSp>
            </p:grpSp>
          </p:grpSp>
          <p:sp>
            <p:nvSpPr>
              <p:cNvPr id="113" name="Freihandform: Form 112">
                <a:extLst>
                  <a:ext uri="{FF2B5EF4-FFF2-40B4-BE49-F238E27FC236}">
                    <a16:creationId xmlns:a16="http://schemas.microsoft.com/office/drawing/2014/main" id="{F51527FE-497C-24F5-8B58-54B774F06395}"/>
                  </a:ext>
                </a:extLst>
              </p:cNvPr>
              <p:cNvSpPr/>
              <p:nvPr/>
            </p:nvSpPr>
            <p:spPr bwMode="gray">
              <a:xfrm>
                <a:off x="3262047" y="3161074"/>
                <a:ext cx="333545" cy="380010"/>
              </a:xfrm>
              <a:custGeom>
                <a:avLst/>
                <a:gdLst>
                  <a:gd name="connsiteX0" fmla="*/ 17161 w 213439"/>
                  <a:gd name="connsiteY0" fmla="*/ 243173 h 243173"/>
                  <a:gd name="connsiteX1" fmla="*/ 111 w 213439"/>
                  <a:gd name="connsiteY1" fmla="*/ 193453 h 243173"/>
                  <a:gd name="connsiteX2" fmla="*/ 111 w 213439"/>
                  <a:gd name="connsiteY2" fmla="*/ 99727 h 243173"/>
                  <a:gd name="connsiteX3" fmla="*/ 102600 w 213439"/>
                  <a:gd name="connsiteY3" fmla="*/ 0 h 243173"/>
                  <a:gd name="connsiteX4" fmla="*/ 108410 w 213439"/>
                  <a:gd name="connsiteY4" fmla="*/ 0 h 243173"/>
                  <a:gd name="connsiteX5" fmla="*/ 213376 w 213439"/>
                  <a:gd name="connsiteY5" fmla="*/ 99727 h 243173"/>
                  <a:gd name="connsiteX6" fmla="*/ 213376 w 213439"/>
                  <a:gd name="connsiteY6" fmla="*/ 193453 h 243173"/>
                  <a:gd name="connsiteX7" fmla="*/ 194326 w 213439"/>
                  <a:gd name="connsiteY7" fmla="*/ 243173 h 24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439" h="243173">
                    <a:moveTo>
                      <a:pt x="17161" y="243173"/>
                    </a:moveTo>
                    <a:cubicBezTo>
                      <a:pt x="-2461" y="223076"/>
                      <a:pt x="111" y="206978"/>
                      <a:pt x="111" y="193453"/>
                    </a:cubicBezTo>
                    <a:cubicBezTo>
                      <a:pt x="4207" y="155353"/>
                      <a:pt x="5254" y="130302"/>
                      <a:pt x="111" y="99727"/>
                    </a:cubicBezTo>
                    <a:cubicBezTo>
                      <a:pt x="111" y="44672"/>
                      <a:pt x="49450" y="0"/>
                      <a:pt x="102600" y="0"/>
                    </a:cubicBezTo>
                    <a:lnTo>
                      <a:pt x="108410" y="0"/>
                    </a:lnTo>
                    <a:cubicBezTo>
                      <a:pt x="161560" y="0"/>
                      <a:pt x="213376" y="44672"/>
                      <a:pt x="213376" y="99727"/>
                    </a:cubicBezTo>
                    <a:cubicBezTo>
                      <a:pt x="208613" y="135350"/>
                      <a:pt x="208232" y="159639"/>
                      <a:pt x="213376" y="193453"/>
                    </a:cubicBezTo>
                    <a:cubicBezTo>
                      <a:pt x="213376" y="206883"/>
                      <a:pt x="215566" y="224885"/>
                      <a:pt x="194326" y="243173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E6CE477C-8CA0-AAD3-8183-B9A36AB1BC5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428908" y="2520000"/>
            <a:ext cx="1260001" cy="1260000"/>
            <a:chOff x="9428908" y="2520000"/>
            <a:chExt cx="1260001" cy="1260000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EA11D811-2535-F8BE-F38B-26E942FFA2C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428908" y="2520000"/>
              <a:ext cx="1260001" cy="1260000"/>
              <a:chOff x="1764185" y="1602000"/>
              <a:chExt cx="847424" cy="847422"/>
            </a:xfrm>
          </p:grpSpPr>
          <p:sp>
            <p:nvSpPr>
              <p:cNvPr id="42" name="Oval 7">
                <a:extLst>
                  <a:ext uri="{FF2B5EF4-FFF2-40B4-BE49-F238E27FC236}">
                    <a16:creationId xmlns:a16="http://schemas.microsoft.com/office/drawing/2014/main" id="{EF3D9F5D-B329-2109-A1EB-D42B5168C3E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3" name="Oval 4">
                <a:extLst>
                  <a:ext uri="{FF2B5EF4-FFF2-40B4-BE49-F238E27FC236}">
                    <a16:creationId xmlns:a16="http://schemas.microsoft.com/office/drawing/2014/main" id="{4737B89C-B232-84D8-D46A-E522F33FE41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20" name="ICON">
              <a:extLst>
                <a:ext uri="{FF2B5EF4-FFF2-40B4-BE49-F238E27FC236}">
                  <a16:creationId xmlns:a16="http://schemas.microsoft.com/office/drawing/2014/main" id="{D0974559-CAAB-C738-D014-FF19934D501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770908" y="2862052"/>
              <a:ext cx="576000" cy="575896"/>
              <a:chOff x="9664888" y="1829503"/>
              <a:chExt cx="720000" cy="719870"/>
            </a:xfrm>
          </p:grpSpPr>
          <p:grpSp>
            <p:nvGrpSpPr>
              <p:cNvPr id="121" name="Gruppieren 120">
                <a:extLst>
                  <a:ext uri="{FF2B5EF4-FFF2-40B4-BE49-F238E27FC236}">
                    <a16:creationId xmlns:a16="http://schemas.microsoft.com/office/drawing/2014/main" id="{D60F6798-6AA6-E9CB-6A34-0DF63C850170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9824489" y="1829503"/>
                <a:ext cx="400798" cy="439200"/>
                <a:chOff x="9822129" y="1836000"/>
                <a:chExt cx="405517" cy="444371"/>
              </a:xfrm>
            </p:grpSpPr>
            <p:grpSp>
              <p:nvGrpSpPr>
                <p:cNvPr id="126" name="Grafik 11">
                  <a:extLst>
                    <a:ext uri="{FF2B5EF4-FFF2-40B4-BE49-F238E27FC236}">
                      <a16:creationId xmlns:a16="http://schemas.microsoft.com/office/drawing/2014/main" id="{C30161FC-2DC1-C4D3-0A27-76D21AAAC7B5}"/>
                    </a:ext>
                  </a:extLst>
                </p:cNvPr>
                <p:cNvGrpSpPr/>
                <p:nvPr/>
              </p:nvGrpSpPr>
              <p:grpSpPr bwMode="gray">
                <a:xfrm>
                  <a:off x="9822129" y="1917811"/>
                  <a:ext cx="405517" cy="362560"/>
                  <a:chOff x="2227563" y="1981214"/>
                  <a:chExt cx="302133" cy="270128"/>
                </a:xfrm>
                <a:noFill/>
              </p:grpSpPr>
              <p:sp>
                <p:nvSpPr>
                  <p:cNvPr id="128" name="Freihandform: Form 127">
                    <a:extLst>
                      <a:ext uri="{FF2B5EF4-FFF2-40B4-BE49-F238E27FC236}">
                        <a16:creationId xmlns:a16="http://schemas.microsoft.com/office/drawing/2014/main" id="{FD1FFA9E-B1A5-4790-88CA-5819E9BDC326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2419396" y="2031220"/>
                    <a:ext cx="110299" cy="220122"/>
                  </a:xfrm>
                  <a:custGeom>
                    <a:avLst/>
                    <a:gdLst>
                      <a:gd name="connsiteX0" fmla="*/ 110300 w 110299"/>
                      <a:gd name="connsiteY0" fmla="*/ 220123 h 220122"/>
                      <a:gd name="connsiteX1" fmla="*/ 104489 w 110299"/>
                      <a:gd name="connsiteY1" fmla="*/ 189548 h 220122"/>
                      <a:gd name="connsiteX2" fmla="*/ 83725 w 110299"/>
                      <a:gd name="connsiteY2" fmla="*/ 154591 h 220122"/>
                      <a:gd name="connsiteX3" fmla="*/ 63246 w 110299"/>
                      <a:gd name="connsiteY3" fmla="*/ 143637 h 220122"/>
                      <a:gd name="connsiteX4" fmla="*/ 10573 w 110299"/>
                      <a:gd name="connsiteY4" fmla="*/ 128302 h 220122"/>
                      <a:gd name="connsiteX5" fmla="*/ 7430 w 110299"/>
                      <a:gd name="connsiteY5" fmla="*/ 126778 h 220122"/>
                      <a:gd name="connsiteX6" fmla="*/ 2477 w 110299"/>
                      <a:gd name="connsiteY6" fmla="*/ 118682 h 220122"/>
                      <a:gd name="connsiteX7" fmla="*/ 0 w 110299"/>
                      <a:gd name="connsiteY7" fmla="*/ 97727 h 220122"/>
                      <a:gd name="connsiteX8" fmla="*/ 30956 w 110299"/>
                      <a:gd name="connsiteY8" fmla="*/ 49054 h 220122"/>
                      <a:gd name="connsiteX9" fmla="*/ 47720 w 110299"/>
                      <a:gd name="connsiteY9" fmla="*/ 24384 h 220122"/>
                      <a:gd name="connsiteX10" fmla="*/ 33147 w 110299"/>
                      <a:gd name="connsiteY10" fmla="*/ 0 h 220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0299" h="220122">
                        <a:moveTo>
                          <a:pt x="110300" y="220123"/>
                        </a:moveTo>
                        <a:lnTo>
                          <a:pt x="104489" y="189548"/>
                        </a:lnTo>
                        <a:cubicBezTo>
                          <a:pt x="101727" y="175832"/>
                          <a:pt x="94298" y="163354"/>
                          <a:pt x="83725" y="154591"/>
                        </a:cubicBezTo>
                        <a:cubicBezTo>
                          <a:pt x="76867" y="148971"/>
                          <a:pt x="70104" y="145256"/>
                          <a:pt x="63246" y="143637"/>
                        </a:cubicBezTo>
                        <a:lnTo>
                          <a:pt x="10573" y="128302"/>
                        </a:lnTo>
                        <a:cubicBezTo>
                          <a:pt x="9335" y="128016"/>
                          <a:pt x="8382" y="127349"/>
                          <a:pt x="7430" y="126778"/>
                        </a:cubicBezTo>
                        <a:cubicBezTo>
                          <a:pt x="4667" y="124873"/>
                          <a:pt x="2762" y="121825"/>
                          <a:pt x="2477" y="118682"/>
                        </a:cubicBezTo>
                        <a:lnTo>
                          <a:pt x="0" y="97727"/>
                        </a:lnTo>
                        <a:cubicBezTo>
                          <a:pt x="14859" y="86201"/>
                          <a:pt x="25718" y="68961"/>
                          <a:pt x="30956" y="49054"/>
                        </a:cubicBezTo>
                        <a:cubicBezTo>
                          <a:pt x="40291" y="48101"/>
                          <a:pt x="47720" y="37814"/>
                          <a:pt x="47720" y="24384"/>
                        </a:cubicBezTo>
                        <a:cubicBezTo>
                          <a:pt x="47720" y="12192"/>
                          <a:pt x="41529" y="2191"/>
                          <a:pt x="33147" y="0"/>
                        </a:cubicBez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grpSp>
                <p:nvGrpSpPr>
                  <p:cNvPr id="129" name="Grafik 11">
                    <a:extLst>
                      <a:ext uri="{FF2B5EF4-FFF2-40B4-BE49-F238E27FC236}">
                        <a16:creationId xmlns:a16="http://schemas.microsoft.com/office/drawing/2014/main" id="{CCDB41AA-680C-D64F-7FE4-8BFF478AC8A0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227563" y="1981214"/>
                    <a:ext cx="224980" cy="269938"/>
                    <a:chOff x="2227563" y="1981214"/>
                    <a:chExt cx="224980" cy="269938"/>
                  </a:xfrm>
                  <a:noFill/>
                </p:grpSpPr>
                <p:sp>
                  <p:nvSpPr>
                    <p:cNvPr id="130" name="Freihandform: Form 129">
                      <a:extLst>
                        <a:ext uri="{FF2B5EF4-FFF2-40B4-BE49-F238E27FC236}">
                          <a16:creationId xmlns:a16="http://schemas.microsoft.com/office/drawing/2014/main" id="{03295F52-3C7D-D741-1CAF-6C01BC5319B5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2227563" y="2031220"/>
                      <a:ext cx="109346" cy="219932"/>
                    </a:xfrm>
                    <a:custGeom>
                      <a:avLst/>
                      <a:gdLst>
                        <a:gd name="connsiteX0" fmla="*/ 75819 w 109346"/>
                        <a:gd name="connsiteY0" fmla="*/ 0 h 219932"/>
                        <a:gd name="connsiteX1" fmla="*/ 61817 w 109346"/>
                        <a:gd name="connsiteY1" fmla="*/ 24003 h 219932"/>
                        <a:gd name="connsiteX2" fmla="*/ 78296 w 109346"/>
                        <a:gd name="connsiteY2" fmla="*/ 48578 h 219932"/>
                        <a:gd name="connsiteX3" fmla="*/ 109347 w 109346"/>
                        <a:gd name="connsiteY3" fmla="*/ 97155 h 219932"/>
                        <a:gd name="connsiteX4" fmla="*/ 106870 w 109346"/>
                        <a:gd name="connsiteY4" fmla="*/ 118015 h 219932"/>
                        <a:gd name="connsiteX5" fmla="*/ 101918 w 109346"/>
                        <a:gd name="connsiteY5" fmla="*/ 126111 h 219932"/>
                        <a:gd name="connsiteX6" fmla="*/ 98774 w 109346"/>
                        <a:gd name="connsiteY6" fmla="*/ 127635 h 219932"/>
                        <a:gd name="connsiteX7" fmla="*/ 46196 w 109346"/>
                        <a:gd name="connsiteY7" fmla="*/ 142875 h 219932"/>
                        <a:gd name="connsiteX8" fmla="*/ 25717 w 109346"/>
                        <a:gd name="connsiteY8" fmla="*/ 153829 h 219932"/>
                        <a:gd name="connsiteX9" fmla="*/ 4858 w 109346"/>
                        <a:gd name="connsiteY9" fmla="*/ 188690 h 219932"/>
                        <a:gd name="connsiteX10" fmla="*/ 0 w 109346"/>
                        <a:gd name="connsiteY10" fmla="*/ 219932 h 2199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09346" h="219932">
                          <a:moveTo>
                            <a:pt x="75819" y="0"/>
                          </a:moveTo>
                          <a:cubicBezTo>
                            <a:pt x="67723" y="2477"/>
                            <a:pt x="61817" y="12192"/>
                            <a:pt x="61817" y="24003"/>
                          </a:cubicBezTo>
                          <a:cubicBezTo>
                            <a:pt x="61817" y="37052"/>
                            <a:pt x="68961" y="47720"/>
                            <a:pt x="78296" y="48578"/>
                          </a:cubicBezTo>
                          <a:cubicBezTo>
                            <a:pt x="83534" y="68485"/>
                            <a:pt x="94488" y="86011"/>
                            <a:pt x="109347" y="97155"/>
                          </a:cubicBezTo>
                          <a:lnTo>
                            <a:pt x="106870" y="118015"/>
                          </a:lnTo>
                          <a:cubicBezTo>
                            <a:pt x="106585" y="121444"/>
                            <a:pt x="104680" y="124206"/>
                            <a:pt x="101918" y="126111"/>
                          </a:cubicBezTo>
                          <a:cubicBezTo>
                            <a:pt x="100965" y="126778"/>
                            <a:pt x="99727" y="127349"/>
                            <a:pt x="98774" y="127635"/>
                          </a:cubicBezTo>
                          <a:lnTo>
                            <a:pt x="46196" y="142875"/>
                          </a:lnTo>
                          <a:cubicBezTo>
                            <a:pt x="39338" y="144399"/>
                            <a:pt x="32480" y="148209"/>
                            <a:pt x="25717" y="153829"/>
                          </a:cubicBezTo>
                          <a:cubicBezTo>
                            <a:pt x="14859" y="162878"/>
                            <a:pt x="7334" y="175355"/>
                            <a:pt x="4858" y="188690"/>
                          </a:cubicBezTo>
                          <a:lnTo>
                            <a:pt x="0" y="219932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  <p:grpSp>
                  <p:nvGrpSpPr>
                    <p:cNvPr id="131" name="Grafik 11">
                      <a:extLst>
                        <a:ext uri="{FF2B5EF4-FFF2-40B4-BE49-F238E27FC236}">
                          <a16:creationId xmlns:a16="http://schemas.microsoft.com/office/drawing/2014/main" id="{9A9AB43D-68D9-791F-7216-6835E1281556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2302525" y="1981214"/>
                      <a:ext cx="150018" cy="223075"/>
                      <a:chOff x="2302525" y="1981214"/>
                      <a:chExt cx="150018" cy="223075"/>
                    </a:xfrm>
                    <a:noFill/>
                  </p:grpSpPr>
                  <p:sp>
                    <p:nvSpPr>
                      <p:cNvPr id="132" name="Freihandform: Form 131">
                        <a:extLst>
                          <a:ext uri="{FF2B5EF4-FFF2-40B4-BE49-F238E27FC236}">
                            <a16:creationId xmlns:a16="http://schemas.microsoft.com/office/drawing/2014/main" id="{F204B10A-F423-21A3-D2E3-E1BFF0A183AD}"/>
                          </a:ext>
                        </a:extLst>
                      </p:cNvPr>
                      <p:cNvSpPr/>
                      <p:nvPr/>
                    </p:nvSpPr>
                    <p:spPr bwMode="gray">
                      <a:xfrm>
                        <a:off x="2302525" y="1981214"/>
                        <a:ext cx="150018" cy="50768"/>
                      </a:xfrm>
                      <a:custGeom>
                        <a:avLst/>
                        <a:gdLst>
                          <a:gd name="connsiteX0" fmla="*/ 150019 w 150018"/>
                          <a:gd name="connsiteY0" fmla="*/ 50006 h 50768"/>
                          <a:gd name="connsiteX1" fmla="*/ 130112 w 150018"/>
                          <a:gd name="connsiteY1" fmla="*/ 49720 h 50768"/>
                          <a:gd name="connsiteX2" fmla="*/ 111919 w 150018"/>
                          <a:gd name="connsiteY2" fmla="*/ 0 h 50768"/>
                          <a:gd name="connsiteX3" fmla="*/ 22289 w 150018"/>
                          <a:gd name="connsiteY3" fmla="*/ 27813 h 50768"/>
                          <a:gd name="connsiteX4" fmla="*/ 22289 w 150018"/>
                          <a:gd name="connsiteY4" fmla="*/ 50768 h 50768"/>
                          <a:gd name="connsiteX5" fmla="*/ 0 w 150018"/>
                          <a:gd name="connsiteY5" fmla="*/ 50768 h 507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0018" h="50768">
                            <a:moveTo>
                              <a:pt x="150019" y="50006"/>
                            </a:moveTo>
                            <a:lnTo>
                              <a:pt x="130112" y="49720"/>
                            </a:lnTo>
                            <a:cubicBezTo>
                              <a:pt x="128873" y="34004"/>
                              <a:pt x="124015" y="13049"/>
                              <a:pt x="111919" y="0"/>
                            </a:cubicBezTo>
                            <a:cubicBezTo>
                              <a:pt x="89154" y="17431"/>
                              <a:pt x="57340" y="30194"/>
                              <a:pt x="22289" y="27813"/>
                            </a:cubicBezTo>
                            <a:lnTo>
                              <a:pt x="22289" y="50768"/>
                            </a:lnTo>
                            <a:lnTo>
                              <a:pt x="0" y="50768"/>
                            </a:lnTo>
                          </a:path>
                        </a:pathLst>
                      </a:custGeom>
                      <a:grpFill/>
                      <a:ln w="12700" cap="rnd">
                        <a:solidFill>
                          <a:schemeClr val="bg1"/>
                        </a:solidFill>
                        <a:prstDash val="solid"/>
                        <a:round/>
                      </a:ln>
                    </p:spPr>
                    <p:txBody>
                      <a:bodyPr lIns="0" tIns="0" rIns="0" bIns="0" rtlCol="0" anchor="ctr"/>
                      <a:lstStyle/>
                      <a:p>
                        <a:endParaRPr lang="de-DE" dirty="0"/>
                      </a:p>
                    </p:txBody>
                  </p:sp>
                  <p:sp>
                    <p:nvSpPr>
                      <p:cNvPr id="133" name="Freihandform: Form 132">
                        <a:extLst>
                          <a:ext uri="{FF2B5EF4-FFF2-40B4-BE49-F238E27FC236}">
                            <a16:creationId xmlns:a16="http://schemas.microsoft.com/office/drawing/2014/main" id="{1D746D77-4CFB-05D4-D719-D586B1799C6F}"/>
                          </a:ext>
                        </a:extLst>
                      </p:cNvPr>
                      <p:cNvSpPr/>
                      <p:nvPr/>
                    </p:nvSpPr>
                    <p:spPr bwMode="gray">
                      <a:xfrm>
                        <a:off x="2330909" y="2161332"/>
                        <a:ext cx="95916" cy="42957"/>
                      </a:xfrm>
                      <a:custGeom>
                        <a:avLst/>
                        <a:gdLst>
                          <a:gd name="connsiteX0" fmla="*/ 95917 w 95916"/>
                          <a:gd name="connsiteY0" fmla="*/ 0 h 42957"/>
                          <a:gd name="connsiteX1" fmla="*/ 48196 w 95916"/>
                          <a:gd name="connsiteY1" fmla="*/ 42958 h 42957"/>
                          <a:gd name="connsiteX2" fmla="*/ 0 w 95916"/>
                          <a:gd name="connsiteY2" fmla="*/ 0 h 429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95916" h="42957">
                            <a:moveTo>
                              <a:pt x="95917" y="0"/>
                            </a:moveTo>
                            <a:lnTo>
                              <a:pt x="48196" y="4295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grpFill/>
                      <a:ln w="12700" cap="rnd">
                        <a:solidFill>
                          <a:schemeClr val="bg1"/>
                        </a:solidFill>
                        <a:prstDash val="solid"/>
                        <a:round/>
                      </a:ln>
                    </p:spPr>
                    <p:txBody>
                      <a:bodyPr lIns="0" tIns="0" rIns="0" bIns="0" rtlCol="0" anchor="ctr"/>
                      <a:lstStyle/>
                      <a:p>
                        <a:endParaRPr lang="de-DE" dirty="0"/>
                      </a:p>
                    </p:txBody>
                  </p:sp>
                </p:grpSp>
              </p:grpSp>
            </p:grpSp>
            <p:sp>
              <p:nvSpPr>
                <p:cNvPr id="127" name="Freihandform: Form 126">
                  <a:extLst>
                    <a:ext uri="{FF2B5EF4-FFF2-40B4-BE49-F238E27FC236}">
                      <a16:creationId xmlns:a16="http://schemas.microsoft.com/office/drawing/2014/main" id="{E9F6F03B-E699-1F97-8CD2-291F3E03B071}"/>
                    </a:ext>
                  </a:extLst>
                </p:cNvPr>
                <p:cNvSpPr/>
                <p:nvPr/>
              </p:nvSpPr>
              <p:spPr bwMode="gray">
                <a:xfrm>
                  <a:off x="9911720" y="1836000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122" name="Gruppieren 121">
                <a:extLst>
                  <a:ext uri="{FF2B5EF4-FFF2-40B4-BE49-F238E27FC236}">
                    <a16:creationId xmlns:a16="http://schemas.microsoft.com/office/drawing/2014/main" id="{DE0677AF-9FE7-4BDF-BDB6-2EA807AFD5D4}"/>
                  </a:ext>
                </a:extLst>
              </p:cNvPr>
              <p:cNvGrpSpPr/>
              <p:nvPr/>
            </p:nvGrpSpPr>
            <p:grpSpPr bwMode="gray">
              <a:xfrm>
                <a:off x="9664888" y="2269272"/>
                <a:ext cx="720000" cy="280101"/>
                <a:chOff x="9679199" y="2269272"/>
                <a:chExt cx="720000" cy="280101"/>
              </a:xfrm>
            </p:grpSpPr>
            <p:sp>
              <p:nvSpPr>
                <p:cNvPr id="123" name="Freihandform: Form 122">
                  <a:extLst>
                    <a:ext uri="{FF2B5EF4-FFF2-40B4-BE49-F238E27FC236}">
                      <a16:creationId xmlns:a16="http://schemas.microsoft.com/office/drawing/2014/main" id="{EDF16BCA-8439-CC63-976A-30BB0A48FF51}"/>
                    </a:ext>
                  </a:extLst>
                </p:cNvPr>
                <p:cNvSpPr/>
                <p:nvPr/>
              </p:nvSpPr>
              <p:spPr bwMode="gray">
                <a:xfrm>
                  <a:off x="9801319" y="2269272"/>
                  <a:ext cx="475238" cy="280101"/>
                </a:xfrm>
                <a:custGeom>
                  <a:avLst/>
                  <a:gdLst>
                    <a:gd name="connsiteX0" fmla="*/ 13145 w 348424"/>
                    <a:gd name="connsiteY0" fmla="*/ 0 h 205359"/>
                    <a:gd name="connsiteX1" fmla="*/ 335185 w 348424"/>
                    <a:gd name="connsiteY1" fmla="*/ 0 h 205359"/>
                    <a:gd name="connsiteX2" fmla="*/ 348425 w 348424"/>
                    <a:gd name="connsiteY2" fmla="*/ 13240 h 205359"/>
                    <a:gd name="connsiteX3" fmla="*/ 332899 w 348424"/>
                    <a:gd name="connsiteY3" fmla="*/ 205359 h 205359"/>
                    <a:gd name="connsiteX4" fmla="*/ 15621 w 348424"/>
                    <a:gd name="connsiteY4" fmla="*/ 205359 h 205359"/>
                    <a:gd name="connsiteX5" fmla="*/ 0 w 348424"/>
                    <a:gd name="connsiteY5" fmla="*/ 13240 h 205359"/>
                    <a:gd name="connsiteX6" fmla="*/ 13240 w 348424"/>
                    <a:gd name="connsiteY6" fmla="*/ 0 h 205359"/>
                    <a:gd name="connsiteX7" fmla="*/ 13240 w 348424"/>
                    <a:gd name="connsiteY7" fmla="*/ 0 h 205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424" h="205359">
                      <a:moveTo>
                        <a:pt x="13145" y="0"/>
                      </a:moveTo>
                      <a:lnTo>
                        <a:pt x="335185" y="0"/>
                      </a:lnTo>
                      <a:cubicBezTo>
                        <a:pt x="342519" y="0"/>
                        <a:pt x="348425" y="5906"/>
                        <a:pt x="348425" y="13240"/>
                      </a:cubicBezTo>
                      <a:lnTo>
                        <a:pt x="332899" y="205359"/>
                      </a:lnTo>
                      <a:lnTo>
                        <a:pt x="15621" y="205359"/>
                      </a:lnTo>
                      <a:lnTo>
                        <a:pt x="0" y="13240"/>
                      </a:lnTo>
                      <a:cubicBezTo>
                        <a:pt x="0" y="5906"/>
                        <a:pt x="5906" y="0"/>
                        <a:pt x="13240" y="0"/>
                      </a:cubicBezTo>
                      <a:lnTo>
                        <a:pt x="1324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cxnSp>
              <p:nvCxnSpPr>
                <p:cNvPr id="124" name="Gerader Verbinder 123">
                  <a:extLst>
                    <a:ext uri="{FF2B5EF4-FFF2-40B4-BE49-F238E27FC236}">
                      <a16:creationId xmlns:a16="http://schemas.microsoft.com/office/drawing/2014/main" id="{8C2AB4AC-10C1-0C57-0802-FC269C20A750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9679199" y="2549373"/>
                  <a:ext cx="143426" cy="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  <p:cxnSp>
              <p:nvCxnSpPr>
                <p:cNvPr id="125" name="Gerader Verbinder 124">
                  <a:extLst>
                    <a:ext uri="{FF2B5EF4-FFF2-40B4-BE49-F238E27FC236}">
                      <a16:creationId xmlns:a16="http://schemas.microsoft.com/office/drawing/2014/main" id="{A5749193-09C6-9FE6-DD3A-808C3E84177D}"/>
                    </a:ext>
                  </a:extLst>
                </p:cNvPr>
                <p:cNvCxnSpPr>
                  <a:cxnSpLocks/>
                  <a:stCxn id="123" idx="3"/>
                </p:cNvCxnSpPr>
                <p:nvPr/>
              </p:nvCxnSpPr>
              <p:spPr bwMode="gray">
                <a:xfrm>
                  <a:off x="10255381" y="2549373"/>
                  <a:ext cx="143818" cy="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</p:grpSp>
        </p:grp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2B0258CB-D60D-0478-DF5E-29F99D4A72A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06702" y="2520000"/>
            <a:ext cx="1260002" cy="1260000"/>
            <a:chOff x="7206702" y="2520000"/>
            <a:chExt cx="1260002" cy="1260000"/>
          </a:xfrm>
        </p:grpSpPr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1E052BAE-7E99-CEB0-3668-84FF361AF25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06702" y="2520000"/>
              <a:ext cx="1260002" cy="1260000"/>
              <a:chOff x="1764185" y="1602000"/>
              <a:chExt cx="847424" cy="847422"/>
            </a:xfrm>
          </p:grpSpPr>
          <p:sp>
            <p:nvSpPr>
              <p:cNvPr id="39" name="Oval 7">
                <a:extLst>
                  <a:ext uri="{FF2B5EF4-FFF2-40B4-BE49-F238E27FC236}">
                    <a16:creationId xmlns:a16="http://schemas.microsoft.com/office/drawing/2014/main" id="{2C4D8B9B-E0D7-E11C-C4CE-7055AE80905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4">
                <a:extLst>
                  <a:ext uri="{FF2B5EF4-FFF2-40B4-BE49-F238E27FC236}">
                    <a16:creationId xmlns:a16="http://schemas.microsoft.com/office/drawing/2014/main" id="{57D18CF5-6F81-2E2E-ECE0-1B8B5083AFE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34" name="ICON">
              <a:extLst>
                <a:ext uri="{FF2B5EF4-FFF2-40B4-BE49-F238E27FC236}">
                  <a16:creationId xmlns:a16="http://schemas.microsoft.com/office/drawing/2014/main" id="{00C3FB1A-F83C-C29D-D5E2-B87F0797180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564766" y="2832972"/>
              <a:ext cx="543874" cy="576000"/>
              <a:chOff x="20667177" y="5378455"/>
              <a:chExt cx="1047433" cy="1109305"/>
            </a:xfrm>
            <a:noFill/>
          </p:grpSpPr>
          <p:sp>
            <p:nvSpPr>
              <p:cNvPr id="135" name="Freihandform: Form 134">
                <a:extLst>
                  <a:ext uri="{FF2B5EF4-FFF2-40B4-BE49-F238E27FC236}">
                    <a16:creationId xmlns:a16="http://schemas.microsoft.com/office/drawing/2014/main" id="{C9EA455C-B5BD-2F07-67F5-A462FE8CB2F5}"/>
                  </a:ext>
                </a:extLst>
              </p:cNvPr>
              <p:cNvSpPr/>
              <p:nvPr/>
            </p:nvSpPr>
            <p:spPr bwMode="gray">
              <a:xfrm>
                <a:off x="21017407" y="5671642"/>
                <a:ext cx="350230" cy="333941"/>
              </a:xfrm>
              <a:custGeom>
                <a:avLst/>
                <a:gdLst>
                  <a:gd name="connsiteX0" fmla="*/ 175522 w 350230"/>
                  <a:gd name="connsiteY0" fmla="*/ 18326 h 333940"/>
                  <a:gd name="connsiteX1" fmla="*/ 212174 w 350230"/>
                  <a:gd name="connsiteY1" fmla="*/ 91630 h 333940"/>
                  <a:gd name="connsiteX2" fmla="*/ 252899 w 350230"/>
                  <a:gd name="connsiteY2" fmla="*/ 121766 h 333940"/>
                  <a:gd name="connsiteX3" fmla="*/ 334348 w 350230"/>
                  <a:gd name="connsiteY3" fmla="*/ 133983 h 333940"/>
                  <a:gd name="connsiteX4" fmla="*/ 334348 w 350230"/>
                  <a:gd name="connsiteY4" fmla="*/ 133983 h 333940"/>
                  <a:gd name="connsiteX5" fmla="*/ 275704 w 350230"/>
                  <a:gd name="connsiteY5" fmla="*/ 190998 h 333940"/>
                  <a:gd name="connsiteX6" fmla="*/ 260229 w 350230"/>
                  <a:gd name="connsiteY6" fmla="*/ 239052 h 333940"/>
                  <a:gd name="connsiteX7" fmla="*/ 274076 w 350230"/>
                  <a:gd name="connsiteY7" fmla="*/ 319687 h 333940"/>
                  <a:gd name="connsiteX8" fmla="*/ 201586 w 350230"/>
                  <a:gd name="connsiteY8" fmla="*/ 281406 h 333940"/>
                  <a:gd name="connsiteX9" fmla="*/ 151088 w 350230"/>
                  <a:gd name="connsiteY9" fmla="*/ 281406 h 333940"/>
                  <a:gd name="connsiteX10" fmla="*/ 78598 w 350230"/>
                  <a:gd name="connsiteY10" fmla="*/ 319687 h 333940"/>
                  <a:gd name="connsiteX11" fmla="*/ 92444 w 350230"/>
                  <a:gd name="connsiteY11" fmla="*/ 239052 h 333940"/>
                  <a:gd name="connsiteX12" fmla="*/ 76969 w 350230"/>
                  <a:gd name="connsiteY12" fmla="*/ 190998 h 333940"/>
                  <a:gd name="connsiteX13" fmla="*/ 18326 w 350230"/>
                  <a:gd name="connsiteY13" fmla="*/ 133983 h 333940"/>
                  <a:gd name="connsiteX14" fmla="*/ 18326 w 350230"/>
                  <a:gd name="connsiteY14" fmla="*/ 133983 h 333940"/>
                  <a:gd name="connsiteX15" fmla="*/ 99775 w 350230"/>
                  <a:gd name="connsiteY15" fmla="*/ 121766 h 333940"/>
                  <a:gd name="connsiteX16" fmla="*/ 140499 w 350230"/>
                  <a:gd name="connsiteY16" fmla="*/ 91630 h 333940"/>
                  <a:gd name="connsiteX17" fmla="*/ 175522 w 350230"/>
                  <a:gd name="connsiteY17" fmla="*/ 18326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0230" h="333940">
                    <a:moveTo>
                      <a:pt x="175522" y="18326"/>
                    </a:moveTo>
                    <a:lnTo>
                      <a:pt x="212174" y="91630"/>
                    </a:lnTo>
                    <a:cubicBezTo>
                      <a:pt x="220319" y="107920"/>
                      <a:pt x="235794" y="118508"/>
                      <a:pt x="252899" y="121766"/>
                    </a:cubicBezTo>
                    <a:lnTo>
                      <a:pt x="334348" y="133983"/>
                    </a:lnTo>
                    <a:lnTo>
                      <a:pt x="334348" y="133983"/>
                    </a:lnTo>
                    <a:lnTo>
                      <a:pt x="275704" y="190998"/>
                    </a:lnTo>
                    <a:cubicBezTo>
                      <a:pt x="262673" y="203215"/>
                      <a:pt x="256971" y="221134"/>
                      <a:pt x="260229" y="239052"/>
                    </a:cubicBezTo>
                    <a:lnTo>
                      <a:pt x="274076" y="319687"/>
                    </a:lnTo>
                    <a:lnTo>
                      <a:pt x="201586" y="281406"/>
                    </a:lnTo>
                    <a:cubicBezTo>
                      <a:pt x="186111" y="273261"/>
                      <a:pt x="166563" y="273261"/>
                      <a:pt x="151088" y="281406"/>
                    </a:cubicBezTo>
                    <a:lnTo>
                      <a:pt x="78598" y="319687"/>
                    </a:lnTo>
                    <a:lnTo>
                      <a:pt x="92444" y="239052"/>
                    </a:lnTo>
                    <a:cubicBezTo>
                      <a:pt x="95702" y="221134"/>
                      <a:pt x="90001" y="203215"/>
                      <a:pt x="76969" y="190998"/>
                    </a:cubicBezTo>
                    <a:lnTo>
                      <a:pt x="18326" y="133983"/>
                    </a:lnTo>
                    <a:lnTo>
                      <a:pt x="18326" y="133983"/>
                    </a:lnTo>
                    <a:lnTo>
                      <a:pt x="99775" y="121766"/>
                    </a:lnTo>
                    <a:cubicBezTo>
                      <a:pt x="117694" y="119323"/>
                      <a:pt x="133169" y="107920"/>
                      <a:pt x="140499" y="91630"/>
                    </a:cubicBezTo>
                    <a:lnTo>
                      <a:pt x="175522" y="18326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6" name="Freihandform: Form 135">
                <a:extLst>
                  <a:ext uri="{FF2B5EF4-FFF2-40B4-BE49-F238E27FC236}">
                    <a16:creationId xmlns:a16="http://schemas.microsoft.com/office/drawing/2014/main" id="{88A959FD-6E59-37C4-625E-8E909AC3B50F}"/>
                  </a:ext>
                </a:extLst>
              </p:cNvPr>
              <p:cNvSpPr/>
              <p:nvPr/>
            </p:nvSpPr>
            <p:spPr bwMode="gray">
              <a:xfrm>
                <a:off x="20730002" y="5378455"/>
                <a:ext cx="920373" cy="920373"/>
              </a:xfrm>
              <a:custGeom>
                <a:avLst/>
                <a:gdLst>
                  <a:gd name="connsiteX0" fmla="*/ 843310 w 920372"/>
                  <a:gd name="connsiteY0" fmla="*/ 401309 h 920372"/>
                  <a:gd name="connsiteX1" fmla="*/ 524744 w 920372"/>
                  <a:gd name="connsiteY1" fmla="*/ 843310 h 920372"/>
                  <a:gd name="connsiteX2" fmla="*/ 82743 w 920372"/>
                  <a:gd name="connsiteY2" fmla="*/ 524744 h 920372"/>
                  <a:gd name="connsiteX3" fmla="*/ 401309 w 920372"/>
                  <a:gd name="connsiteY3" fmla="*/ 82743 h 920372"/>
                  <a:gd name="connsiteX4" fmla="*/ 843310 w 920372"/>
                  <a:gd name="connsiteY4" fmla="*/ 401309 h 92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372" h="920372">
                    <a:moveTo>
                      <a:pt x="843310" y="401309"/>
                    </a:moveTo>
                    <a:cubicBezTo>
                      <a:pt x="877396" y="611334"/>
                      <a:pt x="734769" y="809225"/>
                      <a:pt x="524744" y="843310"/>
                    </a:cubicBezTo>
                    <a:cubicBezTo>
                      <a:pt x="314719" y="877396"/>
                      <a:pt x="116829" y="734769"/>
                      <a:pt x="82743" y="524744"/>
                    </a:cubicBezTo>
                    <a:cubicBezTo>
                      <a:pt x="48657" y="314719"/>
                      <a:pt x="191284" y="116829"/>
                      <a:pt x="401309" y="82743"/>
                    </a:cubicBezTo>
                    <a:cubicBezTo>
                      <a:pt x="611334" y="48657"/>
                      <a:pt x="809225" y="191284"/>
                      <a:pt x="843310" y="40130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7" name="Freihandform: Form 136">
                <a:extLst>
                  <a:ext uri="{FF2B5EF4-FFF2-40B4-BE49-F238E27FC236}">
                    <a16:creationId xmlns:a16="http://schemas.microsoft.com/office/drawing/2014/main" id="{AEF35039-8FB4-D0B8-65CD-FE08B57F3DD9}"/>
                  </a:ext>
                </a:extLst>
              </p:cNvPr>
              <p:cNvSpPr/>
              <p:nvPr/>
            </p:nvSpPr>
            <p:spPr bwMode="gray">
              <a:xfrm>
                <a:off x="20874872" y="5522590"/>
                <a:ext cx="635302" cy="333941"/>
              </a:xfrm>
              <a:custGeom>
                <a:avLst/>
                <a:gdLst>
                  <a:gd name="connsiteX0" fmla="*/ 619419 w 635301"/>
                  <a:gd name="connsiteY0" fmla="*/ 318873 h 333940"/>
                  <a:gd name="connsiteX1" fmla="*/ 318873 w 635301"/>
                  <a:gd name="connsiteY1" fmla="*/ 18326 h 333940"/>
                  <a:gd name="connsiteX2" fmla="*/ 18326 w 635301"/>
                  <a:gd name="connsiteY2" fmla="*/ 318873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301" h="333940">
                    <a:moveTo>
                      <a:pt x="619419" y="318873"/>
                    </a:moveTo>
                    <a:cubicBezTo>
                      <a:pt x="619419" y="152717"/>
                      <a:pt x="485028" y="18326"/>
                      <a:pt x="318873" y="18326"/>
                    </a:cubicBezTo>
                    <a:cubicBezTo>
                      <a:pt x="152717" y="18326"/>
                      <a:pt x="18326" y="152717"/>
                      <a:pt x="18326" y="31887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8" name="Freihandform: Form 137">
                <a:extLst>
                  <a:ext uri="{FF2B5EF4-FFF2-40B4-BE49-F238E27FC236}">
                    <a16:creationId xmlns:a16="http://schemas.microsoft.com/office/drawing/2014/main" id="{FA13D371-CED4-5C8D-6EAC-D5044D870DF3}"/>
                  </a:ext>
                </a:extLst>
              </p:cNvPr>
              <p:cNvSpPr/>
              <p:nvPr/>
            </p:nvSpPr>
            <p:spPr bwMode="gray">
              <a:xfrm>
                <a:off x="21274786" y="6088660"/>
                <a:ext cx="439824" cy="399100"/>
              </a:xfrm>
              <a:custGeom>
                <a:avLst/>
                <a:gdLst>
                  <a:gd name="connsiteX0" fmla="*/ 270818 w 439824"/>
                  <a:gd name="connsiteY0" fmla="*/ 18326 h 399099"/>
                  <a:gd name="connsiteX1" fmla="*/ 426385 w 439824"/>
                  <a:gd name="connsiteY1" fmla="*/ 228464 h 399099"/>
                  <a:gd name="connsiteX2" fmla="*/ 235795 w 439824"/>
                  <a:gd name="connsiteY2" fmla="*/ 196699 h 399099"/>
                  <a:gd name="connsiteX3" fmla="*/ 204844 w 439824"/>
                  <a:gd name="connsiteY3" fmla="*/ 387290 h 399099"/>
                  <a:gd name="connsiteX4" fmla="*/ 18326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270818" y="18326"/>
                    </a:moveTo>
                    <a:lnTo>
                      <a:pt x="426385" y="228464"/>
                    </a:lnTo>
                    <a:lnTo>
                      <a:pt x="235795" y="196699"/>
                    </a:lnTo>
                    <a:lnTo>
                      <a:pt x="204844" y="387290"/>
                    </a:lnTo>
                    <a:lnTo>
                      <a:pt x="18326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9" name="Freihandform: Form 138">
                <a:extLst>
                  <a:ext uri="{FF2B5EF4-FFF2-40B4-BE49-F238E27FC236}">
                    <a16:creationId xmlns:a16="http://schemas.microsoft.com/office/drawing/2014/main" id="{155EE377-3906-D7AC-E1C5-A883B477ED40}"/>
                  </a:ext>
                </a:extLst>
              </p:cNvPr>
              <p:cNvSpPr/>
              <p:nvPr/>
            </p:nvSpPr>
            <p:spPr bwMode="gray">
              <a:xfrm>
                <a:off x="20667177" y="6088660"/>
                <a:ext cx="439824" cy="399100"/>
              </a:xfrm>
              <a:custGeom>
                <a:avLst/>
                <a:gdLst>
                  <a:gd name="connsiteX0" fmla="*/ 173079 w 439824"/>
                  <a:gd name="connsiteY0" fmla="*/ 18326 h 399099"/>
                  <a:gd name="connsiteX1" fmla="*/ 18326 w 439824"/>
                  <a:gd name="connsiteY1" fmla="*/ 228464 h 399099"/>
                  <a:gd name="connsiteX2" fmla="*/ 208102 w 439824"/>
                  <a:gd name="connsiteY2" fmla="*/ 196699 h 399099"/>
                  <a:gd name="connsiteX3" fmla="*/ 239867 w 439824"/>
                  <a:gd name="connsiteY3" fmla="*/ 387290 h 399099"/>
                  <a:gd name="connsiteX4" fmla="*/ 426385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173079" y="18326"/>
                    </a:moveTo>
                    <a:lnTo>
                      <a:pt x="18326" y="228464"/>
                    </a:lnTo>
                    <a:lnTo>
                      <a:pt x="208102" y="196699"/>
                    </a:lnTo>
                    <a:lnTo>
                      <a:pt x="239867" y="387290"/>
                    </a:lnTo>
                    <a:lnTo>
                      <a:pt x="426385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9B1AB13-6EE6-27F0-5C1C-0F635D6A7377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" name="Rechteck 4">
              <a:hlinkClick r:id="rId2" action="ppaction://hlinksldjump"/>
              <a:extLst>
                <a:ext uri="{FF2B5EF4-FFF2-40B4-BE49-F238E27FC236}">
                  <a16:creationId xmlns:a16="http://schemas.microsoft.com/office/drawing/2014/main" id="{E0C8572D-6449-BA3D-B9F1-790635A98DE8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49D1D4B5-9223-ED78-EC55-DD758E1D353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E380A840-FE24-8ACE-A23A-B7CC458E66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Bildplatzhalter 72">
            <a:extLst>
              <a:ext uri="{FF2B5EF4-FFF2-40B4-BE49-F238E27FC236}">
                <a16:creationId xmlns:a16="http://schemas.microsoft.com/office/drawing/2014/main" id="{C5A32DF0-F394-BA5C-3115-E9B99D04C0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/>
      </p:pic>
      <p:sp>
        <p:nvSpPr>
          <p:cNvPr id="71" name="Layer">
            <a:extLst>
              <a:ext uri="{FF2B5EF4-FFF2-40B4-BE49-F238E27FC236}">
                <a16:creationId xmlns:a16="http://schemas.microsoft.com/office/drawing/2014/main" id="{CB9E3B1C-ABF4-F89E-D80B-4DC744871D6A}"/>
              </a:ext>
            </a:extLst>
          </p:cNvPr>
          <p:cNvSpPr/>
          <p:nvPr/>
        </p:nvSpPr>
        <p:spPr bwMode="gray"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50000"/>
                </a:schemeClr>
              </a:gs>
              <a:gs pos="70000">
                <a:schemeClr val="accent1">
                  <a:lumMod val="50000"/>
                  <a:alpha val="75000"/>
                </a:schemeClr>
              </a:gs>
              <a:gs pos="0">
                <a:schemeClr val="tx2">
                  <a:alpha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Cyclic Innovation Model (CIM)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Zyklisches Innovationsmodell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848905-A051-0C75-00C9-4E2A91DC77EF}"/>
              </a:ext>
            </a:extLst>
          </p:cNvPr>
          <p:cNvSpPr txBox="1"/>
          <p:nvPr/>
        </p:nvSpPr>
        <p:spPr bwMode="gray">
          <a:xfrm>
            <a:off x="540000" y="1872000"/>
            <a:ext cx="3600000" cy="310899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Das Cyclic Innovation Model nach 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A.J. Berkhout beschreibt Innovation als einen zyklischen Prozess. 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betont das Zusammenspiel wirtschaftlicher Variablen aus vier Sektoren. Im Zentrum dieser Sektoren stehen die Unternehmen, die einen Bedarf erkennen und decken.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 Gegensatz zu linearen Modellen berücksichtigt das zyklische Innovationsmodell die Wechsel-wirkungen zwischen den einzelnen Variablen.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981E88AD-E730-A7DA-48D9-EB2FE16134F1}"/>
              </a:ext>
            </a:extLst>
          </p:cNvPr>
          <p:cNvSpPr txBox="1">
            <a:spLocks/>
          </p:cNvSpPr>
          <p:nvPr/>
        </p:nvSpPr>
        <p:spPr bwMode="gray">
          <a:xfrm>
            <a:off x="8267930" y="2736000"/>
            <a:ext cx="2520000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Produkt-</a:t>
            </a:r>
            <a:br>
              <a:rPr lang="de-DE" sz="1600" b="1" dirty="0">
                <a:solidFill>
                  <a:schemeClr val="bg1"/>
                </a:solidFill>
                <a:latin typeface="+mj-lt"/>
              </a:rPr>
            </a:br>
            <a:r>
              <a:rPr lang="de-DE" sz="1600" b="1" dirty="0">
                <a:solidFill>
                  <a:schemeClr val="bg1"/>
                </a:solidFill>
                <a:latin typeface="+mj-lt"/>
              </a:rPr>
              <a:t>entwicklung</a:t>
            </a:r>
          </a:p>
        </p:txBody>
      </p:sp>
      <p:sp>
        <p:nvSpPr>
          <p:cNvPr id="31" name="Inhaltsplatzhalter 3">
            <a:extLst>
              <a:ext uri="{FF2B5EF4-FFF2-40B4-BE49-F238E27FC236}">
                <a16:creationId xmlns:a16="http://schemas.microsoft.com/office/drawing/2014/main" id="{6CB19407-5FF5-A1D8-9C63-9D9BB827B1F3}"/>
              </a:ext>
            </a:extLst>
          </p:cNvPr>
          <p:cNvSpPr txBox="1">
            <a:spLocks/>
          </p:cNvSpPr>
          <p:nvPr/>
        </p:nvSpPr>
        <p:spPr bwMode="gray">
          <a:xfrm>
            <a:off x="8267930" y="3816000"/>
            <a:ext cx="2520000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Marktumfeld</a:t>
            </a:r>
          </a:p>
        </p:txBody>
      </p:sp>
      <p:sp>
        <p:nvSpPr>
          <p:cNvPr id="47" name="Inhaltsplatzhalter 3">
            <a:extLst>
              <a:ext uri="{FF2B5EF4-FFF2-40B4-BE49-F238E27FC236}">
                <a16:creationId xmlns:a16="http://schemas.microsoft.com/office/drawing/2014/main" id="{E4180FFA-10A3-2D43-189C-DF657DF65F78}"/>
              </a:ext>
            </a:extLst>
          </p:cNvPr>
          <p:cNvSpPr txBox="1">
            <a:spLocks/>
          </p:cNvSpPr>
          <p:nvPr/>
        </p:nvSpPr>
        <p:spPr bwMode="gray">
          <a:xfrm>
            <a:off x="8267930" y="4896000"/>
            <a:ext cx="2520000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Wissenschaftliche </a:t>
            </a:r>
            <a:br>
              <a:rPr lang="de-DE" sz="1600" b="1" dirty="0">
                <a:solidFill>
                  <a:schemeClr val="bg1"/>
                </a:solidFill>
                <a:latin typeface="+mj-lt"/>
              </a:rPr>
            </a:br>
            <a:r>
              <a:rPr lang="de-DE" sz="1600" b="1" dirty="0">
                <a:solidFill>
                  <a:schemeClr val="bg1"/>
                </a:solidFill>
                <a:latin typeface="+mj-lt"/>
              </a:rPr>
              <a:t>Forschung</a:t>
            </a:r>
          </a:p>
        </p:txBody>
      </p:sp>
      <p:sp>
        <p:nvSpPr>
          <p:cNvPr id="48" name="Inhaltsplatzhalter 3">
            <a:extLst>
              <a:ext uri="{FF2B5EF4-FFF2-40B4-BE49-F238E27FC236}">
                <a16:creationId xmlns:a16="http://schemas.microsoft.com/office/drawing/2014/main" id="{2C0FB8AB-9EA3-65E2-D90B-EA2E990DB993}"/>
              </a:ext>
            </a:extLst>
          </p:cNvPr>
          <p:cNvSpPr txBox="1">
            <a:spLocks/>
          </p:cNvSpPr>
          <p:nvPr/>
        </p:nvSpPr>
        <p:spPr bwMode="gray">
          <a:xfrm>
            <a:off x="8267930" y="1656000"/>
            <a:ext cx="2520000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Technische </a:t>
            </a:r>
            <a:br>
              <a:rPr lang="de-DE" sz="1600" b="1" dirty="0">
                <a:solidFill>
                  <a:schemeClr val="bg1"/>
                </a:solidFill>
                <a:latin typeface="+mj-lt"/>
              </a:rPr>
            </a:br>
            <a:r>
              <a:rPr lang="de-DE" sz="1600" b="1" dirty="0">
                <a:solidFill>
                  <a:schemeClr val="bg1"/>
                </a:solidFill>
                <a:latin typeface="+mj-lt"/>
              </a:rPr>
              <a:t>Innovationen</a:t>
            </a:r>
          </a:p>
        </p:txBody>
      </p: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9CB73818-F71B-1F75-FACC-75B2425E9AB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61200" y="1512000"/>
            <a:ext cx="720002" cy="720000"/>
            <a:chOff x="7261200" y="1512000"/>
            <a:chExt cx="720002" cy="720000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DF937CB8-D602-2373-3473-4271A86172A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61200" y="1512000"/>
              <a:ext cx="720002" cy="720000"/>
              <a:chOff x="7075896" y="2233365"/>
              <a:chExt cx="719172" cy="719170"/>
            </a:xfrm>
          </p:grpSpPr>
          <p:sp>
            <p:nvSpPr>
              <p:cNvPr id="68" name="Oval 2">
                <a:extLst>
                  <a:ext uri="{FF2B5EF4-FFF2-40B4-BE49-F238E27FC236}">
                    <a16:creationId xmlns:a16="http://schemas.microsoft.com/office/drawing/2014/main" id="{5B396F28-C594-DD47-D4D9-9F6D0C94D9F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9" name="Oval 2">
                <a:extLst>
                  <a:ext uri="{FF2B5EF4-FFF2-40B4-BE49-F238E27FC236}">
                    <a16:creationId xmlns:a16="http://schemas.microsoft.com/office/drawing/2014/main" id="{C614CE70-113C-5B90-1380-CF43B08F00D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4" name="ICON">
              <a:extLst>
                <a:ext uri="{FF2B5EF4-FFF2-40B4-BE49-F238E27FC236}">
                  <a16:creationId xmlns:a16="http://schemas.microsoft.com/office/drawing/2014/main" id="{0F10A775-B685-3010-FD2C-C65CFA267FD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450523" y="1692000"/>
              <a:ext cx="341357" cy="360000"/>
              <a:chOff x="9674095" y="4150491"/>
              <a:chExt cx="682714" cy="720000"/>
            </a:xfrm>
          </p:grpSpPr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0D2BEAE7-4602-390A-3B22-3A73D5AB245E}"/>
                  </a:ext>
                </a:extLst>
              </p:cNvPr>
              <p:cNvSpPr/>
              <p:nvPr/>
            </p:nvSpPr>
            <p:spPr bwMode="gray">
              <a:xfrm>
                <a:off x="9829925" y="4150491"/>
                <a:ext cx="334884" cy="720000"/>
              </a:xfrm>
              <a:custGeom>
                <a:avLst/>
                <a:gdLst>
                  <a:gd name="connsiteX0" fmla="*/ 50091 w 488693"/>
                  <a:gd name="connsiteY0" fmla="*/ 787204 h 1050691"/>
                  <a:gd name="connsiteX1" fmla="*/ 18326 w 488693"/>
                  <a:gd name="connsiteY1" fmla="*/ 529011 h 1050691"/>
                  <a:gd name="connsiteX2" fmla="*/ 248012 w 488693"/>
                  <a:gd name="connsiteY2" fmla="*/ 18326 h 1050691"/>
                  <a:gd name="connsiteX3" fmla="*/ 477698 w 488693"/>
                  <a:gd name="connsiteY3" fmla="*/ 529011 h 1050691"/>
                  <a:gd name="connsiteX4" fmla="*/ 248012 w 488693"/>
                  <a:gd name="connsiteY4" fmla="*/ 1039696 h 1050691"/>
                  <a:gd name="connsiteX5" fmla="*/ 175523 w 488693"/>
                  <a:gd name="connsiteY5" fmla="*/ 1013632 h 1050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693" h="1050691">
                    <a:moveTo>
                      <a:pt x="50091" y="787204"/>
                    </a:moveTo>
                    <a:cubicBezTo>
                      <a:pt x="29729" y="711456"/>
                      <a:pt x="18326" y="622677"/>
                      <a:pt x="18326" y="529011"/>
                    </a:cubicBezTo>
                    <a:cubicBezTo>
                      <a:pt x="18326" y="247198"/>
                      <a:pt x="120952" y="18326"/>
                      <a:pt x="248012" y="18326"/>
                    </a:cubicBezTo>
                    <a:cubicBezTo>
                      <a:pt x="375072" y="18326"/>
                      <a:pt x="477698" y="247198"/>
                      <a:pt x="477698" y="529011"/>
                    </a:cubicBezTo>
                    <a:cubicBezTo>
                      <a:pt x="477698" y="810824"/>
                      <a:pt x="375072" y="1039696"/>
                      <a:pt x="248012" y="1039696"/>
                    </a:cubicBezTo>
                    <a:cubicBezTo>
                      <a:pt x="222763" y="1039696"/>
                      <a:pt x="198328" y="1030736"/>
                      <a:pt x="175523" y="1013632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6" name="Freihandform: Form 75">
                <a:extLst>
                  <a:ext uri="{FF2B5EF4-FFF2-40B4-BE49-F238E27FC236}">
                    <a16:creationId xmlns:a16="http://schemas.microsoft.com/office/drawing/2014/main" id="{84064CEE-90C4-32A5-FE66-E7C6529E6EBF}"/>
                  </a:ext>
                </a:extLst>
              </p:cNvPr>
              <p:cNvSpPr/>
              <p:nvPr/>
            </p:nvSpPr>
            <p:spPr bwMode="gray">
              <a:xfrm>
                <a:off x="9863413" y="4285003"/>
                <a:ext cx="94884" cy="39070"/>
              </a:xfrm>
              <a:custGeom>
                <a:avLst/>
                <a:gdLst>
                  <a:gd name="connsiteX0" fmla="*/ 18326 w 138463"/>
                  <a:gd name="connsiteY0" fmla="*/ 18326 h 57014"/>
                  <a:gd name="connsiteX1" fmla="*/ 121766 w 138463"/>
                  <a:gd name="connsiteY1" fmla="*/ 46019 h 5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3" h="57014">
                    <a:moveTo>
                      <a:pt x="18326" y="18326"/>
                    </a:moveTo>
                    <a:cubicBezTo>
                      <a:pt x="51720" y="24842"/>
                      <a:pt x="85929" y="33801"/>
                      <a:pt x="121766" y="46019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7" name="Freihandform: Form 76">
                <a:extLst>
                  <a:ext uri="{FF2B5EF4-FFF2-40B4-BE49-F238E27FC236}">
                    <a16:creationId xmlns:a16="http://schemas.microsoft.com/office/drawing/2014/main" id="{6B6796C1-10D3-EE8B-EB4C-61DDCA9F4EB2}"/>
                  </a:ext>
                </a:extLst>
              </p:cNvPr>
              <p:cNvSpPr/>
              <p:nvPr/>
            </p:nvSpPr>
            <p:spPr bwMode="gray">
              <a:xfrm>
                <a:off x="10111785" y="4278268"/>
                <a:ext cx="200930" cy="66977"/>
              </a:xfrm>
              <a:custGeom>
                <a:avLst/>
                <a:gdLst>
                  <a:gd name="connsiteX0" fmla="*/ 279777 w 293216"/>
                  <a:gd name="connsiteY0" fmla="*/ 86797 h 97738"/>
                  <a:gd name="connsiteX1" fmla="*/ 18326 w 293216"/>
                  <a:gd name="connsiteY1" fmla="*/ 28153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3216" h="97738">
                    <a:moveTo>
                      <a:pt x="279777" y="86797"/>
                    </a:moveTo>
                    <a:cubicBezTo>
                      <a:pt x="243125" y="23266"/>
                      <a:pt x="143758" y="4533"/>
                      <a:pt x="18326" y="28153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8" name="Freihandform: Form 77">
                <a:extLst>
                  <a:ext uri="{FF2B5EF4-FFF2-40B4-BE49-F238E27FC236}">
                    <a16:creationId xmlns:a16="http://schemas.microsoft.com/office/drawing/2014/main" id="{E0EE70BB-2215-9E14-7E2D-476F119BB7AA}"/>
                  </a:ext>
                </a:extLst>
              </p:cNvPr>
              <p:cNvSpPr/>
              <p:nvPr/>
            </p:nvSpPr>
            <p:spPr bwMode="gray">
              <a:xfrm>
                <a:off x="9987879" y="4588631"/>
                <a:ext cx="173024" cy="111628"/>
              </a:xfrm>
              <a:custGeom>
                <a:avLst/>
                <a:gdLst>
                  <a:gd name="connsiteX0" fmla="*/ 18326 w 252491"/>
                  <a:gd name="connsiteY0" fmla="*/ 146201 h 162897"/>
                  <a:gd name="connsiteX1" fmla="*/ 94073 w 252491"/>
                  <a:gd name="connsiteY1" fmla="*/ 109549 h 162897"/>
                  <a:gd name="connsiteX2" fmla="*/ 133169 w 252491"/>
                  <a:gd name="connsiteY2" fmla="*/ 88372 h 162897"/>
                  <a:gd name="connsiteX3" fmla="*/ 240681 w 252491"/>
                  <a:gd name="connsiteY3" fmla="*/ 18326 h 162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491" h="162897">
                    <a:moveTo>
                      <a:pt x="18326" y="146201"/>
                    </a:moveTo>
                    <a:cubicBezTo>
                      <a:pt x="43575" y="135612"/>
                      <a:pt x="68824" y="123395"/>
                      <a:pt x="94073" y="109549"/>
                    </a:cubicBezTo>
                    <a:cubicBezTo>
                      <a:pt x="107105" y="103033"/>
                      <a:pt x="120137" y="95702"/>
                      <a:pt x="133169" y="88372"/>
                    </a:cubicBezTo>
                    <a:cubicBezTo>
                      <a:pt x="171450" y="66381"/>
                      <a:pt x="207287" y="42761"/>
                      <a:pt x="240681" y="1832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BFE4C883-FA80-4DE5-ED29-CD73F7F2DDF4}"/>
                  </a:ext>
                </a:extLst>
              </p:cNvPr>
              <p:cNvSpPr/>
              <p:nvPr/>
            </p:nvSpPr>
            <p:spPr bwMode="gray">
              <a:xfrm>
                <a:off x="9674610" y="4412258"/>
                <a:ext cx="184186" cy="329303"/>
              </a:xfrm>
              <a:custGeom>
                <a:avLst/>
                <a:gdLst>
                  <a:gd name="connsiteX0" fmla="*/ 171672 w 268781"/>
                  <a:gd name="connsiteY0" fmla="*/ 469553 h 480548"/>
                  <a:gd name="connsiteX1" fmla="*/ 33209 w 268781"/>
                  <a:gd name="connsiteY1" fmla="*/ 401951 h 480548"/>
                  <a:gd name="connsiteX2" fmla="*/ 253121 w 268781"/>
                  <a:gd name="connsiteY2" fmla="*/ 18326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8781" h="480548">
                    <a:moveTo>
                      <a:pt x="171672" y="469553"/>
                    </a:moveTo>
                    <a:cubicBezTo>
                      <a:pt x="106513" y="465481"/>
                      <a:pt x="56829" y="442675"/>
                      <a:pt x="33209" y="401951"/>
                    </a:cubicBezTo>
                    <a:cubicBezTo>
                      <a:pt x="-20547" y="309099"/>
                      <a:pt x="75562" y="150273"/>
                      <a:pt x="253121" y="1832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F6AFE32A-B4C4-5D35-B179-40AB7BE32062}"/>
                  </a:ext>
                </a:extLst>
              </p:cNvPr>
              <p:cNvSpPr/>
              <p:nvPr/>
            </p:nvSpPr>
            <p:spPr bwMode="gray">
              <a:xfrm>
                <a:off x="10234018" y="4365933"/>
                <a:ext cx="122791" cy="122791"/>
              </a:xfrm>
              <a:custGeom>
                <a:avLst/>
                <a:gdLst>
                  <a:gd name="connsiteX0" fmla="*/ 166563 w 179187"/>
                  <a:gd name="connsiteY0" fmla="*/ 92445 h 179187"/>
                  <a:gd name="connsiteX1" fmla="*/ 92444 w 179187"/>
                  <a:gd name="connsiteY1" fmla="*/ 166563 h 179187"/>
                  <a:gd name="connsiteX2" fmla="*/ 18326 w 179187"/>
                  <a:gd name="connsiteY2" fmla="*/ 92445 h 179187"/>
                  <a:gd name="connsiteX3" fmla="*/ 92444 w 179187"/>
                  <a:gd name="connsiteY3" fmla="*/ 18326 h 179187"/>
                  <a:gd name="connsiteX4" fmla="*/ 166563 w 179187"/>
                  <a:gd name="connsiteY4" fmla="*/ 92445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187" h="179187">
                    <a:moveTo>
                      <a:pt x="166563" y="92445"/>
                    </a:moveTo>
                    <a:cubicBezTo>
                      <a:pt x="166563" y="133379"/>
                      <a:pt x="133379" y="166563"/>
                      <a:pt x="92444" y="166563"/>
                    </a:cubicBezTo>
                    <a:cubicBezTo>
                      <a:pt x="51510" y="166563"/>
                      <a:pt x="18326" y="133379"/>
                      <a:pt x="18326" y="92445"/>
                    </a:cubicBezTo>
                    <a:cubicBezTo>
                      <a:pt x="18326" y="51510"/>
                      <a:pt x="51510" y="18326"/>
                      <a:pt x="92444" y="18326"/>
                    </a:cubicBezTo>
                    <a:cubicBezTo>
                      <a:pt x="133379" y="18326"/>
                      <a:pt x="166563" y="51510"/>
                      <a:pt x="166563" y="9244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B5A770EB-F73C-D307-E3FE-E7349655193F}"/>
                  </a:ext>
                </a:extLst>
              </p:cNvPr>
              <p:cNvSpPr/>
              <p:nvPr/>
            </p:nvSpPr>
            <p:spPr bwMode="gray">
              <a:xfrm>
                <a:off x="9713274" y="4230305"/>
                <a:ext cx="122791" cy="122791"/>
              </a:xfrm>
              <a:custGeom>
                <a:avLst/>
                <a:gdLst>
                  <a:gd name="connsiteX0" fmla="*/ 166563 w 179187"/>
                  <a:gd name="connsiteY0" fmla="*/ 92444 h 179187"/>
                  <a:gd name="connsiteX1" fmla="*/ 92445 w 179187"/>
                  <a:gd name="connsiteY1" fmla="*/ 166563 h 179187"/>
                  <a:gd name="connsiteX2" fmla="*/ 18326 w 179187"/>
                  <a:gd name="connsiteY2" fmla="*/ 92444 h 179187"/>
                  <a:gd name="connsiteX3" fmla="*/ 92445 w 179187"/>
                  <a:gd name="connsiteY3" fmla="*/ 18326 h 179187"/>
                  <a:gd name="connsiteX4" fmla="*/ 166563 w 179187"/>
                  <a:gd name="connsiteY4" fmla="*/ 92444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187" h="179187">
                    <a:moveTo>
                      <a:pt x="166563" y="92444"/>
                    </a:moveTo>
                    <a:cubicBezTo>
                      <a:pt x="166563" y="133379"/>
                      <a:pt x="133379" y="166563"/>
                      <a:pt x="92445" y="166563"/>
                    </a:cubicBezTo>
                    <a:cubicBezTo>
                      <a:pt x="51510" y="166563"/>
                      <a:pt x="18326" y="133379"/>
                      <a:pt x="18326" y="92444"/>
                    </a:cubicBezTo>
                    <a:cubicBezTo>
                      <a:pt x="18326" y="51510"/>
                      <a:pt x="51510" y="18326"/>
                      <a:pt x="92445" y="18326"/>
                    </a:cubicBezTo>
                    <a:cubicBezTo>
                      <a:pt x="133379" y="18326"/>
                      <a:pt x="166563" y="51510"/>
                      <a:pt x="166563" y="92444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AACCD9B6-680B-E29D-99A0-C38898B695BD}"/>
                  </a:ext>
                </a:extLst>
              </p:cNvPr>
              <p:cNvSpPr/>
              <p:nvPr/>
            </p:nvSpPr>
            <p:spPr bwMode="gray">
              <a:xfrm>
                <a:off x="9757925" y="4274956"/>
                <a:ext cx="33488" cy="33488"/>
              </a:xfrm>
              <a:custGeom>
                <a:avLst/>
                <a:gdLst>
                  <a:gd name="connsiteX0" fmla="*/ 36245 w 48869"/>
                  <a:gd name="connsiteY0" fmla="*/ 27285 h 48869"/>
                  <a:gd name="connsiteX1" fmla="*/ 27285 w 48869"/>
                  <a:gd name="connsiteY1" fmla="*/ 36245 h 48869"/>
                  <a:gd name="connsiteX2" fmla="*/ 18326 w 48869"/>
                  <a:gd name="connsiteY2" fmla="*/ 27285 h 48869"/>
                  <a:gd name="connsiteX3" fmla="*/ 27285 w 48869"/>
                  <a:gd name="connsiteY3" fmla="*/ 18326 h 48869"/>
                  <a:gd name="connsiteX4" fmla="*/ 36245 w 48869"/>
                  <a:gd name="connsiteY4" fmla="*/ 27285 h 4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9" h="48869">
                    <a:moveTo>
                      <a:pt x="36245" y="27285"/>
                    </a:moveTo>
                    <a:cubicBezTo>
                      <a:pt x="36245" y="32233"/>
                      <a:pt x="32234" y="36245"/>
                      <a:pt x="27285" y="36245"/>
                    </a:cubicBezTo>
                    <a:cubicBezTo>
                      <a:pt x="22337" y="36245"/>
                      <a:pt x="18326" y="32233"/>
                      <a:pt x="18326" y="27285"/>
                    </a:cubicBezTo>
                    <a:cubicBezTo>
                      <a:pt x="18326" y="22337"/>
                      <a:pt x="22337" y="18326"/>
                      <a:pt x="27285" y="18326"/>
                    </a:cubicBezTo>
                    <a:cubicBezTo>
                      <a:pt x="32234" y="18326"/>
                      <a:pt x="36245" y="22337"/>
                      <a:pt x="36245" y="2728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5D53BFF2-3493-D771-93C9-3DBF109E5F32}"/>
                  </a:ext>
                </a:extLst>
              </p:cNvPr>
              <p:cNvSpPr/>
              <p:nvPr/>
            </p:nvSpPr>
            <p:spPr bwMode="gray">
              <a:xfrm>
                <a:off x="10278669" y="4410584"/>
                <a:ext cx="33488" cy="33488"/>
              </a:xfrm>
              <a:custGeom>
                <a:avLst/>
                <a:gdLst>
                  <a:gd name="connsiteX0" fmla="*/ 36245 w 48869"/>
                  <a:gd name="connsiteY0" fmla="*/ 27285 h 48869"/>
                  <a:gd name="connsiteX1" fmla="*/ 27285 w 48869"/>
                  <a:gd name="connsiteY1" fmla="*/ 36245 h 48869"/>
                  <a:gd name="connsiteX2" fmla="*/ 18326 w 48869"/>
                  <a:gd name="connsiteY2" fmla="*/ 27285 h 48869"/>
                  <a:gd name="connsiteX3" fmla="*/ 27285 w 48869"/>
                  <a:gd name="connsiteY3" fmla="*/ 18326 h 48869"/>
                  <a:gd name="connsiteX4" fmla="*/ 36245 w 48869"/>
                  <a:gd name="connsiteY4" fmla="*/ 27285 h 4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9" h="48869">
                    <a:moveTo>
                      <a:pt x="36245" y="27285"/>
                    </a:moveTo>
                    <a:cubicBezTo>
                      <a:pt x="36245" y="32233"/>
                      <a:pt x="32233" y="36245"/>
                      <a:pt x="27285" y="36245"/>
                    </a:cubicBezTo>
                    <a:cubicBezTo>
                      <a:pt x="22337" y="36245"/>
                      <a:pt x="18326" y="32233"/>
                      <a:pt x="18326" y="27285"/>
                    </a:cubicBezTo>
                    <a:cubicBezTo>
                      <a:pt x="18326" y="22337"/>
                      <a:pt x="22337" y="18326"/>
                      <a:pt x="27285" y="18326"/>
                    </a:cubicBezTo>
                    <a:cubicBezTo>
                      <a:pt x="32233" y="18326"/>
                      <a:pt x="36245" y="22337"/>
                      <a:pt x="36245" y="2728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32E9CC28-FDF7-7F33-B934-B4BE9AF98210}"/>
                  </a:ext>
                </a:extLst>
              </p:cNvPr>
              <p:cNvSpPr/>
              <p:nvPr/>
            </p:nvSpPr>
            <p:spPr bwMode="gray">
              <a:xfrm>
                <a:off x="9875134" y="4757189"/>
                <a:ext cx="33488" cy="33488"/>
              </a:xfrm>
              <a:custGeom>
                <a:avLst/>
                <a:gdLst>
                  <a:gd name="connsiteX0" fmla="*/ 36245 w 48869"/>
                  <a:gd name="connsiteY0" fmla="*/ 27285 h 48869"/>
                  <a:gd name="connsiteX1" fmla="*/ 27285 w 48869"/>
                  <a:gd name="connsiteY1" fmla="*/ 36245 h 48869"/>
                  <a:gd name="connsiteX2" fmla="*/ 18326 w 48869"/>
                  <a:gd name="connsiteY2" fmla="*/ 27285 h 48869"/>
                  <a:gd name="connsiteX3" fmla="*/ 27285 w 48869"/>
                  <a:gd name="connsiteY3" fmla="*/ 18326 h 48869"/>
                  <a:gd name="connsiteX4" fmla="*/ 36245 w 48869"/>
                  <a:gd name="connsiteY4" fmla="*/ 27285 h 4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9" h="48869">
                    <a:moveTo>
                      <a:pt x="36245" y="27285"/>
                    </a:moveTo>
                    <a:cubicBezTo>
                      <a:pt x="36245" y="32234"/>
                      <a:pt x="32234" y="36245"/>
                      <a:pt x="27285" y="36245"/>
                    </a:cubicBezTo>
                    <a:cubicBezTo>
                      <a:pt x="22337" y="36245"/>
                      <a:pt x="18326" y="32234"/>
                      <a:pt x="18326" y="27285"/>
                    </a:cubicBezTo>
                    <a:cubicBezTo>
                      <a:pt x="18326" y="22337"/>
                      <a:pt x="22337" y="18326"/>
                      <a:pt x="27285" y="18326"/>
                    </a:cubicBezTo>
                    <a:cubicBezTo>
                      <a:pt x="32234" y="18326"/>
                      <a:pt x="36245" y="22337"/>
                      <a:pt x="36245" y="2728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86766A48-D7CC-D1F4-DC99-A8802ECA156F}"/>
                  </a:ext>
                </a:extLst>
              </p:cNvPr>
              <p:cNvSpPr/>
              <p:nvPr/>
            </p:nvSpPr>
            <p:spPr bwMode="gray">
              <a:xfrm>
                <a:off x="9830483" y="4712537"/>
                <a:ext cx="122791" cy="122791"/>
              </a:xfrm>
              <a:custGeom>
                <a:avLst/>
                <a:gdLst>
                  <a:gd name="connsiteX0" fmla="*/ 166563 w 179187"/>
                  <a:gd name="connsiteY0" fmla="*/ 92445 h 179187"/>
                  <a:gd name="connsiteX1" fmla="*/ 92445 w 179187"/>
                  <a:gd name="connsiteY1" fmla="*/ 166563 h 179187"/>
                  <a:gd name="connsiteX2" fmla="*/ 18326 w 179187"/>
                  <a:gd name="connsiteY2" fmla="*/ 92445 h 179187"/>
                  <a:gd name="connsiteX3" fmla="*/ 92445 w 179187"/>
                  <a:gd name="connsiteY3" fmla="*/ 18326 h 179187"/>
                  <a:gd name="connsiteX4" fmla="*/ 166563 w 179187"/>
                  <a:gd name="connsiteY4" fmla="*/ 92445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187" h="179187">
                    <a:moveTo>
                      <a:pt x="166563" y="92445"/>
                    </a:moveTo>
                    <a:cubicBezTo>
                      <a:pt x="166563" y="133379"/>
                      <a:pt x="133379" y="166563"/>
                      <a:pt x="92445" y="166563"/>
                    </a:cubicBezTo>
                    <a:cubicBezTo>
                      <a:pt x="51510" y="166563"/>
                      <a:pt x="18326" y="133379"/>
                      <a:pt x="18326" y="92445"/>
                    </a:cubicBezTo>
                    <a:cubicBezTo>
                      <a:pt x="18326" y="51510"/>
                      <a:pt x="51510" y="18326"/>
                      <a:pt x="92445" y="18326"/>
                    </a:cubicBezTo>
                    <a:cubicBezTo>
                      <a:pt x="133379" y="18326"/>
                      <a:pt x="166563" y="51510"/>
                      <a:pt x="166563" y="9244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37B7D39B-E1A3-783B-BDA3-EA22AB619243}"/>
                  </a:ext>
                </a:extLst>
              </p:cNvPr>
              <p:cNvSpPr/>
              <p:nvPr/>
            </p:nvSpPr>
            <p:spPr bwMode="gray">
              <a:xfrm>
                <a:off x="9674095" y="4325189"/>
                <a:ext cx="647443" cy="418605"/>
              </a:xfrm>
              <a:custGeom>
                <a:avLst/>
                <a:gdLst>
                  <a:gd name="connsiteX0" fmla="*/ 327990 w 944807"/>
                  <a:gd name="connsiteY0" fmla="*/ 103033 h 610866"/>
                  <a:gd name="connsiteX1" fmla="*/ 487630 w 944807"/>
                  <a:gd name="connsiteY1" fmla="*/ 21584 h 610866"/>
                  <a:gd name="connsiteX2" fmla="*/ 591070 w 944807"/>
                  <a:gd name="connsiteY2" fmla="*/ 74526 h 610866"/>
                  <a:gd name="connsiteX3" fmla="*/ 918495 w 944807"/>
                  <a:gd name="connsiteY3" fmla="*/ 529011 h 610866"/>
                  <a:gd name="connsiteX4" fmla="*/ 657044 w 944807"/>
                  <a:gd name="connsiteY4" fmla="*/ 587654 h 610866"/>
                  <a:gd name="connsiteX5" fmla="*/ 360570 w 944807"/>
                  <a:gd name="connsiteY5" fmla="*/ 472811 h 610866"/>
                  <a:gd name="connsiteX6" fmla="*/ 33145 w 944807"/>
                  <a:gd name="connsiteY6" fmla="*/ 18326 h 61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4807" h="610866">
                    <a:moveTo>
                      <a:pt x="327990" y="103033"/>
                    </a:moveTo>
                    <a:cubicBezTo>
                      <a:pt x="385004" y="67195"/>
                      <a:pt x="487630" y="21584"/>
                      <a:pt x="487630" y="21584"/>
                    </a:cubicBezTo>
                    <a:cubicBezTo>
                      <a:pt x="521839" y="37059"/>
                      <a:pt x="556862" y="54163"/>
                      <a:pt x="591070" y="74526"/>
                    </a:cubicBezTo>
                    <a:cubicBezTo>
                      <a:pt x="835417" y="215432"/>
                      <a:pt x="982025" y="419055"/>
                      <a:pt x="918495" y="529011"/>
                    </a:cubicBezTo>
                    <a:cubicBezTo>
                      <a:pt x="881843" y="592541"/>
                      <a:pt x="782475" y="611274"/>
                      <a:pt x="657044" y="587654"/>
                    </a:cubicBezTo>
                    <a:cubicBezTo>
                      <a:pt x="566636" y="570550"/>
                      <a:pt x="463195" y="531454"/>
                      <a:pt x="360570" y="472811"/>
                    </a:cubicBezTo>
                    <a:cubicBezTo>
                      <a:pt x="116223" y="331904"/>
                      <a:pt x="-30385" y="128282"/>
                      <a:pt x="33145" y="1832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3313DE7A-BA03-65C6-FC22-D501AFB6BC1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61200" y="3672000"/>
            <a:ext cx="720002" cy="720000"/>
            <a:chOff x="7261200" y="3672000"/>
            <a:chExt cx="720002" cy="720000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C6F50A10-A170-D066-16F8-34B1DD17875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61200" y="3672000"/>
              <a:ext cx="720002" cy="720000"/>
              <a:chOff x="7075896" y="2233365"/>
              <a:chExt cx="719172" cy="719170"/>
            </a:xfrm>
          </p:grpSpPr>
          <p:sp>
            <p:nvSpPr>
              <p:cNvPr id="29" name="Oval 2">
                <a:extLst>
                  <a:ext uri="{FF2B5EF4-FFF2-40B4-BE49-F238E27FC236}">
                    <a16:creationId xmlns:a16="http://schemas.microsoft.com/office/drawing/2014/main" id="{2803C1AE-40E9-98D1-20DA-83665B66045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0" name="Oval 2">
                <a:extLst>
                  <a:ext uri="{FF2B5EF4-FFF2-40B4-BE49-F238E27FC236}">
                    <a16:creationId xmlns:a16="http://schemas.microsoft.com/office/drawing/2014/main" id="{A750A2DE-5F39-473E-6A4F-613883ECBB4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7" name="ICON">
              <a:extLst>
                <a:ext uri="{FF2B5EF4-FFF2-40B4-BE49-F238E27FC236}">
                  <a16:creationId xmlns:a16="http://schemas.microsoft.com/office/drawing/2014/main" id="{B31E999A-1342-A006-518C-77BA370871F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445325" y="3852000"/>
              <a:ext cx="351753" cy="360000"/>
              <a:chOff x="9963221" y="4066766"/>
              <a:chExt cx="630632" cy="645417"/>
            </a:xfrm>
            <a:noFill/>
          </p:grpSpPr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C1D4B7CF-13A3-1B6E-B45D-CF8DA48737B5}"/>
                  </a:ext>
                </a:extLst>
              </p:cNvPr>
              <p:cNvSpPr/>
              <p:nvPr/>
            </p:nvSpPr>
            <p:spPr bwMode="gray">
              <a:xfrm>
                <a:off x="10292469" y="4184476"/>
                <a:ext cx="301384" cy="420801"/>
              </a:xfrm>
              <a:custGeom>
                <a:avLst/>
                <a:gdLst>
                  <a:gd name="connsiteX0" fmla="*/ 303601 w 431679"/>
                  <a:gd name="connsiteY0" fmla="*/ 15272 h 602722"/>
                  <a:gd name="connsiteX1" fmla="*/ 240885 w 431679"/>
                  <a:gd name="connsiteY1" fmla="*/ 77987 h 602722"/>
                  <a:gd name="connsiteX2" fmla="*/ 15272 w 431679"/>
                  <a:gd name="connsiteY2" fmla="*/ 303601 h 602722"/>
                  <a:gd name="connsiteX3" fmla="*/ 240885 w 431679"/>
                  <a:gd name="connsiteY3" fmla="*/ 529214 h 602722"/>
                  <a:gd name="connsiteX4" fmla="*/ 303601 w 431679"/>
                  <a:gd name="connsiteY4" fmla="*/ 591930 h 602722"/>
                  <a:gd name="connsiteX5" fmla="*/ 423331 w 431679"/>
                  <a:gd name="connsiteY5" fmla="*/ 303601 h 602722"/>
                  <a:gd name="connsiteX6" fmla="*/ 303601 w 431679"/>
                  <a:gd name="connsiteY6" fmla="*/ 15272 h 60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1679" h="602722">
                    <a:moveTo>
                      <a:pt x="303601" y="15272"/>
                    </a:moveTo>
                    <a:lnTo>
                      <a:pt x="240885" y="77987"/>
                    </a:lnTo>
                    <a:lnTo>
                      <a:pt x="15272" y="303601"/>
                    </a:lnTo>
                    <a:lnTo>
                      <a:pt x="240885" y="529214"/>
                    </a:lnTo>
                    <a:lnTo>
                      <a:pt x="303601" y="591930"/>
                    </a:lnTo>
                    <a:cubicBezTo>
                      <a:pt x="377719" y="517812"/>
                      <a:pt x="423331" y="416000"/>
                      <a:pt x="423331" y="303601"/>
                    </a:cubicBezTo>
                    <a:cubicBezTo>
                      <a:pt x="423331" y="190387"/>
                      <a:pt x="377719" y="88576"/>
                      <a:pt x="303601" y="1527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95346C43-F2C7-7FC6-AA64-B50383F56753}"/>
                  </a:ext>
                </a:extLst>
              </p:cNvPr>
              <p:cNvSpPr/>
              <p:nvPr/>
            </p:nvSpPr>
            <p:spPr bwMode="gray">
              <a:xfrm>
                <a:off x="10258918" y="4066766"/>
                <a:ext cx="221774" cy="301384"/>
              </a:xfrm>
              <a:custGeom>
                <a:avLst/>
                <a:gdLst>
                  <a:gd name="connsiteX0" fmla="*/ 303601 w 317650"/>
                  <a:gd name="connsiteY0" fmla="*/ 135002 h 431679"/>
                  <a:gd name="connsiteX1" fmla="*/ 15272 w 317650"/>
                  <a:gd name="connsiteY1" fmla="*/ 15272 h 431679"/>
                  <a:gd name="connsiteX2" fmla="*/ 15272 w 317650"/>
                  <a:gd name="connsiteY2" fmla="*/ 422516 h 431679"/>
                  <a:gd name="connsiteX3" fmla="*/ 303601 w 317650"/>
                  <a:gd name="connsiteY3" fmla="*/ 135002 h 43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650" h="431679">
                    <a:moveTo>
                      <a:pt x="303601" y="135002"/>
                    </a:moveTo>
                    <a:cubicBezTo>
                      <a:pt x="229482" y="60883"/>
                      <a:pt x="127671" y="15272"/>
                      <a:pt x="15272" y="15272"/>
                    </a:cubicBezTo>
                    <a:lnTo>
                      <a:pt x="15272" y="422516"/>
                    </a:lnTo>
                    <a:lnTo>
                      <a:pt x="303601" y="135002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3A354F35-6711-6FE0-0829-B121AA9DE02E}"/>
                  </a:ext>
                </a:extLst>
              </p:cNvPr>
              <p:cNvSpPr/>
              <p:nvPr/>
            </p:nvSpPr>
            <p:spPr bwMode="gray">
              <a:xfrm>
                <a:off x="10057617" y="4067334"/>
                <a:ext cx="221774" cy="301384"/>
              </a:xfrm>
              <a:custGeom>
                <a:avLst/>
                <a:gdLst>
                  <a:gd name="connsiteX0" fmla="*/ 303601 w 317650"/>
                  <a:gd name="connsiteY0" fmla="*/ 15272 h 431679"/>
                  <a:gd name="connsiteX1" fmla="*/ 15272 w 317650"/>
                  <a:gd name="connsiteY1" fmla="*/ 135002 h 431679"/>
                  <a:gd name="connsiteX2" fmla="*/ 303601 w 317650"/>
                  <a:gd name="connsiteY2" fmla="*/ 422516 h 431679"/>
                  <a:gd name="connsiteX3" fmla="*/ 303601 w 317650"/>
                  <a:gd name="connsiteY3" fmla="*/ 15272 h 43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7650" h="431679">
                    <a:moveTo>
                      <a:pt x="303601" y="15272"/>
                    </a:moveTo>
                    <a:cubicBezTo>
                      <a:pt x="191202" y="15272"/>
                      <a:pt x="89390" y="60883"/>
                      <a:pt x="15272" y="135002"/>
                    </a:cubicBezTo>
                    <a:lnTo>
                      <a:pt x="303601" y="422516"/>
                    </a:lnTo>
                    <a:lnTo>
                      <a:pt x="303601" y="15272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23B58608-FF58-5E7A-D4F5-48066634C21A}"/>
                  </a:ext>
                </a:extLst>
              </p:cNvPr>
              <p:cNvSpPr/>
              <p:nvPr/>
            </p:nvSpPr>
            <p:spPr bwMode="gray">
              <a:xfrm>
                <a:off x="9963221" y="4206085"/>
                <a:ext cx="506098" cy="506098"/>
              </a:xfrm>
              <a:custGeom>
                <a:avLst/>
                <a:gdLst>
                  <a:gd name="connsiteX0" fmla="*/ 135002 w 724895"/>
                  <a:gd name="connsiteY0" fmla="*/ 15272 h 724895"/>
                  <a:gd name="connsiteX1" fmla="*/ 15272 w 724895"/>
                  <a:gd name="connsiteY1" fmla="*/ 303601 h 724895"/>
                  <a:gd name="connsiteX2" fmla="*/ 422516 w 724895"/>
                  <a:gd name="connsiteY2" fmla="*/ 710846 h 724895"/>
                  <a:gd name="connsiteX3" fmla="*/ 710845 w 724895"/>
                  <a:gd name="connsiteY3" fmla="*/ 591116 h 724895"/>
                  <a:gd name="connsiteX4" fmla="*/ 422516 w 724895"/>
                  <a:gd name="connsiteY4" fmla="*/ 302786 h 724895"/>
                  <a:gd name="connsiteX5" fmla="*/ 135002 w 724895"/>
                  <a:gd name="connsiteY5" fmla="*/ 15272 h 724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4895" h="724895">
                    <a:moveTo>
                      <a:pt x="135002" y="15272"/>
                    </a:moveTo>
                    <a:cubicBezTo>
                      <a:pt x="60883" y="89390"/>
                      <a:pt x="15272" y="191201"/>
                      <a:pt x="15272" y="303601"/>
                    </a:cubicBezTo>
                    <a:cubicBezTo>
                      <a:pt x="15272" y="528400"/>
                      <a:pt x="197717" y="710846"/>
                      <a:pt x="422516" y="710846"/>
                    </a:cubicBezTo>
                    <a:cubicBezTo>
                      <a:pt x="534916" y="710846"/>
                      <a:pt x="636727" y="665234"/>
                      <a:pt x="710845" y="591116"/>
                    </a:cubicBezTo>
                    <a:lnTo>
                      <a:pt x="422516" y="302786"/>
                    </a:lnTo>
                    <a:lnTo>
                      <a:pt x="135002" y="15272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1642192E-CDE7-6317-22E1-A08D99E4371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61200" y="4752000"/>
            <a:ext cx="720002" cy="720000"/>
            <a:chOff x="7261200" y="4752000"/>
            <a:chExt cx="720002" cy="720000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A2F4AF9C-CC5E-816C-10A8-CEB0F6C7922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61200" y="4752000"/>
              <a:ext cx="720002" cy="720000"/>
              <a:chOff x="7075896" y="2233365"/>
              <a:chExt cx="719172" cy="719170"/>
            </a:xfrm>
          </p:grpSpPr>
          <p:sp>
            <p:nvSpPr>
              <p:cNvPr id="45" name="Oval 2">
                <a:extLst>
                  <a:ext uri="{FF2B5EF4-FFF2-40B4-BE49-F238E27FC236}">
                    <a16:creationId xmlns:a16="http://schemas.microsoft.com/office/drawing/2014/main" id="{29D437FA-5FD3-78CD-2018-6A68919E014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6" name="Oval 2">
                <a:extLst>
                  <a:ext uri="{FF2B5EF4-FFF2-40B4-BE49-F238E27FC236}">
                    <a16:creationId xmlns:a16="http://schemas.microsoft.com/office/drawing/2014/main" id="{E2A7D20A-0BF6-9B60-E2F6-5E4F05A56FD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2" name="ICON">
              <a:extLst>
                <a:ext uri="{FF2B5EF4-FFF2-40B4-BE49-F238E27FC236}">
                  <a16:creationId xmlns:a16="http://schemas.microsoft.com/office/drawing/2014/main" id="{6D6C6C20-78CE-6BB5-F818-EEE4B65CC7E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457932" y="4932000"/>
              <a:ext cx="326538" cy="360000"/>
              <a:chOff x="3830157" y="5075984"/>
              <a:chExt cx="635208" cy="700301"/>
            </a:xfrm>
            <a:noFill/>
          </p:grpSpPr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A3DD9AD5-7943-5093-4B11-8CCC12B9EB36}"/>
                  </a:ext>
                </a:extLst>
              </p:cNvPr>
              <p:cNvSpPr/>
              <p:nvPr/>
            </p:nvSpPr>
            <p:spPr bwMode="gray">
              <a:xfrm>
                <a:off x="3830157" y="5075984"/>
                <a:ext cx="476967" cy="645309"/>
              </a:xfrm>
              <a:custGeom>
                <a:avLst/>
                <a:gdLst>
                  <a:gd name="connsiteX0" fmla="*/ 18326 w 692315"/>
                  <a:gd name="connsiteY0" fmla="*/ 18326 h 936662"/>
                  <a:gd name="connsiteX1" fmla="*/ 676433 w 692315"/>
                  <a:gd name="connsiteY1" fmla="*/ 18326 h 936662"/>
                  <a:gd name="connsiteX2" fmla="*/ 676433 w 692315"/>
                  <a:gd name="connsiteY2" fmla="*/ 922409 h 936662"/>
                  <a:gd name="connsiteX3" fmla="*/ 18326 w 692315"/>
                  <a:gd name="connsiteY3" fmla="*/ 922409 h 93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2315" h="936662">
                    <a:moveTo>
                      <a:pt x="18326" y="18326"/>
                    </a:moveTo>
                    <a:lnTo>
                      <a:pt x="676433" y="18326"/>
                    </a:lnTo>
                    <a:lnTo>
                      <a:pt x="676433" y="922409"/>
                    </a:lnTo>
                    <a:lnTo>
                      <a:pt x="18326" y="92240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93DCBBC1-7BB8-9F33-636F-4692B2C15878}"/>
                  </a:ext>
                </a:extLst>
              </p:cNvPr>
              <p:cNvSpPr/>
              <p:nvPr/>
            </p:nvSpPr>
            <p:spPr bwMode="gray">
              <a:xfrm>
                <a:off x="3884587" y="5130976"/>
                <a:ext cx="476967" cy="645309"/>
              </a:xfrm>
              <a:custGeom>
                <a:avLst/>
                <a:gdLst>
                  <a:gd name="connsiteX0" fmla="*/ 597428 w 692315"/>
                  <a:gd name="connsiteY0" fmla="*/ 18326 h 936662"/>
                  <a:gd name="connsiteX1" fmla="*/ 676433 w 692315"/>
                  <a:gd name="connsiteY1" fmla="*/ 18326 h 936662"/>
                  <a:gd name="connsiteX2" fmla="*/ 676433 w 692315"/>
                  <a:gd name="connsiteY2" fmla="*/ 922409 h 936662"/>
                  <a:gd name="connsiteX3" fmla="*/ 18326 w 692315"/>
                  <a:gd name="connsiteY3" fmla="*/ 922409 h 936662"/>
                  <a:gd name="connsiteX4" fmla="*/ 18326 w 692315"/>
                  <a:gd name="connsiteY4" fmla="*/ 843404 h 93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315" h="936662">
                    <a:moveTo>
                      <a:pt x="597428" y="18326"/>
                    </a:moveTo>
                    <a:lnTo>
                      <a:pt x="676433" y="18326"/>
                    </a:lnTo>
                    <a:lnTo>
                      <a:pt x="676433" y="922409"/>
                    </a:lnTo>
                    <a:lnTo>
                      <a:pt x="18326" y="922409"/>
                    </a:lnTo>
                    <a:lnTo>
                      <a:pt x="18326" y="84340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05139248-810B-9D13-4006-2B3160BD3182}"/>
                  </a:ext>
                </a:extLst>
              </p:cNvPr>
              <p:cNvSpPr/>
              <p:nvPr/>
            </p:nvSpPr>
            <p:spPr bwMode="gray">
              <a:xfrm>
                <a:off x="3884587" y="5130976"/>
                <a:ext cx="179564" cy="179564"/>
              </a:xfrm>
              <a:custGeom>
                <a:avLst/>
                <a:gdLst>
                  <a:gd name="connsiteX0" fmla="*/ 18326 w 260636"/>
                  <a:gd name="connsiteY0" fmla="*/ 18326 h 260636"/>
                  <a:gd name="connsiteX1" fmla="*/ 244754 w 260636"/>
                  <a:gd name="connsiteY1" fmla="*/ 18326 h 260636"/>
                  <a:gd name="connsiteX2" fmla="*/ 244754 w 260636"/>
                  <a:gd name="connsiteY2" fmla="*/ 244754 h 260636"/>
                  <a:gd name="connsiteX3" fmla="*/ 18326 w 260636"/>
                  <a:gd name="connsiteY3" fmla="*/ 244754 h 2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636" h="260636">
                    <a:moveTo>
                      <a:pt x="18326" y="18326"/>
                    </a:moveTo>
                    <a:lnTo>
                      <a:pt x="244754" y="18326"/>
                    </a:lnTo>
                    <a:lnTo>
                      <a:pt x="244754" y="244754"/>
                    </a:lnTo>
                    <a:lnTo>
                      <a:pt x="18326" y="244754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6" name="Freihandform: Form 95">
                <a:extLst>
                  <a:ext uri="{FF2B5EF4-FFF2-40B4-BE49-F238E27FC236}">
                    <a16:creationId xmlns:a16="http://schemas.microsoft.com/office/drawing/2014/main" id="{481878EA-FF0F-9C38-60E3-264065B2966F}"/>
                  </a:ext>
                </a:extLst>
              </p:cNvPr>
              <p:cNvSpPr/>
              <p:nvPr/>
            </p:nvSpPr>
            <p:spPr bwMode="gray">
              <a:xfrm>
                <a:off x="3875609" y="5341964"/>
                <a:ext cx="381574" cy="22446"/>
              </a:xfrm>
              <a:custGeom>
                <a:avLst/>
                <a:gdLst>
                  <a:gd name="connsiteX0" fmla="*/ 18326 w 553852"/>
                  <a:gd name="connsiteY0" fmla="*/ 18326 h 32579"/>
                  <a:gd name="connsiteX1" fmla="*/ 541228 w 553852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3852" h="32579">
                    <a:moveTo>
                      <a:pt x="18326" y="18326"/>
                    </a:moveTo>
                    <a:lnTo>
                      <a:pt x="541228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E0314D7C-A786-B701-3588-F3E194A72EAD}"/>
                  </a:ext>
                </a:extLst>
              </p:cNvPr>
              <p:cNvSpPr/>
              <p:nvPr/>
            </p:nvSpPr>
            <p:spPr bwMode="gray">
              <a:xfrm>
                <a:off x="3875609" y="5399200"/>
                <a:ext cx="381574" cy="22446"/>
              </a:xfrm>
              <a:custGeom>
                <a:avLst/>
                <a:gdLst>
                  <a:gd name="connsiteX0" fmla="*/ 18326 w 553852"/>
                  <a:gd name="connsiteY0" fmla="*/ 18326 h 32579"/>
                  <a:gd name="connsiteX1" fmla="*/ 541228 w 553852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3852" h="32579">
                    <a:moveTo>
                      <a:pt x="18326" y="18326"/>
                    </a:moveTo>
                    <a:lnTo>
                      <a:pt x="541228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8" name="Freihandform: Form 97">
                <a:extLst>
                  <a:ext uri="{FF2B5EF4-FFF2-40B4-BE49-F238E27FC236}">
                    <a16:creationId xmlns:a16="http://schemas.microsoft.com/office/drawing/2014/main" id="{A2D9AB98-B6ED-06EC-20EE-EC776D9ABC12}"/>
                  </a:ext>
                </a:extLst>
              </p:cNvPr>
              <p:cNvSpPr/>
              <p:nvPr/>
            </p:nvSpPr>
            <p:spPr bwMode="gray">
              <a:xfrm>
                <a:off x="3875609" y="5456436"/>
                <a:ext cx="381574" cy="22446"/>
              </a:xfrm>
              <a:custGeom>
                <a:avLst/>
                <a:gdLst>
                  <a:gd name="connsiteX0" fmla="*/ 18326 w 553852"/>
                  <a:gd name="connsiteY0" fmla="*/ 18326 h 32579"/>
                  <a:gd name="connsiteX1" fmla="*/ 541228 w 553852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3852" h="32579">
                    <a:moveTo>
                      <a:pt x="18326" y="18326"/>
                    </a:moveTo>
                    <a:lnTo>
                      <a:pt x="541228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9" name="Freihandform: Form 98">
                <a:extLst>
                  <a:ext uri="{FF2B5EF4-FFF2-40B4-BE49-F238E27FC236}">
                    <a16:creationId xmlns:a16="http://schemas.microsoft.com/office/drawing/2014/main" id="{6324843D-ECF7-4217-2D35-33BAA087764E}"/>
                  </a:ext>
                </a:extLst>
              </p:cNvPr>
              <p:cNvSpPr/>
              <p:nvPr/>
            </p:nvSpPr>
            <p:spPr bwMode="gray">
              <a:xfrm>
                <a:off x="4089964" y="5130976"/>
                <a:ext cx="168342" cy="22446"/>
              </a:xfrm>
              <a:custGeom>
                <a:avLst/>
                <a:gdLst>
                  <a:gd name="connsiteX0" fmla="*/ 18326 w 244346"/>
                  <a:gd name="connsiteY0" fmla="*/ 18326 h 32579"/>
                  <a:gd name="connsiteX1" fmla="*/ 230093 w 244346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346" h="32579">
                    <a:moveTo>
                      <a:pt x="18326" y="18326"/>
                    </a:moveTo>
                    <a:lnTo>
                      <a:pt x="230093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85A5807F-633E-F110-F695-396E15F149BA}"/>
                  </a:ext>
                </a:extLst>
              </p:cNvPr>
              <p:cNvSpPr/>
              <p:nvPr/>
            </p:nvSpPr>
            <p:spPr bwMode="gray">
              <a:xfrm>
                <a:off x="4089964" y="5188212"/>
                <a:ext cx="168342" cy="22446"/>
              </a:xfrm>
              <a:custGeom>
                <a:avLst/>
                <a:gdLst>
                  <a:gd name="connsiteX0" fmla="*/ 18326 w 244346"/>
                  <a:gd name="connsiteY0" fmla="*/ 18326 h 32579"/>
                  <a:gd name="connsiteX1" fmla="*/ 230093 w 244346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4346" h="32579">
                    <a:moveTo>
                      <a:pt x="18326" y="18326"/>
                    </a:moveTo>
                    <a:lnTo>
                      <a:pt x="230093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26CD958D-78D5-B3C0-1583-E6929C59A513}"/>
                  </a:ext>
                </a:extLst>
              </p:cNvPr>
              <p:cNvSpPr/>
              <p:nvPr/>
            </p:nvSpPr>
            <p:spPr bwMode="gray">
              <a:xfrm>
                <a:off x="3875609" y="5513672"/>
                <a:ext cx="381574" cy="22446"/>
              </a:xfrm>
              <a:custGeom>
                <a:avLst/>
                <a:gdLst>
                  <a:gd name="connsiteX0" fmla="*/ 18326 w 553852"/>
                  <a:gd name="connsiteY0" fmla="*/ 18326 h 32579"/>
                  <a:gd name="connsiteX1" fmla="*/ 541228 w 553852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3852" h="32579">
                    <a:moveTo>
                      <a:pt x="18326" y="18326"/>
                    </a:moveTo>
                    <a:lnTo>
                      <a:pt x="541228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2" name="Freihandform: Form 101">
                <a:extLst>
                  <a:ext uri="{FF2B5EF4-FFF2-40B4-BE49-F238E27FC236}">
                    <a16:creationId xmlns:a16="http://schemas.microsoft.com/office/drawing/2014/main" id="{57E6D90E-4736-4FE8-4A13-BE87F695B4CD}"/>
                  </a:ext>
                </a:extLst>
              </p:cNvPr>
              <p:cNvSpPr/>
              <p:nvPr/>
            </p:nvSpPr>
            <p:spPr bwMode="gray">
              <a:xfrm>
                <a:off x="4111287" y="5641612"/>
                <a:ext cx="145896" cy="22446"/>
              </a:xfrm>
              <a:custGeom>
                <a:avLst/>
                <a:gdLst>
                  <a:gd name="connsiteX0" fmla="*/ 199143 w 211767"/>
                  <a:gd name="connsiteY0" fmla="*/ 18326 h 32579"/>
                  <a:gd name="connsiteX1" fmla="*/ 18326 w 211767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1767" h="32579">
                    <a:moveTo>
                      <a:pt x="199143" y="18326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3" name="Freihandform: Form 102">
                <a:extLst>
                  <a:ext uri="{FF2B5EF4-FFF2-40B4-BE49-F238E27FC236}">
                    <a16:creationId xmlns:a16="http://schemas.microsoft.com/office/drawing/2014/main" id="{12406233-12E9-58CC-2AA9-3A045BCF5198}"/>
                  </a:ext>
                </a:extLst>
              </p:cNvPr>
              <p:cNvSpPr/>
              <p:nvPr/>
            </p:nvSpPr>
            <p:spPr bwMode="gray">
              <a:xfrm>
                <a:off x="4403213" y="5411882"/>
                <a:ext cx="61725" cy="258123"/>
              </a:xfrm>
              <a:custGeom>
                <a:avLst/>
                <a:gdLst>
                  <a:gd name="connsiteX0" fmla="*/ 75340 w 89593"/>
                  <a:gd name="connsiteY0" fmla="*/ 359597 h 374665"/>
                  <a:gd name="connsiteX1" fmla="*/ 18326 w 89593"/>
                  <a:gd name="connsiteY1" fmla="*/ 359597 h 374665"/>
                  <a:gd name="connsiteX2" fmla="*/ 18326 w 89593"/>
                  <a:gd name="connsiteY2" fmla="*/ 18326 h 374665"/>
                  <a:gd name="connsiteX3" fmla="*/ 75340 w 89593"/>
                  <a:gd name="connsiteY3" fmla="*/ 18326 h 374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593" h="374665">
                    <a:moveTo>
                      <a:pt x="75340" y="359597"/>
                    </a:moveTo>
                    <a:lnTo>
                      <a:pt x="18326" y="359597"/>
                    </a:lnTo>
                    <a:lnTo>
                      <a:pt x="18326" y="18326"/>
                    </a:lnTo>
                    <a:lnTo>
                      <a:pt x="75340" y="18326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4" name="Freihandform: Form 103">
                <a:extLst>
                  <a:ext uri="{FF2B5EF4-FFF2-40B4-BE49-F238E27FC236}">
                    <a16:creationId xmlns:a16="http://schemas.microsoft.com/office/drawing/2014/main" id="{021AC2E6-6BA6-F4EA-24B6-5A6FCEABFACA}"/>
                  </a:ext>
                </a:extLst>
              </p:cNvPr>
              <p:cNvSpPr/>
              <p:nvPr/>
            </p:nvSpPr>
            <p:spPr bwMode="gray">
              <a:xfrm>
                <a:off x="4403079" y="5646662"/>
                <a:ext cx="61725" cy="89782"/>
              </a:xfrm>
              <a:custGeom>
                <a:avLst/>
                <a:gdLst>
                  <a:gd name="connsiteX0" fmla="*/ 41946 w 89593"/>
                  <a:gd name="connsiteY0" fmla="*/ 116879 h 130318"/>
                  <a:gd name="connsiteX1" fmla="*/ 52535 w 89593"/>
                  <a:gd name="connsiteY1" fmla="*/ 116879 h 130318"/>
                  <a:gd name="connsiteX2" fmla="*/ 75340 w 89593"/>
                  <a:gd name="connsiteY2" fmla="*/ 94073 h 130318"/>
                  <a:gd name="connsiteX3" fmla="*/ 75340 w 89593"/>
                  <a:gd name="connsiteY3" fmla="*/ 18326 h 130318"/>
                  <a:gd name="connsiteX4" fmla="*/ 18326 w 89593"/>
                  <a:gd name="connsiteY4" fmla="*/ 18326 h 130318"/>
                  <a:gd name="connsiteX5" fmla="*/ 18326 w 89593"/>
                  <a:gd name="connsiteY5" fmla="*/ 93259 h 130318"/>
                  <a:gd name="connsiteX6" fmla="*/ 41946 w 89593"/>
                  <a:gd name="connsiteY6" fmla="*/ 116879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593" h="130318">
                    <a:moveTo>
                      <a:pt x="41946" y="116879"/>
                    </a:moveTo>
                    <a:lnTo>
                      <a:pt x="52535" y="116879"/>
                    </a:lnTo>
                    <a:cubicBezTo>
                      <a:pt x="65566" y="116879"/>
                      <a:pt x="75340" y="106291"/>
                      <a:pt x="75340" y="94073"/>
                    </a:cubicBezTo>
                    <a:lnTo>
                      <a:pt x="75340" y="18326"/>
                    </a:lnTo>
                    <a:lnTo>
                      <a:pt x="18326" y="18326"/>
                    </a:lnTo>
                    <a:lnTo>
                      <a:pt x="18326" y="93259"/>
                    </a:lnTo>
                    <a:cubicBezTo>
                      <a:pt x="19140" y="106291"/>
                      <a:pt x="28914" y="116879"/>
                      <a:pt x="41946" y="11687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5" name="Freihandform: Form 104">
                <a:extLst>
                  <a:ext uri="{FF2B5EF4-FFF2-40B4-BE49-F238E27FC236}">
                    <a16:creationId xmlns:a16="http://schemas.microsoft.com/office/drawing/2014/main" id="{4DE7EDEF-AF8E-1CCD-0FDF-D6B9C2A35F6E}"/>
                  </a:ext>
                </a:extLst>
              </p:cNvPr>
              <p:cNvSpPr/>
              <p:nvPr/>
            </p:nvSpPr>
            <p:spPr bwMode="gray">
              <a:xfrm>
                <a:off x="4423280" y="5714559"/>
                <a:ext cx="22446" cy="61725"/>
              </a:xfrm>
              <a:custGeom>
                <a:avLst/>
                <a:gdLst>
                  <a:gd name="connsiteX0" fmla="*/ 18326 w 32579"/>
                  <a:gd name="connsiteY0" fmla="*/ 18326 h 89593"/>
                  <a:gd name="connsiteX1" fmla="*/ 18326 w 32579"/>
                  <a:gd name="connsiteY1" fmla="*/ 75340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89593">
                    <a:moveTo>
                      <a:pt x="18326" y="18326"/>
                    </a:moveTo>
                    <a:lnTo>
                      <a:pt x="18326" y="7534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A1178880-2911-047F-2B60-AE503E583B7B}"/>
                  </a:ext>
                </a:extLst>
              </p:cNvPr>
              <p:cNvSpPr/>
              <p:nvPr/>
            </p:nvSpPr>
            <p:spPr bwMode="gray">
              <a:xfrm>
                <a:off x="4403640" y="5372826"/>
                <a:ext cx="61725" cy="61725"/>
              </a:xfrm>
              <a:custGeom>
                <a:avLst/>
                <a:gdLst>
                  <a:gd name="connsiteX0" fmla="*/ 51720 w 89593"/>
                  <a:gd name="connsiteY0" fmla="*/ 18326 h 89593"/>
                  <a:gd name="connsiteX1" fmla="*/ 41132 w 89593"/>
                  <a:gd name="connsiteY1" fmla="*/ 18326 h 89593"/>
                  <a:gd name="connsiteX2" fmla="*/ 18326 w 89593"/>
                  <a:gd name="connsiteY2" fmla="*/ 41132 h 89593"/>
                  <a:gd name="connsiteX3" fmla="*/ 18326 w 89593"/>
                  <a:gd name="connsiteY3" fmla="*/ 74525 h 89593"/>
                  <a:gd name="connsiteX4" fmla="*/ 75340 w 89593"/>
                  <a:gd name="connsiteY4" fmla="*/ 74525 h 89593"/>
                  <a:gd name="connsiteX5" fmla="*/ 75340 w 89593"/>
                  <a:gd name="connsiteY5" fmla="*/ 41132 h 89593"/>
                  <a:gd name="connsiteX6" fmla="*/ 51720 w 89593"/>
                  <a:gd name="connsiteY6" fmla="*/ 18326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593" h="89593">
                    <a:moveTo>
                      <a:pt x="51720" y="18326"/>
                    </a:moveTo>
                    <a:lnTo>
                      <a:pt x="41132" y="18326"/>
                    </a:lnTo>
                    <a:cubicBezTo>
                      <a:pt x="28100" y="18326"/>
                      <a:pt x="18326" y="28914"/>
                      <a:pt x="18326" y="41132"/>
                    </a:cubicBezTo>
                    <a:lnTo>
                      <a:pt x="18326" y="74525"/>
                    </a:lnTo>
                    <a:lnTo>
                      <a:pt x="75340" y="74525"/>
                    </a:lnTo>
                    <a:lnTo>
                      <a:pt x="75340" y="41132"/>
                    </a:lnTo>
                    <a:cubicBezTo>
                      <a:pt x="74526" y="28100"/>
                      <a:pt x="64752" y="18326"/>
                      <a:pt x="51720" y="1832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18" name="Gruppieren 117">
            <a:extLst>
              <a:ext uri="{FF2B5EF4-FFF2-40B4-BE49-F238E27FC236}">
                <a16:creationId xmlns:a16="http://schemas.microsoft.com/office/drawing/2014/main" id="{DA316636-1A85-1396-5212-319144E0137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61200" y="2592000"/>
            <a:ext cx="720002" cy="720000"/>
            <a:chOff x="7261200" y="2592000"/>
            <a:chExt cx="720002" cy="720000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01593269-6914-6097-343A-9959E83FC11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61200" y="2592000"/>
              <a:ext cx="720002" cy="720000"/>
              <a:chOff x="7075896" y="2233365"/>
              <a:chExt cx="719172" cy="719170"/>
            </a:xfrm>
          </p:grpSpPr>
          <p:sp>
            <p:nvSpPr>
              <p:cNvPr id="16" name="Oval 2">
                <a:extLst>
                  <a:ext uri="{FF2B5EF4-FFF2-40B4-BE49-F238E27FC236}">
                    <a16:creationId xmlns:a16="http://schemas.microsoft.com/office/drawing/2014/main" id="{B2D8737C-B6CA-52B8-51E0-F343F5159AE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" name="Oval 2">
                <a:extLst>
                  <a:ext uri="{FF2B5EF4-FFF2-40B4-BE49-F238E27FC236}">
                    <a16:creationId xmlns:a16="http://schemas.microsoft.com/office/drawing/2014/main" id="{607D06AA-EED1-4358-40DC-46879F0E992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7" name="ICON">
              <a:extLst>
                <a:ext uri="{FF2B5EF4-FFF2-40B4-BE49-F238E27FC236}">
                  <a16:creationId xmlns:a16="http://schemas.microsoft.com/office/drawing/2014/main" id="{3CED0766-6554-244F-07E0-ADA7E0AF59A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467047" y="2746600"/>
              <a:ext cx="308309" cy="360000"/>
              <a:chOff x="7371019" y="3023367"/>
              <a:chExt cx="636249" cy="742923"/>
            </a:xfrm>
            <a:noFill/>
          </p:grpSpPr>
          <p:sp>
            <p:nvSpPr>
              <p:cNvPr id="108" name="Freihandform: Form 107">
                <a:extLst>
                  <a:ext uri="{FF2B5EF4-FFF2-40B4-BE49-F238E27FC236}">
                    <a16:creationId xmlns:a16="http://schemas.microsoft.com/office/drawing/2014/main" id="{3ECFCFE3-7432-F924-1289-454DEF2DDDDB}"/>
                  </a:ext>
                </a:extLst>
              </p:cNvPr>
              <p:cNvSpPr/>
              <p:nvPr/>
            </p:nvSpPr>
            <p:spPr bwMode="gray">
              <a:xfrm>
                <a:off x="7371019" y="3096484"/>
                <a:ext cx="432076" cy="594806"/>
              </a:xfrm>
              <a:custGeom>
                <a:avLst/>
                <a:gdLst>
                  <a:gd name="connsiteX0" fmla="*/ 415657 w 627156"/>
                  <a:gd name="connsiteY0" fmla="*/ 24856 h 863358"/>
                  <a:gd name="connsiteX1" fmla="*/ 603104 w 627156"/>
                  <a:gd name="connsiteY1" fmla="*/ 126838 h 863358"/>
                  <a:gd name="connsiteX2" fmla="*/ 212303 w 627156"/>
                  <a:gd name="connsiteY2" fmla="*/ 845147 h 863358"/>
                  <a:gd name="connsiteX3" fmla="*/ 24855 w 627156"/>
                  <a:gd name="connsiteY3" fmla="*/ 743165 h 863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7156" h="863358">
                    <a:moveTo>
                      <a:pt x="415657" y="24856"/>
                    </a:moveTo>
                    <a:lnTo>
                      <a:pt x="603104" y="126838"/>
                    </a:lnTo>
                    <a:lnTo>
                      <a:pt x="212303" y="845147"/>
                    </a:lnTo>
                    <a:lnTo>
                      <a:pt x="24855" y="743165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9" name="Freihandform: Form 108">
                <a:extLst>
                  <a:ext uri="{FF2B5EF4-FFF2-40B4-BE49-F238E27FC236}">
                    <a16:creationId xmlns:a16="http://schemas.microsoft.com/office/drawing/2014/main" id="{C78B759C-8A65-7412-1A9F-A90018728B6A}"/>
                  </a:ext>
                </a:extLst>
              </p:cNvPr>
              <p:cNvSpPr/>
              <p:nvPr/>
            </p:nvSpPr>
            <p:spPr bwMode="gray">
              <a:xfrm>
                <a:off x="7644773" y="3023367"/>
                <a:ext cx="190787" cy="168341"/>
              </a:xfrm>
              <a:custGeom>
                <a:avLst/>
                <a:gdLst>
                  <a:gd name="connsiteX0" fmla="*/ 239867 w 276926"/>
                  <a:gd name="connsiteY0" fmla="*/ 85893 h 244346"/>
                  <a:gd name="connsiteX1" fmla="*/ 124210 w 276926"/>
                  <a:gd name="connsiteY1" fmla="*/ 23177 h 244346"/>
                  <a:gd name="connsiteX2" fmla="*/ 68824 w 276926"/>
                  <a:gd name="connsiteY2" fmla="*/ 39467 h 244346"/>
                  <a:gd name="connsiteX3" fmla="*/ 18326 w 276926"/>
                  <a:gd name="connsiteY3" fmla="*/ 131504 h 244346"/>
                  <a:gd name="connsiteX4" fmla="*/ 205659 w 276926"/>
                  <a:gd name="connsiteY4" fmla="*/ 233315 h 244346"/>
                  <a:gd name="connsiteX5" fmla="*/ 256157 w 276926"/>
                  <a:gd name="connsiteY5" fmla="*/ 141278 h 244346"/>
                  <a:gd name="connsiteX6" fmla="*/ 239867 w 276926"/>
                  <a:gd name="connsiteY6" fmla="*/ 85893 h 244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926" h="244346">
                    <a:moveTo>
                      <a:pt x="239867" y="85893"/>
                    </a:moveTo>
                    <a:lnTo>
                      <a:pt x="124210" y="23177"/>
                    </a:lnTo>
                    <a:cubicBezTo>
                      <a:pt x="104662" y="12589"/>
                      <a:pt x="79413" y="19919"/>
                      <a:pt x="68824" y="39467"/>
                    </a:cubicBezTo>
                    <a:lnTo>
                      <a:pt x="18326" y="131504"/>
                    </a:lnTo>
                    <a:lnTo>
                      <a:pt x="205659" y="233315"/>
                    </a:lnTo>
                    <a:lnTo>
                      <a:pt x="256157" y="141278"/>
                    </a:lnTo>
                    <a:cubicBezTo>
                      <a:pt x="266745" y="120916"/>
                      <a:pt x="259415" y="96481"/>
                      <a:pt x="239867" y="85893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0" name="Freihandform: Form 109">
                <a:extLst>
                  <a:ext uri="{FF2B5EF4-FFF2-40B4-BE49-F238E27FC236}">
                    <a16:creationId xmlns:a16="http://schemas.microsoft.com/office/drawing/2014/main" id="{F5311B50-8177-EA79-85CB-885E7800EB43}"/>
                  </a:ext>
                </a:extLst>
              </p:cNvPr>
              <p:cNvSpPr/>
              <p:nvPr/>
            </p:nvSpPr>
            <p:spPr bwMode="gray">
              <a:xfrm>
                <a:off x="7625694" y="3136131"/>
                <a:ext cx="106616" cy="179564"/>
              </a:xfrm>
              <a:custGeom>
                <a:avLst/>
                <a:gdLst>
                  <a:gd name="connsiteX0" fmla="*/ 139685 w 154752"/>
                  <a:gd name="connsiteY0" fmla="*/ 18326 h 260636"/>
                  <a:gd name="connsiteX1" fmla="*/ 18326 w 154752"/>
                  <a:gd name="connsiteY1" fmla="*/ 242311 h 2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4752" h="260636">
                    <a:moveTo>
                      <a:pt x="139685" y="18326"/>
                    </a:moveTo>
                    <a:lnTo>
                      <a:pt x="18326" y="242311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1" name="Freihandform: Form 110">
                <a:extLst>
                  <a:ext uri="{FF2B5EF4-FFF2-40B4-BE49-F238E27FC236}">
                    <a16:creationId xmlns:a16="http://schemas.microsoft.com/office/drawing/2014/main" id="{747ECE6C-965F-E364-3882-492946CDD888}"/>
                  </a:ext>
                </a:extLst>
              </p:cNvPr>
              <p:cNvSpPr/>
              <p:nvPr/>
            </p:nvSpPr>
            <p:spPr bwMode="gray">
              <a:xfrm>
                <a:off x="7375427" y="3596264"/>
                <a:ext cx="151507" cy="168341"/>
              </a:xfrm>
              <a:custGeom>
                <a:avLst/>
                <a:gdLst>
                  <a:gd name="connsiteX0" fmla="*/ 18326 w 219912"/>
                  <a:gd name="connsiteY0" fmla="*/ 18326 h 244346"/>
                  <a:gd name="connsiteX1" fmla="*/ 26471 w 219912"/>
                  <a:gd name="connsiteY1" fmla="*/ 232537 h 244346"/>
                  <a:gd name="connsiteX2" fmla="*/ 205659 w 219912"/>
                  <a:gd name="connsiteY2" fmla="*/ 120137 h 244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9912" h="244346">
                    <a:moveTo>
                      <a:pt x="18326" y="18326"/>
                    </a:moveTo>
                    <a:lnTo>
                      <a:pt x="26471" y="232537"/>
                    </a:lnTo>
                    <a:lnTo>
                      <a:pt x="205659" y="120137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2" name="Freihandform: Form 111">
                <a:extLst>
                  <a:ext uri="{FF2B5EF4-FFF2-40B4-BE49-F238E27FC236}">
                    <a16:creationId xmlns:a16="http://schemas.microsoft.com/office/drawing/2014/main" id="{06D23E3F-2054-E3D2-9A24-787D9799B8F2}"/>
                  </a:ext>
                </a:extLst>
              </p:cNvPr>
              <p:cNvSpPr/>
              <p:nvPr/>
            </p:nvSpPr>
            <p:spPr bwMode="gray">
              <a:xfrm>
                <a:off x="7384405" y="3743844"/>
                <a:ext cx="622863" cy="22446"/>
              </a:xfrm>
              <a:custGeom>
                <a:avLst/>
                <a:gdLst>
                  <a:gd name="connsiteX0" fmla="*/ 18326 w 904083"/>
                  <a:gd name="connsiteY0" fmla="*/ 18326 h 32579"/>
                  <a:gd name="connsiteX1" fmla="*/ 889015 w 90408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04083" h="32579">
                    <a:moveTo>
                      <a:pt x="18326" y="18326"/>
                    </a:moveTo>
                    <a:lnTo>
                      <a:pt x="889015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3" name="Freihandform: Form 112">
                <a:extLst>
                  <a:ext uri="{FF2B5EF4-FFF2-40B4-BE49-F238E27FC236}">
                    <a16:creationId xmlns:a16="http://schemas.microsoft.com/office/drawing/2014/main" id="{EAC175FC-4D56-32CB-69CC-FE21E84B4C76}"/>
                  </a:ext>
                </a:extLst>
              </p:cNvPr>
              <p:cNvSpPr/>
              <p:nvPr/>
            </p:nvSpPr>
            <p:spPr bwMode="gray">
              <a:xfrm>
                <a:off x="7690786" y="3666406"/>
                <a:ext cx="314237" cy="22446"/>
              </a:xfrm>
              <a:custGeom>
                <a:avLst/>
                <a:gdLst>
                  <a:gd name="connsiteX0" fmla="*/ 18326 w 456113"/>
                  <a:gd name="connsiteY0" fmla="*/ 18326 h 32579"/>
                  <a:gd name="connsiteX1" fmla="*/ 444304 w 45611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6113" h="32579">
                    <a:moveTo>
                      <a:pt x="18326" y="18326"/>
                    </a:moveTo>
                    <a:lnTo>
                      <a:pt x="444304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4" name="Freihandform: Form 113">
                <a:extLst>
                  <a:ext uri="{FF2B5EF4-FFF2-40B4-BE49-F238E27FC236}">
                    <a16:creationId xmlns:a16="http://schemas.microsoft.com/office/drawing/2014/main" id="{852B1685-D38A-06EA-B87E-4A1E2427DC79}"/>
                  </a:ext>
                </a:extLst>
              </p:cNvPr>
              <p:cNvSpPr/>
              <p:nvPr/>
            </p:nvSpPr>
            <p:spPr bwMode="gray">
              <a:xfrm>
                <a:off x="7690786" y="3588970"/>
                <a:ext cx="314237" cy="22446"/>
              </a:xfrm>
              <a:custGeom>
                <a:avLst/>
                <a:gdLst>
                  <a:gd name="connsiteX0" fmla="*/ 18326 w 456113"/>
                  <a:gd name="connsiteY0" fmla="*/ 18326 h 32579"/>
                  <a:gd name="connsiteX1" fmla="*/ 444304 w 45611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6113" h="32579">
                    <a:moveTo>
                      <a:pt x="18326" y="18326"/>
                    </a:moveTo>
                    <a:lnTo>
                      <a:pt x="444304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121" name="Textfeld 120">
            <a:extLst>
              <a:ext uri="{FF2B5EF4-FFF2-40B4-BE49-F238E27FC236}">
                <a16:creationId xmlns:a16="http://schemas.microsoft.com/office/drawing/2014/main" id="{1190EDF3-4986-ACA7-7010-70FD46BD6C88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2946EED-91CE-3651-5A34-E0457629CB0C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0" name="Rechteck 9">
              <a:hlinkClick r:id="rId4" action="ppaction://hlinksldjump"/>
              <a:extLst>
                <a:ext uri="{FF2B5EF4-FFF2-40B4-BE49-F238E27FC236}">
                  <a16:creationId xmlns:a16="http://schemas.microsoft.com/office/drawing/2014/main" id="{4FE32CE6-BD8D-6A52-A578-82825CE9928B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1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992D50E4-04AD-2A51-AF08-F58E2DB97A2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6644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Cyclic Innovation Model (CIM)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Zyklisches Innovationsmodell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961D2F37-EED3-8B5D-4C1D-2AD4F2DD884F}"/>
              </a:ext>
            </a:extLst>
          </p:cNvPr>
          <p:cNvSpPr txBox="1">
            <a:spLocks/>
          </p:cNvSpPr>
          <p:nvPr/>
        </p:nvSpPr>
        <p:spPr bwMode="gray">
          <a:xfrm>
            <a:off x="1980000" y="2232000"/>
            <a:ext cx="3600000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Wissenschaftliche Forschung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&amp; Technologischer Wandel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Natur- &amp; Lebenswissenschaften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Konsumgesellschaft wirkt sich auf Angebot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Nachfrage aus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2AB4AD2F-7BEC-0868-4FB8-F74F544EEA76}"/>
              </a:ext>
            </a:extLst>
          </p:cNvPr>
          <p:cNvSpPr txBox="1">
            <a:spLocks/>
          </p:cNvSpPr>
          <p:nvPr/>
        </p:nvSpPr>
        <p:spPr bwMode="gray">
          <a:xfrm>
            <a:off x="1980000" y="4392000"/>
            <a:ext cx="3600000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Produktentwicklung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&amp; Marktübergänge 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Differenzierter Dienstleistungszyklus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Bedürfnisse kommen aus der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Gesellschaft / dem Markt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D628A2AE-9E1F-6B98-770E-A85310617B78}"/>
              </a:ext>
            </a:extLst>
          </p:cNvPr>
          <p:cNvSpPr txBox="1">
            <a:spLocks/>
          </p:cNvSpPr>
          <p:nvPr/>
        </p:nvSpPr>
        <p:spPr bwMode="gray">
          <a:xfrm>
            <a:off x="7750800" y="2232000"/>
            <a:ext cx="3600000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Technologischer Wandel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&amp; Produktentwicklung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Integrierter Entwicklungszyklus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Produktinnovation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F3F39E0A-785C-787A-2843-43C4A03C4032}"/>
              </a:ext>
            </a:extLst>
          </p:cNvPr>
          <p:cNvSpPr txBox="1">
            <a:spLocks/>
          </p:cNvSpPr>
          <p:nvPr/>
        </p:nvSpPr>
        <p:spPr bwMode="gray">
          <a:xfrm>
            <a:off x="7750800" y="4392000"/>
            <a:ext cx="3600000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Marktübergänge &amp; Wissen-schaftliche Forschung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Wirtschafts- und Sozialwissenschaften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Wissenschaftliche Erkenntnisse bilden Ver-änderung von Angebot und Nachfrage ab</a:t>
            </a:r>
          </a:p>
        </p:txBody>
      </p: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6E2EBA48-6ECD-CEA3-7CAC-9381DAA7DA4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12524" y="1872000"/>
            <a:ext cx="1260001" cy="1260000"/>
            <a:chOff x="6312524" y="1872000"/>
            <a:chExt cx="1260001" cy="1260000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F59383CA-D26D-F5A9-88A1-2CE0C552D34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312524" y="1872000"/>
              <a:ext cx="1260001" cy="1260000"/>
              <a:chOff x="1764185" y="1602000"/>
              <a:chExt cx="847424" cy="847422"/>
            </a:xfrm>
          </p:grpSpPr>
          <p:sp>
            <p:nvSpPr>
              <p:cNvPr id="28" name="Oval 7">
                <a:extLst>
                  <a:ext uri="{FF2B5EF4-FFF2-40B4-BE49-F238E27FC236}">
                    <a16:creationId xmlns:a16="http://schemas.microsoft.com/office/drawing/2014/main" id="{CAFEFE18-15FE-318E-9415-F194EC380E5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" name="Oval 4">
                <a:extLst>
                  <a:ext uri="{FF2B5EF4-FFF2-40B4-BE49-F238E27FC236}">
                    <a16:creationId xmlns:a16="http://schemas.microsoft.com/office/drawing/2014/main" id="{F33AEACD-C0BE-FB89-2B78-3715E22F240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6" y="1662532"/>
                <a:ext cx="726363" cy="726358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ICON">
              <a:extLst>
                <a:ext uri="{FF2B5EF4-FFF2-40B4-BE49-F238E27FC236}">
                  <a16:creationId xmlns:a16="http://schemas.microsoft.com/office/drawing/2014/main" id="{E53F3423-04C8-8914-1725-AAC6EADC074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644105" y="2214000"/>
              <a:ext cx="596838" cy="576000"/>
              <a:chOff x="7252676" y="3949295"/>
              <a:chExt cx="680030" cy="656286"/>
            </a:xfrm>
            <a:noFill/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E3D9A3C4-6999-B20F-D3F1-6F65884CCF39}"/>
                  </a:ext>
                </a:extLst>
              </p:cNvPr>
              <p:cNvSpPr/>
              <p:nvPr/>
            </p:nvSpPr>
            <p:spPr bwMode="gray">
              <a:xfrm>
                <a:off x="7379848" y="4214168"/>
                <a:ext cx="251352" cy="23382"/>
              </a:xfrm>
              <a:custGeom>
                <a:avLst/>
                <a:gdLst>
                  <a:gd name="connsiteX0" fmla="*/ 242694 w 252255"/>
                  <a:gd name="connsiteY0" fmla="*/ 13199 h 23465"/>
                  <a:gd name="connsiteX1" fmla="*/ 13199 w 252255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255" h="23465">
                    <a:moveTo>
                      <a:pt x="242694" y="13199"/>
                    </a:move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972D144-DB2F-38DF-A277-5291480A5537}"/>
                  </a:ext>
                </a:extLst>
              </p:cNvPr>
              <p:cNvSpPr/>
              <p:nvPr/>
            </p:nvSpPr>
            <p:spPr bwMode="gray">
              <a:xfrm>
                <a:off x="7379848" y="4150114"/>
                <a:ext cx="251352" cy="23382"/>
              </a:xfrm>
              <a:custGeom>
                <a:avLst/>
                <a:gdLst>
                  <a:gd name="connsiteX0" fmla="*/ 242694 w 252255"/>
                  <a:gd name="connsiteY0" fmla="*/ 13199 h 23465"/>
                  <a:gd name="connsiteX1" fmla="*/ 13199 w 252255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255" h="23465">
                    <a:moveTo>
                      <a:pt x="242694" y="13199"/>
                    </a:move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72800F5B-A603-BAC0-8B7C-D6B825289071}"/>
                  </a:ext>
                </a:extLst>
              </p:cNvPr>
              <p:cNvSpPr/>
              <p:nvPr/>
            </p:nvSpPr>
            <p:spPr bwMode="gray">
              <a:xfrm>
                <a:off x="7414360" y="3949295"/>
                <a:ext cx="181207" cy="116908"/>
              </a:xfrm>
              <a:custGeom>
                <a:avLst/>
                <a:gdLst>
                  <a:gd name="connsiteX0" fmla="*/ 162517 w 181858"/>
                  <a:gd name="connsiteY0" fmla="*/ 13199 h 117328"/>
                  <a:gd name="connsiteX1" fmla="*/ 24099 w 181858"/>
                  <a:gd name="connsiteY1" fmla="*/ 13199 h 117328"/>
                  <a:gd name="connsiteX2" fmla="*/ 13199 w 181858"/>
                  <a:gd name="connsiteY2" fmla="*/ 24099 h 117328"/>
                  <a:gd name="connsiteX3" fmla="*/ 13199 w 181858"/>
                  <a:gd name="connsiteY3" fmla="*/ 83532 h 117328"/>
                  <a:gd name="connsiteX4" fmla="*/ 36202 w 181858"/>
                  <a:gd name="connsiteY4" fmla="*/ 106534 h 117328"/>
                  <a:gd name="connsiteX5" fmla="*/ 36554 w 181858"/>
                  <a:gd name="connsiteY5" fmla="*/ 106534 h 117328"/>
                  <a:gd name="connsiteX6" fmla="*/ 58072 w 181858"/>
                  <a:gd name="connsiteY6" fmla="*/ 91651 h 117328"/>
                  <a:gd name="connsiteX7" fmla="*/ 108206 w 181858"/>
                  <a:gd name="connsiteY7" fmla="*/ 71318 h 117328"/>
                  <a:gd name="connsiteX8" fmla="*/ 128539 w 181858"/>
                  <a:gd name="connsiteY8" fmla="*/ 91651 h 117328"/>
                  <a:gd name="connsiteX9" fmla="*/ 150063 w 181858"/>
                  <a:gd name="connsiteY9" fmla="*/ 106534 h 117328"/>
                  <a:gd name="connsiteX10" fmla="*/ 150415 w 181858"/>
                  <a:gd name="connsiteY10" fmla="*/ 106534 h 117328"/>
                  <a:gd name="connsiteX11" fmla="*/ 173417 w 181858"/>
                  <a:gd name="connsiteY11" fmla="*/ 83532 h 117328"/>
                  <a:gd name="connsiteX12" fmla="*/ 173417 w 181858"/>
                  <a:gd name="connsiteY12" fmla="*/ 24094 h 117328"/>
                  <a:gd name="connsiteX13" fmla="*/ 162517 w 181858"/>
                  <a:gd name="connsiteY13" fmla="*/ 13199 h 117328"/>
                  <a:gd name="connsiteX14" fmla="*/ 162517 w 181858"/>
                  <a:gd name="connsiteY14" fmla="*/ 13199 h 117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1858" h="117328">
                    <a:moveTo>
                      <a:pt x="162517" y="13199"/>
                    </a:moveTo>
                    <a:lnTo>
                      <a:pt x="24099" y="13199"/>
                    </a:lnTo>
                    <a:cubicBezTo>
                      <a:pt x="18080" y="13199"/>
                      <a:pt x="13199" y="18080"/>
                      <a:pt x="13199" y="24099"/>
                    </a:cubicBezTo>
                    <a:lnTo>
                      <a:pt x="13199" y="83532"/>
                    </a:lnTo>
                    <a:cubicBezTo>
                      <a:pt x="13199" y="96233"/>
                      <a:pt x="23501" y="106534"/>
                      <a:pt x="36202" y="106534"/>
                    </a:cubicBezTo>
                    <a:lnTo>
                      <a:pt x="36554" y="106534"/>
                    </a:lnTo>
                    <a:cubicBezTo>
                      <a:pt x="46075" y="106376"/>
                      <a:pt x="54569" y="100504"/>
                      <a:pt x="58072" y="91651"/>
                    </a:cubicBezTo>
                    <a:cubicBezTo>
                      <a:pt x="66302" y="72192"/>
                      <a:pt x="88747" y="63088"/>
                      <a:pt x="108206" y="71318"/>
                    </a:cubicBezTo>
                    <a:cubicBezTo>
                      <a:pt x="117375" y="75190"/>
                      <a:pt x="124667" y="82488"/>
                      <a:pt x="128539" y="91651"/>
                    </a:cubicBezTo>
                    <a:cubicBezTo>
                      <a:pt x="132047" y="100504"/>
                      <a:pt x="140542" y="106376"/>
                      <a:pt x="150063" y="106534"/>
                    </a:cubicBezTo>
                    <a:lnTo>
                      <a:pt x="150415" y="106534"/>
                    </a:lnTo>
                    <a:cubicBezTo>
                      <a:pt x="163116" y="106534"/>
                      <a:pt x="173417" y="96233"/>
                      <a:pt x="173417" y="83532"/>
                    </a:cubicBezTo>
                    <a:lnTo>
                      <a:pt x="173417" y="24094"/>
                    </a:lnTo>
                    <a:cubicBezTo>
                      <a:pt x="173417" y="18080"/>
                      <a:pt x="168536" y="13199"/>
                      <a:pt x="162517" y="13199"/>
                    </a:cubicBezTo>
                    <a:cubicBezTo>
                      <a:pt x="162517" y="13199"/>
                      <a:pt x="162517" y="13199"/>
                      <a:pt x="162517" y="131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FF205B98-421E-AD85-5D6D-9AED492237E5}"/>
                  </a:ext>
                </a:extLst>
              </p:cNvPr>
              <p:cNvSpPr/>
              <p:nvPr/>
            </p:nvSpPr>
            <p:spPr bwMode="gray">
              <a:xfrm>
                <a:off x="7862561" y="4097237"/>
                <a:ext cx="70145" cy="450095"/>
              </a:xfrm>
              <a:custGeom>
                <a:avLst/>
                <a:gdLst>
                  <a:gd name="connsiteX0" fmla="*/ 38108 w 70396"/>
                  <a:gd name="connsiteY0" fmla="*/ 441899 h 451714"/>
                  <a:gd name="connsiteX1" fmla="*/ 38108 w 70396"/>
                  <a:gd name="connsiteY1" fmla="*/ 441899 h 451714"/>
                  <a:gd name="connsiteX2" fmla="*/ 62249 w 70396"/>
                  <a:gd name="connsiteY2" fmla="*/ 417630 h 451714"/>
                  <a:gd name="connsiteX3" fmla="*/ 61668 w 70396"/>
                  <a:gd name="connsiteY3" fmla="*/ 13199 h 451714"/>
                  <a:gd name="connsiteX4" fmla="*/ 13199 w 70396"/>
                  <a:gd name="connsiteY4" fmla="*/ 13393 h 451714"/>
                  <a:gd name="connsiteX5" fmla="*/ 13780 w 70396"/>
                  <a:gd name="connsiteY5" fmla="*/ 417695 h 451714"/>
                  <a:gd name="connsiteX6" fmla="*/ 38044 w 70396"/>
                  <a:gd name="connsiteY6" fmla="*/ 441899 h 451714"/>
                  <a:gd name="connsiteX7" fmla="*/ 38108 w 70396"/>
                  <a:gd name="connsiteY7" fmla="*/ 441899 h 45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396" h="451714">
                    <a:moveTo>
                      <a:pt x="38108" y="441899"/>
                    </a:moveTo>
                    <a:lnTo>
                      <a:pt x="38108" y="441899"/>
                    </a:lnTo>
                    <a:cubicBezTo>
                      <a:pt x="51472" y="441841"/>
                      <a:pt x="62266" y="430988"/>
                      <a:pt x="62249" y="417630"/>
                    </a:cubicBezTo>
                    <a:lnTo>
                      <a:pt x="61668" y="13199"/>
                    </a:lnTo>
                    <a:lnTo>
                      <a:pt x="13199" y="13393"/>
                    </a:lnTo>
                    <a:lnTo>
                      <a:pt x="13780" y="417695"/>
                    </a:lnTo>
                    <a:cubicBezTo>
                      <a:pt x="13798" y="431082"/>
                      <a:pt x="24662" y="441917"/>
                      <a:pt x="38044" y="441899"/>
                    </a:cubicBezTo>
                    <a:cubicBezTo>
                      <a:pt x="38067" y="441899"/>
                      <a:pt x="38091" y="441899"/>
                      <a:pt x="38108" y="4418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58044CEC-D025-221C-C47B-FA592DC77DA5}"/>
                  </a:ext>
                </a:extLst>
              </p:cNvPr>
              <p:cNvSpPr/>
              <p:nvPr/>
            </p:nvSpPr>
            <p:spPr bwMode="gray">
              <a:xfrm>
                <a:off x="7862561" y="3997660"/>
                <a:ext cx="70145" cy="122754"/>
              </a:xfrm>
              <a:custGeom>
                <a:avLst/>
                <a:gdLst>
                  <a:gd name="connsiteX0" fmla="*/ 37434 w 70396"/>
                  <a:gd name="connsiteY0" fmla="*/ 13199 h 123194"/>
                  <a:gd name="connsiteX1" fmla="*/ 37434 w 70396"/>
                  <a:gd name="connsiteY1" fmla="*/ 13199 h 123194"/>
                  <a:gd name="connsiteX2" fmla="*/ 61668 w 70396"/>
                  <a:gd name="connsiteY2" fmla="*/ 37433 h 123194"/>
                  <a:gd name="connsiteX3" fmla="*/ 61668 w 70396"/>
                  <a:gd name="connsiteY3" fmla="*/ 37433 h 123194"/>
                  <a:gd name="connsiteX4" fmla="*/ 61668 w 70396"/>
                  <a:gd name="connsiteY4" fmla="*/ 113134 h 123194"/>
                  <a:gd name="connsiteX5" fmla="*/ 13199 w 70396"/>
                  <a:gd name="connsiteY5" fmla="*/ 113134 h 123194"/>
                  <a:gd name="connsiteX6" fmla="*/ 13199 w 70396"/>
                  <a:gd name="connsiteY6" fmla="*/ 37433 h 123194"/>
                  <a:gd name="connsiteX7" fmla="*/ 37434 w 70396"/>
                  <a:gd name="connsiteY7" fmla="*/ 13199 h 123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396" h="123194">
                    <a:moveTo>
                      <a:pt x="37434" y="13199"/>
                    </a:moveTo>
                    <a:lnTo>
                      <a:pt x="37434" y="13199"/>
                    </a:lnTo>
                    <a:cubicBezTo>
                      <a:pt x="50821" y="13199"/>
                      <a:pt x="61668" y="24052"/>
                      <a:pt x="61668" y="37433"/>
                    </a:cubicBezTo>
                    <a:cubicBezTo>
                      <a:pt x="61668" y="37433"/>
                      <a:pt x="61668" y="37433"/>
                      <a:pt x="61668" y="37433"/>
                    </a:cubicBezTo>
                    <a:lnTo>
                      <a:pt x="61668" y="113134"/>
                    </a:lnTo>
                    <a:lnTo>
                      <a:pt x="13199" y="113134"/>
                    </a:lnTo>
                    <a:lnTo>
                      <a:pt x="13199" y="37433"/>
                    </a:lnTo>
                    <a:cubicBezTo>
                      <a:pt x="13205" y="24052"/>
                      <a:pt x="24052" y="13199"/>
                      <a:pt x="37434" y="131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277E936C-BAC9-8148-408A-57CD0481A3D7}"/>
                  </a:ext>
                </a:extLst>
              </p:cNvPr>
              <p:cNvSpPr/>
              <p:nvPr/>
            </p:nvSpPr>
            <p:spPr bwMode="gray">
              <a:xfrm>
                <a:off x="7886995" y="4524494"/>
                <a:ext cx="23382" cy="75990"/>
              </a:xfrm>
              <a:custGeom>
                <a:avLst/>
                <a:gdLst>
                  <a:gd name="connsiteX0" fmla="*/ 13200 w 23465"/>
                  <a:gd name="connsiteY0" fmla="*/ 13199 h 76263"/>
                  <a:gd name="connsiteX1" fmla="*/ 13200 w 23465"/>
                  <a:gd name="connsiteY1" fmla="*/ 65440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465" h="76263">
                    <a:moveTo>
                      <a:pt x="13200" y="13199"/>
                    </a:moveTo>
                    <a:lnTo>
                      <a:pt x="13200" y="6544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7E4A00D5-8994-DA1A-54EE-1EC118FCF5CF}"/>
                  </a:ext>
                </a:extLst>
              </p:cNvPr>
              <p:cNvSpPr/>
              <p:nvPr/>
            </p:nvSpPr>
            <p:spPr bwMode="gray">
              <a:xfrm>
                <a:off x="7294021" y="3997660"/>
                <a:ext cx="514395" cy="607921"/>
              </a:xfrm>
              <a:custGeom>
                <a:avLst/>
                <a:gdLst>
                  <a:gd name="connsiteX0" fmla="*/ 456454 w 516244"/>
                  <a:gd name="connsiteY0" fmla="*/ 13199 h 610107"/>
                  <a:gd name="connsiteX1" fmla="*/ 507111 w 516244"/>
                  <a:gd name="connsiteY1" fmla="*/ 13199 h 610107"/>
                  <a:gd name="connsiteX2" fmla="*/ 507111 w 516244"/>
                  <a:gd name="connsiteY2" fmla="*/ 484889 h 610107"/>
                  <a:gd name="connsiteX3" fmla="*/ 392528 w 516244"/>
                  <a:gd name="connsiteY3" fmla="*/ 599471 h 610107"/>
                  <a:gd name="connsiteX4" fmla="*/ 13199 w 516244"/>
                  <a:gd name="connsiteY4" fmla="*/ 599471 h 610107"/>
                  <a:gd name="connsiteX5" fmla="*/ 13199 w 516244"/>
                  <a:gd name="connsiteY5" fmla="*/ 548815 h 61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244" h="610107">
                    <a:moveTo>
                      <a:pt x="456454" y="13199"/>
                    </a:moveTo>
                    <a:lnTo>
                      <a:pt x="507111" y="13199"/>
                    </a:lnTo>
                    <a:lnTo>
                      <a:pt x="507111" y="484889"/>
                    </a:lnTo>
                    <a:cubicBezTo>
                      <a:pt x="507111" y="548170"/>
                      <a:pt x="455809" y="599471"/>
                      <a:pt x="392528" y="599471"/>
                    </a:cubicBezTo>
                    <a:lnTo>
                      <a:pt x="13199" y="599471"/>
                    </a:lnTo>
                    <a:lnTo>
                      <a:pt x="13199" y="54881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0BC9DDD3-AF77-9E2A-92AA-C3DC6F9861D7}"/>
                  </a:ext>
                </a:extLst>
              </p:cNvPr>
              <p:cNvSpPr/>
              <p:nvPr/>
            </p:nvSpPr>
            <p:spPr bwMode="gray">
              <a:xfrm>
                <a:off x="7252676" y="3949295"/>
                <a:ext cx="508549" cy="607921"/>
              </a:xfrm>
              <a:custGeom>
                <a:avLst/>
                <a:gdLst>
                  <a:gd name="connsiteX0" fmla="*/ 138571 w 510378"/>
                  <a:gd name="connsiteY0" fmla="*/ 13199 h 610107"/>
                  <a:gd name="connsiteX1" fmla="*/ 13199 w 510378"/>
                  <a:gd name="connsiteY1" fmla="*/ 13199 h 610107"/>
                  <a:gd name="connsiteX2" fmla="*/ 13199 w 510378"/>
                  <a:gd name="connsiteY2" fmla="*/ 597354 h 610107"/>
                  <a:gd name="connsiteX3" fmla="*/ 394505 w 510378"/>
                  <a:gd name="connsiteY3" fmla="*/ 597354 h 610107"/>
                  <a:gd name="connsiteX4" fmla="*/ 426283 w 510378"/>
                  <a:gd name="connsiteY4" fmla="*/ 565575 h 610107"/>
                  <a:gd name="connsiteX5" fmla="*/ 426283 w 510378"/>
                  <a:gd name="connsiteY5" fmla="*/ 525690 h 610107"/>
                  <a:gd name="connsiteX6" fmla="*/ 466169 w 510378"/>
                  <a:gd name="connsiteY6" fmla="*/ 525690 h 610107"/>
                  <a:gd name="connsiteX7" fmla="*/ 497947 w 510378"/>
                  <a:gd name="connsiteY7" fmla="*/ 493911 h 610107"/>
                  <a:gd name="connsiteX8" fmla="*/ 497947 w 510378"/>
                  <a:gd name="connsiteY8" fmla="*/ 13199 h 610107"/>
                  <a:gd name="connsiteX9" fmla="*/ 372576 w 510378"/>
                  <a:gd name="connsiteY9" fmla="*/ 13199 h 61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0378" h="610107">
                    <a:moveTo>
                      <a:pt x="138571" y="13199"/>
                    </a:moveTo>
                    <a:lnTo>
                      <a:pt x="13199" y="13199"/>
                    </a:lnTo>
                    <a:lnTo>
                      <a:pt x="13199" y="597354"/>
                    </a:lnTo>
                    <a:lnTo>
                      <a:pt x="394505" y="597354"/>
                    </a:lnTo>
                    <a:cubicBezTo>
                      <a:pt x="412057" y="597354"/>
                      <a:pt x="426283" y="583128"/>
                      <a:pt x="426283" y="565575"/>
                    </a:cubicBezTo>
                    <a:lnTo>
                      <a:pt x="426283" y="525690"/>
                    </a:lnTo>
                    <a:lnTo>
                      <a:pt x="466169" y="525690"/>
                    </a:lnTo>
                    <a:cubicBezTo>
                      <a:pt x="483721" y="525690"/>
                      <a:pt x="497947" y="511464"/>
                      <a:pt x="497947" y="493911"/>
                    </a:cubicBezTo>
                    <a:lnTo>
                      <a:pt x="497947" y="13199"/>
                    </a:lnTo>
                    <a:lnTo>
                      <a:pt x="372576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D987B612-4086-2576-D929-BCBD993179FD}"/>
                  </a:ext>
                </a:extLst>
              </p:cNvPr>
              <p:cNvSpPr/>
              <p:nvPr/>
            </p:nvSpPr>
            <p:spPr bwMode="gray">
              <a:xfrm>
                <a:off x="7379849" y="4278221"/>
                <a:ext cx="251352" cy="64300"/>
              </a:xfrm>
              <a:custGeom>
                <a:avLst/>
                <a:gdLst>
                  <a:gd name="connsiteX0" fmla="*/ 242694 w 252255"/>
                  <a:gd name="connsiteY0" fmla="*/ 13199 h 64530"/>
                  <a:gd name="connsiteX1" fmla="*/ 242694 w 252255"/>
                  <a:gd name="connsiteY1" fmla="*/ 56470 h 64530"/>
                  <a:gd name="connsiteX2" fmla="*/ 13199 w 252255"/>
                  <a:gd name="connsiteY2" fmla="*/ 56470 h 64530"/>
                  <a:gd name="connsiteX3" fmla="*/ 13199 w 252255"/>
                  <a:gd name="connsiteY3" fmla="*/ 13199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255" h="64530">
                    <a:moveTo>
                      <a:pt x="242694" y="13199"/>
                    </a:moveTo>
                    <a:lnTo>
                      <a:pt x="242694" y="56470"/>
                    </a:lnTo>
                    <a:lnTo>
                      <a:pt x="13199" y="56470"/>
                    </a:ln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F573706D-2067-38BC-CA3E-F1732FE4FCC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159" y="4032000"/>
            <a:ext cx="1260002" cy="1260000"/>
            <a:chOff x="540159" y="4032000"/>
            <a:chExt cx="1260002" cy="1260000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189C3251-1496-29FA-7499-8115790ECE6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159" y="4032000"/>
              <a:ext cx="1260002" cy="1260000"/>
              <a:chOff x="1764185" y="1602000"/>
              <a:chExt cx="847424" cy="847422"/>
            </a:xfrm>
          </p:grpSpPr>
          <p:sp>
            <p:nvSpPr>
              <p:cNvPr id="31" name="Oval 7">
                <a:extLst>
                  <a:ext uri="{FF2B5EF4-FFF2-40B4-BE49-F238E27FC236}">
                    <a16:creationId xmlns:a16="http://schemas.microsoft.com/office/drawing/2014/main" id="{3B86C8FB-F9D0-6DF6-3155-A59B555D59F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" name="Oval 4">
                <a:extLst>
                  <a:ext uri="{FF2B5EF4-FFF2-40B4-BE49-F238E27FC236}">
                    <a16:creationId xmlns:a16="http://schemas.microsoft.com/office/drawing/2014/main" id="{6B00B05B-FC83-7E91-AC70-C92EF084542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ICON">
              <a:extLst>
                <a:ext uri="{FF2B5EF4-FFF2-40B4-BE49-F238E27FC236}">
                  <a16:creationId xmlns:a16="http://schemas.microsoft.com/office/drawing/2014/main" id="{807B171D-E04A-2CC1-0405-3C696061ABD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78118" y="4374000"/>
              <a:ext cx="384083" cy="576000"/>
              <a:chOff x="4330208" y="6606369"/>
              <a:chExt cx="514395" cy="771428"/>
            </a:xfrm>
            <a:noFill/>
          </p:grpSpPr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283C3D22-BA44-3D5E-4788-378CE87750CE}"/>
                  </a:ext>
                </a:extLst>
              </p:cNvPr>
              <p:cNvSpPr/>
              <p:nvPr/>
            </p:nvSpPr>
            <p:spPr bwMode="gray">
              <a:xfrm>
                <a:off x="4537045" y="6606369"/>
                <a:ext cx="105217" cy="64300"/>
              </a:xfrm>
              <a:custGeom>
                <a:avLst/>
                <a:gdLst>
                  <a:gd name="connsiteX0" fmla="*/ 93150 w 105595"/>
                  <a:gd name="connsiteY0" fmla="*/ 55584 h 64530"/>
                  <a:gd name="connsiteX1" fmla="*/ 93150 w 105595"/>
                  <a:gd name="connsiteY1" fmla="*/ 53179 h 64530"/>
                  <a:gd name="connsiteX2" fmla="*/ 53175 w 105595"/>
                  <a:gd name="connsiteY2" fmla="*/ 13199 h 64530"/>
                  <a:gd name="connsiteX3" fmla="*/ 53174 w 105595"/>
                  <a:gd name="connsiteY3" fmla="*/ 13199 h 64530"/>
                  <a:gd name="connsiteX4" fmla="*/ 53174 w 105595"/>
                  <a:gd name="connsiteY4" fmla="*/ 13199 h 64530"/>
                  <a:gd name="connsiteX5" fmla="*/ 13199 w 105595"/>
                  <a:gd name="connsiteY5" fmla="*/ 53179 h 64530"/>
                  <a:gd name="connsiteX6" fmla="*/ 13199 w 105595"/>
                  <a:gd name="connsiteY6" fmla="*/ 55584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595" h="64530">
                    <a:moveTo>
                      <a:pt x="93150" y="55584"/>
                    </a:moveTo>
                    <a:lnTo>
                      <a:pt x="93150" y="53179"/>
                    </a:lnTo>
                    <a:cubicBezTo>
                      <a:pt x="93150" y="31098"/>
                      <a:pt x="75253" y="13199"/>
                      <a:pt x="53175" y="13199"/>
                    </a:cubicBezTo>
                    <a:cubicBezTo>
                      <a:pt x="53174" y="13199"/>
                      <a:pt x="53174" y="13199"/>
                      <a:pt x="53174" y="13199"/>
                    </a:cubicBezTo>
                    <a:lnTo>
                      <a:pt x="53174" y="13199"/>
                    </a:lnTo>
                    <a:cubicBezTo>
                      <a:pt x="31096" y="13199"/>
                      <a:pt x="13199" y="31098"/>
                      <a:pt x="13199" y="53179"/>
                    </a:cubicBezTo>
                    <a:lnTo>
                      <a:pt x="13199" y="5558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74F5FE0C-0887-4734-EEF5-DB60E66DDC6F}"/>
                  </a:ext>
                </a:extLst>
              </p:cNvPr>
              <p:cNvSpPr/>
              <p:nvPr/>
            </p:nvSpPr>
            <p:spPr bwMode="gray">
              <a:xfrm>
                <a:off x="4495294" y="6648602"/>
                <a:ext cx="187052" cy="134444"/>
              </a:xfrm>
              <a:custGeom>
                <a:avLst/>
                <a:gdLst>
                  <a:gd name="connsiteX0" fmla="*/ 13199 w 187725"/>
                  <a:gd name="connsiteY0" fmla="*/ 24340 h 134927"/>
                  <a:gd name="connsiteX1" fmla="*/ 13199 w 187725"/>
                  <a:gd name="connsiteY1" fmla="*/ 108593 h 134927"/>
                  <a:gd name="connsiteX2" fmla="*/ 27616 w 187725"/>
                  <a:gd name="connsiteY2" fmla="*/ 123013 h 134927"/>
                  <a:gd name="connsiteX3" fmla="*/ 33396 w 187725"/>
                  <a:gd name="connsiteY3" fmla="*/ 123013 h 134927"/>
                  <a:gd name="connsiteX4" fmla="*/ 47692 w 187725"/>
                  <a:gd name="connsiteY4" fmla="*/ 110459 h 134927"/>
                  <a:gd name="connsiteX5" fmla="*/ 47926 w 187725"/>
                  <a:gd name="connsiteY5" fmla="*/ 108676 h 134927"/>
                  <a:gd name="connsiteX6" fmla="*/ 97966 w 187725"/>
                  <a:gd name="connsiteY6" fmla="*/ 64736 h 134927"/>
                  <a:gd name="connsiteX7" fmla="*/ 97966 w 187725"/>
                  <a:gd name="connsiteY7" fmla="*/ 64736 h 134927"/>
                  <a:gd name="connsiteX8" fmla="*/ 148007 w 187725"/>
                  <a:gd name="connsiteY8" fmla="*/ 108670 h 134927"/>
                  <a:gd name="connsiteX9" fmla="*/ 148239 w 187725"/>
                  <a:gd name="connsiteY9" fmla="*/ 110459 h 134927"/>
                  <a:gd name="connsiteX10" fmla="*/ 162536 w 187725"/>
                  <a:gd name="connsiteY10" fmla="*/ 123013 h 134927"/>
                  <a:gd name="connsiteX11" fmla="*/ 162536 w 187725"/>
                  <a:gd name="connsiteY11" fmla="*/ 123013 h 134927"/>
                  <a:gd name="connsiteX12" fmla="*/ 176953 w 187725"/>
                  <a:gd name="connsiteY12" fmla="*/ 108593 h 134927"/>
                  <a:gd name="connsiteX13" fmla="*/ 176953 w 187725"/>
                  <a:gd name="connsiteY13" fmla="*/ 24340 h 134927"/>
                  <a:gd name="connsiteX14" fmla="*/ 165815 w 187725"/>
                  <a:gd name="connsiteY14" fmla="*/ 13199 h 134927"/>
                  <a:gd name="connsiteX15" fmla="*/ 24337 w 187725"/>
                  <a:gd name="connsiteY15" fmla="*/ 13199 h 134927"/>
                  <a:gd name="connsiteX16" fmla="*/ 13199 w 187725"/>
                  <a:gd name="connsiteY16" fmla="*/ 24340 h 134927"/>
                  <a:gd name="connsiteX17" fmla="*/ 13199 w 187725"/>
                  <a:gd name="connsiteY17" fmla="*/ 24340 h 134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7725" h="134927">
                    <a:moveTo>
                      <a:pt x="13199" y="24340"/>
                    </a:moveTo>
                    <a:lnTo>
                      <a:pt x="13199" y="108593"/>
                    </a:lnTo>
                    <a:cubicBezTo>
                      <a:pt x="13199" y="116560"/>
                      <a:pt x="19654" y="123013"/>
                      <a:pt x="27616" y="123013"/>
                    </a:cubicBezTo>
                    <a:lnTo>
                      <a:pt x="33396" y="123013"/>
                    </a:lnTo>
                    <a:cubicBezTo>
                      <a:pt x="40637" y="123013"/>
                      <a:pt x="46755" y="117639"/>
                      <a:pt x="47692" y="110459"/>
                    </a:cubicBezTo>
                    <a:lnTo>
                      <a:pt x="47926" y="108676"/>
                    </a:lnTo>
                    <a:cubicBezTo>
                      <a:pt x="51204" y="83538"/>
                      <a:pt x="72618" y="64736"/>
                      <a:pt x="97966" y="64736"/>
                    </a:cubicBezTo>
                    <a:lnTo>
                      <a:pt x="97966" y="64736"/>
                    </a:lnTo>
                    <a:cubicBezTo>
                      <a:pt x="123313" y="64736"/>
                      <a:pt x="144727" y="83538"/>
                      <a:pt x="148007" y="108670"/>
                    </a:cubicBezTo>
                    <a:lnTo>
                      <a:pt x="148239" y="110459"/>
                    </a:lnTo>
                    <a:cubicBezTo>
                      <a:pt x="149175" y="117639"/>
                      <a:pt x="155294" y="123013"/>
                      <a:pt x="162536" y="123013"/>
                    </a:cubicBezTo>
                    <a:lnTo>
                      <a:pt x="162536" y="123013"/>
                    </a:lnTo>
                    <a:cubicBezTo>
                      <a:pt x="170498" y="123013"/>
                      <a:pt x="176953" y="116554"/>
                      <a:pt x="176953" y="108593"/>
                    </a:cubicBezTo>
                    <a:lnTo>
                      <a:pt x="176953" y="24340"/>
                    </a:lnTo>
                    <a:cubicBezTo>
                      <a:pt x="176952" y="18186"/>
                      <a:pt x="171966" y="13199"/>
                      <a:pt x="165815" y="13199"/>
                    </a:cubicBezTo>
                    <a:lnTo>
                      <a:pt x="24337" y="13199"/>
                    </a:lnTo>
                    <a:cubicBezTo>
                      <a:pt x="18186" y="13199"/>
                      <a:pt x="13199" y="18186"/>
                      <a:pt x="13199" y="24340"/>
                    </a:cubicBezTo>
                    <a:cubicBezTo>
                      <a:pt x="13199" y="24340"/>
                      <a:pt x="13199" y="24340"/>
                      <a:pt x="13199" y="2434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E32006F0-A09B-0495-D59F-4A55A6798A83}"/>
                  </a:ext>
                </a:extLst>
              </p:cNvPr>
              <p:cNvSpPr/>
              <p:nvPr/>
            </p:nvSpPr>
            <p:spPr bwMode="gray">
              <a:xfrm>
                <a:off x="4330208" y="6682195"/>
                <a:ext cx="514395" cy="695602"/>
              </a:xfrm>
              <a:custGeom>
                <a:avLst/>
                <a:gdLst>
                  <a:gd name="connsiteX0" fmla="*/ 178879 w 516244"/>
                  <a:gd name="connsiteY0" fmla="*/ 13199 h 698103"/>
                  <a:gd name="connsiteX1" fmla="*/ 52211 w 516244"/>
                  <a:gd name="connsiteY1" fmla="*/ 13199 h 698103"/>
                  <a:gd name="connsiteX2" fmla="*/ 13199 w 516244"/>
                  <a:gd name="connsiteY2" fmla="*/ 52211 h 698103"/>
                  <a:gd name="connsiteX3" fmla="*/ 13199 w 516244"/>
                  <a:gd name="connsiteY3" fmla="*/ 650392 h 698103"/>
                  <a:gd name="connsiteX4" fmla="*/ 52210 w 516244"/>
                  <a:gd name="connsiteY4" fmla="*/ 689404 h 698103"/>
                  <a:gd name="connsiteX5" fmla="*/ 52211 w 516244"/>
                  <a:gd name="connsiteY5" fmla="*/ 689404 h 698103"/>
                  <a:gd name="connsiteX6" fmla="*/ 469300 w 516244"/>
                  <a:gd name="connsiteY6" fmla="*/ 689404 h 698103"/>
                  <a:gd name="connsiteX7" fmla="*/ 508312 w 516244"/>
                  <a:gd name="connsiteY7" fmla="*/ 650392 h 698103"/>
                  <a:gd name="connsiteX8" fmla="*/ 508312 w 516244"/>
                  <a:gd name="connsiteY8" fmla="*/ 52211 h 698103"/>
                  <a:gd name="connsiteX9" fmla="*/ 469300 w 516244"/>
                  <a:gd name="connsiteY9" fmla="*/ 13199 h 698103"/>
                  <a:gd name="connsiteX10" fmla="*/ 342633 w 516244"/>
                  <a:gd name="connsiteY10" fmla="*/ 13199 h 698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244" h="698103">
                    <a:moveTo>
                      <a:pt x="178879" y="13199"/>
                    </a:moveTo>
                    <a:lnTo>
                      <a:pt x="52211" y="13199"/>
                    </a:lnTo>
                    <a:cubicBezTo>
                      <a:pt x="30666" y="13199"/>
                      <a:pt x="13199" y="30664"/>
                      <a:pt x="13199" y="52211"/>
                    </a:cubicBezTo>
                    <a:lnTo>
                      <a:pt x="13199" y="650392"/>
                    </a:lnTo>
                    <a:cubicBezTo>
                      <a:pt x="13199" y="671939"/>
                      <a:pt x="30665" y="689404"/>
                      <a:pt x="52210" y="689404"/>
                    </a:cubicBezTo>
                    <a:cubicBezTo>
                      <a:pt x="52211" y="689404"/>
                      <a:pt x="52211" y="689404"/>
                      <a:pt x="52211" y="689404"/>
                    </a:cubicBezTo>
                    <a:lnTo>
                      <a:pt x="469300" y="689404"/>
                    </a:lnTo>
                    <a:cubicBezTo>
                      <a:pt x="490848" y="689404"/>
                      <a:pt x="508312" y="671939"/>
                      <a:pt x="508312" y="650392"/>
                    </a:cubicBezTo>
                    <a:lnTo>
                      <a:pt x="508312" y="52211"/>
                    </a:lnTo>
                    <a:cubicBezTo>
                      <a:pt x="508312" y="30664"/>
                      <a:pt x="490848" y="13199"/>
                      <a:pt x="469300" y="13199"/>
                    </a:cubicBezTo>
                    <a:lnTo>
                      <a:pt x="342633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DFD505DE-9506-1D52-5CDC-D12380B569E1}"/>
                  </a:ext>
                </a:extLst>
              </p:cNvPr>
              <p:cNvSpPr/>
              <p:nvPr/>
            </p:nvSpPr>
            <p:spPr bwMode="gray">
              <a:xfrm>
                <a:off x="4387795" y="6739784"/>
                <a:ext cx="403332" cy="584540"/>
              </a:xfrm>
              <a:custGeom>
                <a:avLst/>
                <a:gdLst>
                  <a:gd name="connsiteX0" fmla="*/ 92976 w 404782"/>
                  <a:gd name="connsiteY0" fmla="*/ 13199 h 586641"/>
                  <a:gd name="connsiteX1" fmla="*/ 13199 w 404782"/>
                  <a:gd name="connsiteY1" fmla="*/ 13199 h 586641"/>
                  <a:gd name="connsiteX2" fmla="*/ 13199 w 404782"/>
                  <a:gd name="connsiteY2" fmla="*/ 573818 h 586641"/>
                  <a:gd name="connsiteX3" fmla="*/ 282967 w 404782"/>
                  <a:gd name="connsiteY3" fmla="*/ 573818 h 586641"/>
                  <a:gd name="connsiteX4" fmla="*/ 307066 w 404782"/>
                  <a:gd name="connsiteY4" fmla="*/ 549719 h 586641"/>
                  <a:gd name="connsiteX5" fmla="*/ 307066 w 404782"/>
                  <a:gd name="connsiteY5" fmla="*/ 488156 h 586641"/>
                  <a:gd name="connsiteX6" fmla="*/ 368628 w 404782"/>
                  <a:gd name="connsiteY6" fmla="*/ 488156 h 586641"/>
                  <a:gd name="connsiteX7" fmla="*/ 392727 w 404782"/>
                  <a:gd name="connsiteY7" fmla="*/ 464057 h 586641"/>
                  <a:gd name="connsiteX8" fmla="*/ 392727 w 404782"/>
                  <a:gd name="connsiteY8" fmla="*/ 13199 h 586641"/>
                  <a:gd name="connsiteX9" fmla="*/ 312944 w 404782"/>
                  <a:gd name="connsiteY9" fmla="*/ 13199 h 586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4782" h="586641">
                    <a:moveTo>
                      <a:pt x="92976" y="13199"/>
                    </a:moveTo>
                    <a:lnTo>
                      <a:pt x="13199" y="13199"/>
                    </a:lnTo>
                    <a:lnTo>
                      <a:pt x="13199" y="573818"/>
                    </a:lnTo>
                    <a:lnTo>
                      <a:pt x="282967" y="573818"/>
                    </a:lnTo>
                    <a:cubicBezTo>
                      <a:pt x="296276" y="573818"/>
                      <a:pt x="307066" y="563029"/>
                      <a:pt x="307066" y="549719"/>
                    </a:cubicBezTo>
                    <a:lnTo>
                      <a:pt x="307066" y="488156"/>
                    </a:lnTo>
                    <a:lnTo>
                      <a:pt x="368628" y="488156"/>
                    </a:lnTo>
                    <a:cubicBezTo>
                      <a:pt x="381933" y="488156"/>
                      <a:pt x="392727" y="477368"/>
                      <a:pt x="392727" y="464057"/>
                    </a:cubicBezTo>
                    <a:lnTo>
                      <a:pt x="392727" y="13199"/>
                    </a:lnTo>
                    <a:lnTo>
                      <a:pt x="312944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A0195819-2A20-D218-EC6B-8248EBE5CE9A}"/>
                  </a:ext>
                </a:extLst>
              </p:cNvPr>
              <p:cNvSpPr/>
              <p:nvPr/>
            </p:nvSpPr>
            <p:spPr bwMode="gray">
              <a:xfrm>
                <a:off x="4464960" y="6977608"/>
                <a:ext cx="93527" cy="70145"/>
              </a:xfrm>
              <a:custGeom>
                <a:avLst/>
                <a:gdLst>
                  <a:gd name="connsiteX0" fmla="*/ 81215 w 93862"/>
                  <a:gd name="connsiteY0" fmla="*/ 13199 h 70396"/>
                  <a:gd name="connsiteX1" fmla="*/ 35374 w 93862"/>
                  <a:gd name="connsiteY1" fmla="*/ 61767 h 70396"/>
                  <a:gd name="connsiteX2" fmla="*/ 13199 w 93862"/>
                  <a:gd name="connsiteY2" fmla="*/ 39592 h 70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862" h="70396">
                    <a:moveTo>
                      <a:pt x="81215" y="13199"/>
                    </a:moveTo>
                    <a:lnTo>
                      <a:pt x="35374" y="61767"/>
                    </a:lnTo>
                    <a:lnTo>
                      <a:pt x="13199" y="3959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1DD6362B-E905-D26D-8618-9BDF350A18B1}"/>
                  </a:ext>
                </a:extLst>
              </p:cNvPr>
              <p:cNvSpPr/>
              <p:nvPr/>
            </p:nvSpPr>
            <p:spPr bwMode="gray">
              <a:xfrm>
                <a:off x="4467222" y="6836968"/>
                <a:ext cx="75990" cy="75990"/>
              </a:xfrm>
              <a:custGeom>
                <a:avLst/>
                <a:gdLst>
                  <a:gd name="connsiteX0" fmla="*/ 13199 w 76263"/>
                  <a:gd name="connsiteY0" fmla="*/ 67863 h 76263"/>
                  <a:gd name="connsiteX1" fmla="*/ 67863 w 76263"/>
                  <a:gd name="connsiteY1" fmla="*/ 13200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13199" y="67863"/>
                    </a:moveTo>
                    <a:lnTo>
                      <a:pt x="67863" y="132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E8F18520-E09D-EDC2-57CE-8654A73B813D}"/>
                  </a:ext>
                </a:extLst>
              </p:cNvPr>
              <p:cNvSpPr/>
              <p:nvPr/>
            </p:nvSpPr>
            <p:spPr bwMode="gray">
              <a:xfrm>
                <a:off x="4467222" y="6836968"/>
                <a:ext cx="75990" cy="75990"/>
              </a:xfrm>
              <a:custGeom>
                <a:avLst/>
                <a:gdLst>
                  <a:gd name="connsiteX0" fmla="*/ 67863 w 76263"/>
                  <a:gd name="connsiteY0" fmla="*/ 67863 h 76263"/>
                  <a:gd name="connsiteX1" fmla="*/ 13199 w 76263"/>
                  <a:gd name="connsiteY1" fmla="*/ 13200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67863" y="67863"/>
                    </a:moveTo>
                    <a:lnTo>
                      <a:pt x="13199" y="132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AB26F297-4FBA-A35F-1F08-D9AEC27EC205}"/>
                  </a:ext>
                </a:extLst>
              </p:cNvPr>
              <p:cNvSpPr/>
              <p:nvPr/>
            </p:nvSpPr>
            <p:spPr bwMode="gray">
              <a:xfrm>
                <a:off x="4467222" y="7117618"/>
                <a:ext cx="75990" cy="75990"/>
              </a:xfrm>
              <a:custGeom>
                <a:avLst/>
                <a:gdLst>
                  <a:gd name="connsiteX0" fmla="*/ 13199 w 76263"/>
                  <a:gd name="connsiteY0" fmla="*/ 67869 h 76263"/>
                  <a:gd name="connsiteX1" fmla="*/ 67863 w 76263"/>
                  <a:gd name="connsiteY1" fmla="*/ 13199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13199" y="67869"/>
                    </a:moveTo>
                    <a:lnTo>
                      <a:pt x="67863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DD90E95F-107D-6554-609C-FBCCCD4875A0}"/>
                  </a:ext>
                </a:extLst>
              </p:cNvPr>
              <p:cNvSpPr/>
              <p:nvPr/>
            </p:nvSpPr>
            <p:spPr bwMode="gray">
              <a:xfrm>
                <a:off x="4467222" y="7117618"/>
                <a:ext cx="75990" cy="75990"/>
              </a:xfrm>
              <a:custGeom>
                <a:avLst/>
                <a:gdLst>
                  <a:gd name="connsiteX0" fmla="*/ 67863 w 76263"/>
                  <a:gd name="connsiteY0" fmla="*/ 67869 h 76263"/>
                  <a:gd name="connsiteX1" fmla="*/ 13199 w 76263"/>
                  <a:gd name="connsiteY1" fmla="*/ 13199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263" h="76263">
                    <a:moveTo>
                      <a:pt x="67863" y="67869"/>
                    </a:move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998B1356-0CE3-DA74-FCCA-3D3B32B0BE69}"/>
                  </a:ext>
                </a:extLst>
              </p:cNvPr>
              <p:cNvSpPr/>
              <p:nvPr/>
            </p:nvSpPr>
            <p:spPr bwMode="gray">
              <a:xfrm>
                <a:off x="4560562" y="6891436"/>
                <a:ext cx="181207" cy="23382"/>
              </a:xfrm>
              <a:custGeom>
                <a:avLst/>
                <a:gdLst>
                  <a:gd name="connsiteX0" fmla="*/ 13199 w 181858"/>
                  <a:gd name="connsiteY0" fmla="*/ 13199 h 23465"/>
                  <a:gd name="connsiteX1" fmla="*/ 171417 w 181858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858" h="23465">
                    <a:moveTo>
                      <a:pt x="13199" y="13199"/>
                    </a:moveTo>
                    <a:lnTo>
                      <a:pt x="171417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059FF45E-6DB2-F93B-F0D8-EEED7A49B443}"/>
                  </a:ext>
                </a:extLst>
              </p:cNvPr>
              <p:cNvSpPr/>
              <p:nvPr/>
            </p:nvSpPr>
            <p:spPr bwMode="gray">
              <a:xfrm>
                <a:off x="4560562" y="7029200"/>
                <a:ext cx="181207" cy="23382"/>
              </a:xfrm>
              <a:custGeom>
                <a:avLst/>
                <a:gdLst>
                  <a:gd name="connsiteX0" fmla="*/ 13199 w 181858"/>
                  <a:gd name="connsiteY0" fmla="*/ 13199 h 23465"/>
                  <a:gd name="connsiteX1" fmla="*/ 171417 w 181858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858" h="23465">
                    <a:moveTo>
                      <a:pt x="13199" y="13199"/>
                    </a:moveTo>
                    <a:lnTo>
                      <a:pt x="171417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4BEAD36E-3998-7C90-26D1-CB14E990E23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12524" y="4032000"/>
            <a:ext cx="1260001" cy="1260000"/>
            <a:chOff x="6312524" y="4032000"/>
            <a:chExt cx="1260001" cy="1260000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9EEB88C7-1F13-4CEF-DCD1-BB383DE9875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312524" y="4032000"/>
              <a:ext cx="1260001" cy="1260000"/>
              <a:chOff x="1764185" y="1602000"/>
              <a:chExt cx="847424" cy="847422"/>
            </a:xfrm>
          </p:grpSpPr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D90A6679-99C2-E765-7CD4-0C5CC95B8BC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" name="Oval 4">
                <a:extLst>
                  <a:ext uri="{FF2B5EF4-FFF2-40B4-BE49-F238E27FC236}">
                    <a16:creationId xmlns:a16="http://schemas.microsoft.com/office/drawing/2014/main" id="{F76671F2-5BB6-9FBC-3231-E2E7A0CA696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70" name="ICON">
              <a:extLst>
                <a:ext uri="{FF2B5EF4-FFF2-40B4-BE49-F238E27FC236}">
                  <a16:creationId xmlns:a16="http://schemas.microsoft.com/office/drawing/2014/main" id="{F0217633-1C2E-DF00-D7DD-DCBD23DF718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654161" y="4374000"/>
              <a:ext cx="576728" cy="576000"/>
              <a:chOff x="2837006" y="1518038"/>
              <a:chExt cx="823966" cy="822925"/>
            </a:xfrm>
            <a:noFill/>
          </p:grpSpPr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E5BCB25B-3486-47A5-4445-2ACC9C452F51}"/>
                  </a:ext>
                </a:extLst>
              </p:cNvPr>
              <p:cNvSpPr/>
              <p:nvPr/>
            </p:nvSpPr>
            <p:spPr bwMode="gray">
              <a:xfrm>
                <a:off x="2837006" y="1930765"/>
                <a:ext cx="823966" cy="14867"/>
              </a:xfrm>
              <a:custGeom>
                <a:avLst/>
                <a:gdLst>
                  <a:gd name="connsiteX0" fmla="*/ 0 w 823966"/>
                  <a:gd name="connsiteY0" fmla="*/ 0 h 14867"/>
                  <a:gd name="connsiteX1" fmla="*/ 823966 w 823966"/>
                  <a:gd name="connsiteY1" fmla="*/ 0 h 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3966" h="14867">
                    <a:moveTo>
                      <a:pt x="0" y="0"/>
                    </a:moveTo>
                    <a:lnTo>
                      <a:pt x="823966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grpSp>
            <p:nvGrpSpPr>
              <p:cNvPr id="72" name="Grafik 4">
                <a:extLst>
                  <a:ext uri="{FF2B5EF4-FFF2-40B4-BE49-F238E27FC236}">
                    <a16:creationId xmlns:a16="http://schemas.microsoft.com/office/drawing/2014/main" id="{A29EC0F5-6807-D333-FC60-85E61662D28F}"/>
                  </a:ext>
                </a:extLst>
              </p:cNvPr>
              <p:cNvGrpSpPr/>
              <p:nvPr/>
            </p:nvGrpSpPr>
            <p:grpSpPr bwMode="gray">
              <a:xfrm>
                <a:off x="2837006" y="1518038"/>
                <a:ext cx="823966" cy="822925"/>
                <a:chOff x="2837006" y="1518038"/>
                <a:chExt cx="823966" cy="822925"/>
              </a:xfrm>
              <a:noFill/>
            </p:grpSpPr>
            <p:sp>
              <p:nvSpPr>
                <p:cNvPr id="73" name="Freihandform: Form 72">
                  <a:extLst>
                    <a:ext uri="{FF2B5EF4-FFF2-40B4-BE49-F238E27FC236}">
                      <a16:creationId xmlns:a16="http://schemas.microsoft.com/office/drawing/2014/main" id="{A3CAA058-C901-A298-2407-E9A321EC7ACE}"/>
                    </a:ext>
                  </a:extLst>
                </p:cNvPr>
                <p:cNvSpPr/>
                <p:nvPr/>
              </p:nvSpPr>
              <p:spPr bwMode="gray">
                <a:xfrm>
                  <a:off x="3247651" y="1518038"/>
                  <a:ext cx="14867" cy="412429"/>
                </a:xfrm>
                <a:custGeom>
                  <a:avLst/>
                  <a:gdLst>
                    <a:gd name="connsiteX0" fmla="*/ 0 w 14867"/>
                    <a:gd name="connsiteY0" fmla="*/ 0 h 412429"/>
                    <a:gd name="connsiteX1" fmla="*/ 0 w 14867"/>
                    <a:gd name="connsiteY1" fmla="*/ 412429 h 41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67" h="412429">
                      <a:moveTo>
                        <a:pt x="0" y="0"/>
                      </a:moveTo>
                      <a:lnTo>
                        <a:pt x="0" y="412429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grpSp>
              <p:nvGrpSpPr>
                <p:cNvPr id="74" name="Grafik 4">
                  <a:extLst>
                    <a:ext uri="{FF2B5EF4-FFF2-40B4-BE49-F238E27FC236}">
                      <a16:creationId xmlns:a16="http://schemas.microsoft.com/office/drawing/2014/main" id="{4F2906FE-6D80-73D1-E2E2-65A471A71967}"/>
                    </a:ext>
                  </a:extLst>
                </p:cNvPr>
                <p:cNvGrpSpPr/>
                <p:nvPr/>
              </p:nvGrpSpPr>
              <p:grpSpPr bwMode="gray">
                <a:xfrm>
                  <a:off x="2837006" y="1518038"/>
                  <a:ext cx="823966" cy="822925"/>
                  <a:chOff x="2837006" y="1518038"/>
                  <a:chExt cx="823966" cy="822925"/>
                </a:xfrm>
                <a:noFill/>
              </p:grpSpPr>
              <p:sp>
                <p:nvSpPr>
                  <p:cNvPr id="75" name="Freihandform: Form 74">
                    <a:extLst>
                      <a:ext uri="{FF2B5EF4-FFF2-40B4-BE49-F238E27FC236}">
                        <a16:creationId xmlns:a16="http://schemas.microsoft.com/office/drawing/2014/main" id="{99F563F0-C97F-92E3-6389-15902357BE18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2837006" y="1518038"/>
                    <a:ext cx="823966" cy="413172"/>
                  </a:xfrm>
                  <a:custGeom>
                    <a:avLst/>
                    <a:gdLst>
                      <a:gd name="connsiteX0" fmla="*/ 0 w 823966"/>
                      <a:gd name="connsiteY0" fmla="*/ 412429 h 413172"/>
                      <a:gd name="connsiteX1" fmla="*/ 411983 w 823966"/>
                      <a:gd name="connsiteY1" fmla="*/ 0 h 413172"/>
                      <a:gd name="connsiteX2" fmla="*/ 823966 w 823966"/>
                      <a:gd name="connsiteY2" fmla="*/ 413173 h 413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3966" h="413172">
                        <a:moveTo>
                          <a:pt x="0" y="412429"/>
                        </a:moveTo>
                        <a:cubicBezTo>
                          <a:pt x="0" y="184656"/>
                          <a:pt x="184359" y="0"/>
                          <a:pt x="411983" y="0"/>
                        </a:cubicBezTo>
                        <a:cubicBezTo>
                          <a:pt x="639607" y="0"/>
                          <a:pt x="823966" y="185400"/>
                          <a:pt x="823966" y="413173"/>
                        </a:cubicBez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grpSp>
                <p:nvGrpSpPr>
                  <p:cNvPr id="76" name="Grafik 4">
                    <a:extLst>
                      <a:ext uri="{FF2B5EF4-FFF2-40B4-BE49-F238E27FC236}">
                        <a16:creationId xmlns:a16="http://schemas.microsoft.com/office/drawing/2014/main" id="{C970CD6C-193A-03D3-C56D-0F78035E0C22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837006" y="1518038"/>
                    <a:ext cx="823966" cy="822925"/>
                    <a:chOff x="2837006" y="1518038"/>
                    <a:chExt cx="823966" cy="822925"/>
                  </a:xfrm>
                  <a:noFill/>
                </p:grpSpPr>
                <p:sp>
                  <p:nvSpPr>
                    <p:cNvPr id="77" name="Freihandform: Form 76">
                      <a:extLst>
                        <a:ext uri="{FF2B5EF4-FFF2-40B4-BE49-F238E27FC236}">
                          <a16:creationId xmlns:a16="http://schemas.microsoft.com/office/drawing/2014/main" id="{12EBDCAD-15DD-2A22-E168-8941B8DC1AD8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3027758" y="1518038"/>
                      <a:ext cx="219892" cy="412429"/>
                    </a:xfrm>
                    <a:custGeom>
                      <a:avLst/>
                      <a:gdLst>
                        <a:gd name="connsiteX0" fmla="*/ 219893 w 219892"/>
                        <a:gd name="connsiteY0" fmla="*/ 0 h 412429"/>
                        <a:gd name="connsiteX1" fmla="*/ 0 w 219892"/>
                        <a:gd name="connsiteY1" fmla="*/ 412429 h 412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9892" h="412429">
                          <a:moveTo>
                            <a:pt x="219893" y="0"/>
                          </a:moveTo>
                          <a:cubicBezTo>
                            <a:pt x="219893" y="0"/>
                            <a:pt x="0" y="87868"/>
                            <a:pt x="0" y="412429"/>
                          </a:cubicBez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  <p:grpSp>
                  <p:nvGrpSpPr>
                    <p:cNvPr id="78" name="Grafik 4">
                      <a:extLst>
                        <a:ext uri="{FF2B5EF4-FFF2-40B4-BE49-F238E27FC236}">
                          <a16:creationId xmlns:a16="http://schemas.microsoft.com/office/drawing/2014/main" id="{0DD6135F-E987-5E72-A034-972BE5840521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2837006" y="1518038"/>
                      <a:ext cx="823966" cy="822925"/>
                      <a:chOff x="2837006" y="1518038"/>
                      <a:chExt cx="823966" cy="822925"/>
                    </a:xfrm>
                    <a:noFill/>
                  </p:grpSpPr>
                  <p:sp>
                    <p:nvSpPr>
                      <p:cNvPr id="79" name="Freihandform: Form 78">
                        <a:extLst>
                          <a:ext uri="{FF2B5EF4-FFF2-40B4-BE49-F238E27FC236}">
                            <a16:creationId xmlns:a16="http://schemas.microsoft.com/office/drawing/2014/main" id="{66C2405A-EA90-40AE-CA3C-41C7EC60C76B}"/>
                          </a:ext>
                        </a:extLst>
                      </p:cNvPr>
                      <p:cNvSpPr/>
                      <p:nvPr/>
                    </p:nvSpPr>
                    <p:spPr bwMode="gray">
                      <a:xfrm>
                        <a:off x="3247651" y="1518038"/>
                        <a:ext cx="221677" cy="412429"/>
                      </a:xfrm>
                      <a:custGeom>
                        <a:avLst/>
                        <a:gdLst>
                          <a:gd name="connsiteX0" fmla="*/ 0 w 221677"/>
                          <a:gd name="connsiteY0" fmla="*/ 0 h 412429"/>
                          <a:gd name="connsiteX1" fmla="*/ 221677 w 221677"/>
                          <a:gd name="connsiteY1" fmla="*/ 412429 h 4124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21677" h="412429">
                            <a:moveTo>
                              <a:pt x="0" y="0"/>
                            </a:moveTo>
                            <a:cubicBezTo>
                              <a:pt x="0" y="0"/>
                              <a:pt x="221677" y="87868"/>
                              <a:pt x="221677" y="412429"/>
                            </a:cubicBezTo>
                          </a:path>
                        </a:pathLst>
                      </a:custGeom>
                      <a:grpFill/>
                      <a:ln w="12700" cap="rnd">
                        <a:solidFill>
                          <a:schemeClr val="bg1"/>
                        </a:solidFill>
                        <a:prstDash val="solid"/>
                        <a:round/>
                      </a:ln>
                    </p:spPr>
                    <p:txBody>
                      <a:bodyPr lIns="0" tIns="0" rIns="0" bIns="0" rtlCol="0" anchor="ctr"/>
                      <a:lstStyle/>
                      <a:p>
                        <a:endParaRPr lang="de-DE" dirty="0"/>
                      </a:p>
                    </p:txBody>
                  </p:sp>
                  <p:grpSp>
                    <p:nvGrpSpPr>
                      <p:cNvPr id="80" name="Grafik 4">
                        <a:extLst>
                          <a:ext uri="{FF2B5EF4-FFF2-40B4-BE49-F238E27FC236}">
                            <a16:creationId xmlns:a16="http://schemas.microsoft.com/office/drawing/2014/main" id="{9BDBB3C4-E375-4587-59EC-830AFE7720F4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2837006" y="1634750"/>
                        <a:ext cx="823966" cy="706214"/>
                        <a:chOff x="2837006" y="1634750"/>
                        <a:chExt cx="823966" cy="706214"/>
                      </a:xfrm>
                      <a:noFill/>
                    </p:grpSpPr>
                    <p:sp>
                      <p:nvSpPr>
                        <p:cNvPr id="81" name="Freihandform: Form 80">
                          <a:extLst>
                            <a:ext uri="{FF2B5EF4-FFF2-40B4-BE49-F238E27FC236}">
                              <a16:creationId xmlns:a16="http://schemas.microsoft.com/office/drawing/2014/main" id="{AAC15812-590B-B28E-BC70-D1275345478B}"/>
                            </a:ext>
                          </a:extLst>
                        </p:cNvPr>
                        <p:cNvSpPr/>
                        <p:nvPr/>
                      </p:nvSpPr>
                      <p:spPr bwMode="gray">
                        <a:xfrm>
                          <a:off x="2962192" y="1634750"/>
                          <a:ext cx="286054" cy="117603"/>
                        </a:xfrm>
                        <a:custGeom>
                          <a:avLst/>
                          <a:gdLst>
                            <a:gd name="connsiteX0" fmla="*/ 286054 w 286054"/>
                            <a:gd name="connsiteY0" fmla="*/ 117603 h 117603"/>
                            <a:gd name="connsiteX1" fmla="*/ 0 w 286054"/>
                            <a:gd name="connsiteY1" fmla="*/ 0 h 1176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86054" h="117603">
                              <a:moveTo>
                                <a:pt x="286054" y="117603"/>
                              </a:moveTo>
                              <a:cubicBezTo>
                                <a:pt x="58727" y="117603"/>
                                <a:pt x="0" y="0"/>
                                <a:pt x="0" y="0"/>
                              </a:cubicBezTo>
                            </a:path>
                          </a:pathLst>
                        </a:custGeom>
                        <a:grpFill/>
                        <a:ln w="12700" cap="rnd">
                          <a:solidFill>
                            <a:schemeClr val="bg1"/>
                          </a:solidFill>
                          <a:prstDash val="solid"/>
                          <a:round/>
                        </a:ln>
                      </p:spPr>
                      <p:txBody>
                        <a:bodyPr lIns="0" tIns="0" rIns="0" bIns="0" rtlCol="0" anchor="ctr"/>
                        <a:lstStyle/>
                        <a:p>
                          <a:endParaRPr lang="de-DE" dirty="0"/>
                        </a:p>
                      </p:txBody>
                    </p:sp>
                    <p:grpSp>
                      <p:nvGrpSpPr>
                        <p:cNvPr id="82" name="Grafik 4">
                          <a:extLst>
                            <a:ext uri="{FF2B5EF4-FFF2-40B4-BE49-F238E27FC236}">
                              <a16:creationId xmlns:a16="http://schemas.microsoft.com/office/drawing/2014/main" id="{76C72A68-1A7A-EAFD-9B3C-94D8D498C5D6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2837006" y="1634898"/>
                          <a:ext cx="823966" cy="706065"/>
                          <a:chOff x="2837006" y="1634898"/>
                          <a:chExt cx="823966" cy="706065"/>
                        </a:xfrm>
                        <a:noFill/>
                      </p:grpSpPr>
                      <p:sp>
                        <p:nvSpPr>
                          <p:cNvPr id="83" name="Freihandform: Form 82">
                            <a:extLst>
                              <a:ext uri="{FF2B5EF4-FFF2-40B4-BE49-F238E27FC236}">
                                <a16:creationId xmlns:a16="http://schemas.microsoft.com/office/drawing/2014/main" id="{ECDFBFBF-47F2-2FF4-234B-27C6ABF1BA0D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3247503" y="1634898"/>
                            <a:ext cx="286053" cy="117603"/>
                          </a:xfrm>
                          <a:custGeom>
                            <a:avLst/>
                            <a:gdLst>
                              <a:gd name="connsiteX0" fmla="*/ 286054 w 286053"/>
                              <a:gd name="connsiteY0" fmla="*/ 0 h 117603"/>
                              <a:gd name="connsiteX1" fmla="*/ 0 w 286053"/>
                              <a:gd name="connsiteY1" fmla="*/ 117603 h 11760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286053" h="117603">
                                <a:moveTo>
                                  <a:pt x="286054" y="0"/>
                                </a:moveTo>
                                <a:cubicBezTo>
                                  <a:pt x="286054" y="0"/>
                                  <a:pt x="227327" y="117603"/>
                                  <a:pt x="0" y="117603"/>
                                </a:cubicBezTo>
                              </a:path>
                            </a:pathLst>
                          </a:custGeom>
                          <a:grpFill/>
                          <a:ln w="12700" cap="rnd">
                            <a:solidFill>
                              <a:schemeClr val="bg1"/>
                            </a:solidFill>
                            <a:prstDash val="solid"/>
                            <a:round/>
                          </a:ln>
                        </p:spPr>
                        <p:txBody>
                          <a:bodyPr lIns="0" tIns="0" rIns="0" bIns="0" rtlCol="0" anchor="ctr"/>
                          <a:lstStyle/>
                          <a:p>
                            <a:endParaRPr lang="de-DE" dirty="0"/>
                          </a:p>
                        </p:txBody>
                      </p:sp>
                      <p:grpSp>
                        <p:nvGrpSpPr>
                          <p:cNvPr id="84" name="Grafik 4">
                            <a:extLst>
                              <a:ext uri="{FF2B5EF4-FFF2-40B4-BE49-F238E27FC236}">
                                <a16:creationId xmlns:a16="http://schemas.microsoft.com/office/drawing/2014/main" id="{8E744C5E-A6F9-7AE9-7A62-90AC5E7E339A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2837006" y="1930468"/>
                            <a:ext cx="823966" cy="410496"/>
                            <a:chOff x="2837006" y="1930468"/>
                            <a:chExt cx="823966" cy="410496"/>
                          </a:xfrm>
                          <a:noFill/>
                        </p:grpSpPr>
                        <p:sp>
                          <p:nvSpPr>
                            <p:cNvPr id="85" name="Freihandform: Form 84">
                              <a:extLst>
                                <a:ext uri="{FF2B5EF4-FFF2-40B4-BE49-F238E27FC236}">
                                  <a16:creationId xmlns:a16="http://schemas.microsoft.com/office/drawing/2014/main" id="{753D528E-4CA2-1903-02D2-862CE83A51B6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3247651" y="1930468"/>
                              <a:ext cx="14867" cy="410496"/>
                            </a:xfrm>
                            <a:custGeom>
                              <a:avLst/>
                              <a:gdLst>
                                <a:gd name="connsiteX0" fmla="*/ 0 w 14867"/>
                                <a:gd name="connsiteY0" fmla="*/ 410496 h 410496"/>
                                <a:gd name="connsiteX1" fmla="*/ 0 w 14867"/>
                                <a:gd name="connsiteY1" fmla="*/ 0 h 41049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4867" h="410496">
                                  <a:moveTo>
                                    <a:pt x="0" y="410496"/>
                                  </a:move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grpFill/>
                            <a:ln w="12700" cap="rnd">
                              <a:solidFill>
                                <a:schemeClr val="bg1"/>
                              </a:solidFill>
                              <a:prstDash val="solid"/>
                              <a:round/>
                            </a:ln>
                          </p:spPr>
                          <p:txBody>
                            <a:bodyPr lIns="0" tIns="0" rIns="0" bIns="0" rtlCol="0" anchor="ctr"/>
                            <a:lstStyle/>
                            <a:p>
                              <a:endParaRPr lang="de-DE" dirty="0"/>
                            </a:p>
                          </p:txBody>
                        </p:sp>
                        <p:grpSp>
                          <p:nvGrpSpPr>
                            <p:cNvPr id="86" name="Grafik 4">
                              <a:extLst>
                                <a:ext uri="{FF2B5EF4-FFF2-40B4-BE49-F238E27FC236}">
                                  <a16:creationId xmlns:a16="http://schemas.microsoft.com/office/drawing/2014/main" id="{E0605B3B-94A4-E451-143A-0F00256C984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837006" y="1930468"/>
                              <a:ext cx="823966" cy="410496"/>
                              <a:chOff x="2837006" y="1930468"/>
                              <a:chExt cx="823966" cy="410496"/>
                            </a:xfrm>
                            <a:noFill/>
                          </p:grpSpPr>
                          <p:sp>
                            <p:nvSpPr>
                              <p:cNvPr id="87" name="Freihandform: Form 86">
                                <a:extLst>
                                  <a:ext uri="{FF2B5EF4-FFF2-40B4-BE49-F238E27FC236}">
                                    <a16:creationId xmlns:a16="http://schemas.microsoft.com/office/drawing/2014/main" id="{2E9C4495-08B7-6EF9-3D22-431E76BBF69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837006" y="1930468"/>
                                <a:ext cx="823966" cy="410496"/>
                              </a:xfrm>
                              <a:custGeom>
                                <a:avLst/>
                                <a:gdLst>
                                  <a:gd name="connsiteX0" fmla="*/ 823966 w 823966"/>
                                  <a:gd name="connsiteY0" fmla="*/ 0 h 410496"/>
                                  <a:gd name="connsiteX1" fmla="*/ 411983 w 823966"/>
                                  <a:gd name="connsiteY1" fmla="*/ 410496 h 410496"/>
                                  <a:gd name="connsiteX2" fmla="*/ 0 w 823966"/>
                                  <a:gd name="connsiteY2" fmla="*/ 0 h 41049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</a:cxnLst>
                                <a:rect l="l" t="t" r="r" b="b"/>
                                <a:pathLst>
                                  <a:path w="823966" h="410496">
                                    <a:moveTo>
                                      <a:pt x="823966" y="0"/>
                                    </a:moveTo>
                                    <a:cubicBezTo>
                                      <a:pt x="823966" y="226732"/>
                                      <a:pt x="639607" y="410496"/>
                                      <a:pt x="411983" y="410496"/>
                                    </a:cubicBezTo>
                                    <a:cubicBezTo>
                                      <a:pt x="184359" y="410496"/>
                                      <a:pt x="0" y="226732"/>
                                      <a:pt x="0" y="0"/>
                                    </a:cubicBezTo>
                                  </a:path>
                                </a:pathLst>
                              </a:custGeom>
                              <a:grpFill/>
                              <a:ln w="12700" cap="rnd">
                                <a:solidFill>
                                  <a:schemeClr val="bg1"/>
                                </a:solidFill>
                                <a:prstDash val="solid"/>
                                <a:round/>
                              </a:ln>
                            </p:spPr>
                            <p:txBody>
                              <a:bodyPr lIns="0" tIns="0" rIns="0" bIns="0" rtlCol="0" anchor="ctr"/>
                              <a:lstStyle/>
                              <a:p>
                                <a:endParaRPr lang="de-DE" dirty="0"/>
                              </a:p>
                            </p:txBody>
                          </p:sp>
                          <p:grpSp>
                            <p:nvGrpSpPr>
                              <p:cNvPr id="88" name="Grafik 4">
                                <a:extLst>
                                  <a:ext uri="{FF2B5EF4-FFF2-40B4-BE49-F238E27FC236}">
                                    <a16:creationId xmlns:a16="http://schemas.microsoft.com/office/drawing/2014/main" id="{E398D3EB-F351-C517-D5B1-0820BAAC59A3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 bwMode="gray">
                              <a:xfrm>
                                <a:off x="2962192" y="1930468"/>
                                <a:ext cx="571364" cy="410496"/>
                                <a:chOff x="2962192" y="1930468"/>
                                <a:chExt cx="571364" cy="410496"/>
                              </a:xfrm>
                              <a:noFill/>
                            </p:grpSpPr>
                            <p:sp>
                              <p:nvSpPr>
                                <p:cNvPr id="89" name="Freihandform: Form 88">
                                  <a:extLst>
                                    <a:ext uri="{FF2B5EF4-FFF2-40B4-BE49-F238E27FC236}">
                                      <a16:creationId xmlns:a16="http://schemas.microsoft.com/office/drawing/2014/main" id="{BF224E54-28CE-ABA4-1D0E-95A11E69B8FA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 bwMode="gray">
                                <a:xfrm>
                                  <a:off x="3247651" y="1930468"/>
                                  <a:ext cx="221677" cy="410496"/>
                                </a:xfrm>
                                <a:custGeom>
                                  <a:avLst/>
                                  <a:gdLst>
                                    <a:gd name="connsiteX0" fmla="*/ 0 w 221677"/>
                                    <a:gd name="connsiteY0" fmla="*/ 410496 h 410496"/>
                                    <a:gd name="connsiteX1" fmla="*/ 221677 w 221677"/>
                                    <a:gd name="connsiteY1" fmla="*/ 0 h 41049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221677" h="410496">
                                      <a:moveTo>
                                        <a:pt x="0" y="410496"/>
                                      </a:moveTo>
                                      <a:cubicBezTo>
                                        <a:pt x="0" y="410496"/>
                                        <a:pt x="221677" y="323074"/>
                                        <a:pt x="221677" y="0"/>
                                      </a:cubicBezTo>
                                    </a:path>
                                  </a:pathLst>
                                </a:custGeom>
                                <a:grpFill/>
                                <a:ln w="12700" cap="rnd">
                                  <a:solidFill>
                                    <a:schemeClr val="bg1"/>
                                  </a:solidFill>
                                  <a:prstDash val="solid"/>
                                  <a:round/>
                                </a:ln>
                              </p:spPr>
                              <p:txBody>
                                <a:bodyPr lIns="0" tIns="0" rIns="0" bIns="0" rtlCol="0" anchor="ctr"/>
                                <a:lstStyle/>
                                <a:p>
                                  <a:endParaRPr lang="de-DE" dirty="0"/>
                                </a:p>
                              </p:txBody>
                            </p:sp>
                            <p:grpSp>
                              <p:nvGrpSpPr>
                                <p:cNvPr id="90" name="Grafik 4">
                                  <a:extLst>
                                    <a:ext uri="{FF2B5EF4-FFF2-40B4-BE49-F238E27FC236}">
                                      <a16:creationId xmlns:a16="http://schemas.microsoft.com/office/drawing/2014/main" id="{BC9FDB9E-E886-3320-E7FD-625B524E02A2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 bwMode="gray">
                                <a:xfrm>
                                  <a:off x="2962192" y="1930468"/>
                                  <a:ext cx="571364" cy="410496"/>
                                  <a:chOff x="2962192" y="1930468"/>
                                  <a:chExt cx="571364" cy="410496"/>
                                </a:xfrm>
                                <a:noFill/>
                              </p:grpSpPr>
                              <p:sp>
                                <p:nvSpPr>
                                  <p:cNvPr id="91" name="Freihandform: Form 90">
                                    <a:extLst>
                                      <a:ext uri="{FF2B5EF4-FFF2-40B4-BE49-F238E27FC236}">
                                        <a16:creationId xmlns:a16="http://schemas.microsoft.com/office/drawing/2014/main" id="{D248E009-680D-26B1-5BBD-FEE07B12F2FC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 bwMode="gray">
                                  <a:xfrm>
                                    <a:off x="3027758" y="1930468"/>
                                    <a:ext cx="219892" cy="410496"/>
                                  </a:xfrm>
                                  <a:custGeom>
                                    <a:avLst/>
                                    <a:gdLst>
                                      <a:gd name="connsiteX0" fmla="*/ 219893 w 219892"/>
                                      <a:gd name="connsiteY0" fmla="*/ 410496 h 410496"/>
                                      <a:gd name="connsiteX1" fmla="*/ 0 w 219892"/>
                                      <a:gd name="connsiteY1" fmla="*/ 0 h 410496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</a:cxnLst>
                                    <a:rect l="l" t="t" r="r" b="b"/>
                                    <a:pathLst>
                                      <a:path w="219892" h="410496">
                                        <a:moveTo>
                                          <a:pt x="219893" y="410496"/>
                                        </a:moveTo>
                                        <a:cubicBezTo>
                                          <a:pt x="219893" y="410496"/>
                                          <a:pt x="0" y="323074"/>
                                          <a:pt x="0" y="0"/>
                                        </a:cubicBezTo>
                                      </a:path>
                                    </a:pathLst>
                                  </a:custGeom>
                                  <a:grpFill/>
                                  <a:ln w="12700" cap="rnd">
                                    <a:solidFill>
                                      <a:schemeClr val="bg1"/>
                                    </a:solidFill>
                                    <a:prstDash val="solid"/>
                                    <a:round/>
                                  </a:ln>
                                </p:spPr>
                                <p:txBody>
                                  <a:bodyPr lIns="0" tIns="0" rIns="0" bIns="0" rtlCol="0" anchor="ctr"/>
                                  <a:lstStyle/>
                                  <a:p>
                                    <a:endParaRPr lang="de-DE" dirty="0"/>
                                  </a:p>
                                </p:txBody>
                              </p:sp>
                              <p:grpSp>
                                <p:nvGrpSpPr>
                                  <p:cNvPr id="92" name="Grafik 4">
                                    <a:extLst>
                                      <a:ext uri="{FF2B5EF4-FFF2-40B4-BE49-F238E27FC236}">
                                        <a16:creationId xmlns:a16="http://schemas.microsoft.com/office/drawing/2014/main" id="{956DA5E3-A01B-DAC3-906C-7B5383FBAFA2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 bwMode="gray">
                                  <a:xfrm>
                                    <a:off x="2962192" y="2107095"/>
                                    <a:ext cx="571364" cy="119238"/>
                                    <a:chOff x="2962192" y="2107095"/>
                                    <a:chExt cx="571364" cy="119238"/>
                                  </a:xfrm>
                                  <a:noFill/>
                                </p:grpSpPr>
                                <p:sp>
                                  <p:nvSpPr>
                                    <p:cNvPr id="93" name="Freihandform: Form 92">
                                      <a:extLst>
                                        <a:ext uri="{FF2B5EF4-FFF2-40B4-BE49-F238E27FC236}">
                                          <a16:creationId xmlns:a16="http://schemas.microsoft.com/office/drawing/2014/main" id="{9EEE8817-9025-6B1A-26DC-3E0100C2AF18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 bwMode="gray">
                                    <a:xfrm>
                                      <a:off x="3247503" y="2107095"/>
                                      <a:ext cx="286053" cy="119238"/>
                                    </a:xfrm>
                                    <a:custGeom>
                                      <a:avLst/>
                                      <a:gdLst>
                                        <a:gd name="connsiteX0" fmla="*/ 286054 w 286053"/>
                                        <a:gd name="connsiteY0" fmla="*/ 119239 h 119238"/>
                                        <a:gd name="connsiteX1" fmla="*/ 0 w 286053"/>
                                        <a:gd name="connsiteY1" fmla="*/ 0 h 119238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</a:cxnLst>
                                      <a:rect l="l" t="t" r="r" b="b"/>
                                      <a:pathLst>
                                        <a:path w="286053" h="119238">
                                          <a:moveTo>
                                            <a:pt x="286054" y="119239"/>
                                          </a:moveTo>
                                          <a:cubicBezTo>
                                            <a:pt x="286054" y="119239"/>
                                            <a:pt x="227327" y="0"/>
                                            <a:pt x="0" y="0"/>
                                          </a:cubicBezTo>
                                        </a:path>
                                      </a:pathLst>
                                    </a:custGeom>
                                    <a:grpFill/>
                                    <a:ln w="12700" cap="rnd">
                                      <a:solidFill>
                                        <a:schemeClr val="bg1"/>
                                      </a:solidFill>
                                      <a:prstDash val="solid"/>
                                      <a:round/>
                                    </a:ln>
                                  </p:spPr>
                                  <p:txBody>
                                    <a:bodyPr lIns="0" tIns="0" rIns="0" bIns="0" rtlCol="0" anchor="ctr"/>
                                    <a:lstStyle/>
                                    <a:p>
                                      <a:endParaRPr lang="de-DE" dirty="0"/>
                                    </a:p>
                                  </p:txBody>
                                </p:sp>
                                <p:sp>
                                  <p:nvSpPr>
                                    <p:cNvPr id="94" name="Freihandform: Form 93">
                                      <a:extLst>
                                        <a:ext uri="{FF2B5EF4-FFF2-40B4-BE49-F238E27FC236}">
                                          <a16:creationId xmlns:a16="http://schemas.microsoft.com/office/drawing/2014/main" id="{A55D879B-CFCC-EF58-7897-E51049A985CD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 bwMode="gray">
                                    <a:xfrm>
                                      <a:off x="2962192" y="2107095"/>
                                      <a:ext cx="286054" cy="119238"/>
                                    </a:xfrm>
                                    <a:custGeom>
                                      <a:avLst/>
                                      <a:gdLst>
                                        <a:gd name="connsiteX0" fmla="*/ 0 w 286054"/>
                                        <a:gd name="connsiteY0" fmla="*/ 119239 h 119238"/>
                                        <a:gd name="connsiteX1" fmla="*/ 286054 w 286054"/>
                                        <a:gd name="connsiteY1" fmla="*/ 0 h 119238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</a:cxnLst>
                                      <a:rect l="l" t="t" r="r" b="b"/>
                                      <a:pathLst>
                                        <a:path w="286054" h="119238">
                                          <a:moveTo>
                                            <a:pt x="0" y="119239"/>
                                          </a:moveTo>
                                          <a:cubicBezTo>
                                            <a:pt x="0" y="119239"/>
                                            <a:pt x="58727" y="0"/>
                                            <a:pt x="286054" y="0"/>
                                          </a:cubicBezTo>
                                        </a:path>
                                      </a:pathLst>
                                    </a:custGeom>
                                    <a:grpFill/>
                                    <a:ln w="12700" cap="rnd">
                                      <a:solidFill>
                                        <a:schemeClr val="bg1"/>
                                      </a:solidFill>
                                      <a:prstDash val="solid"/>
                                      <a:round/>
                                    </a:ln>
                                  </p:spPr>
                                  <p:txBody>
                                    <a:bodyPr lIns="0" tIns="0" rIns="0" bIns="0" rtlCol="0" anchor="ctr"/>
                                    <a:lstStyle/>
                                    <a:p>
                                      <a:endParaRPr lang="de-DE" dirty="0"/>
                                    </a:p>
                                  </p:txBody>
                                </p: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4552B096-6E0D-05FC-59FE-EEAA5E30E69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159" y="1872000"/>
            <a:ext cx="1260001" cy="1260000"/>
            <a:chOff x="540159" y="1872000"/>
            <a:chExt cx="1260001" cy="1260000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35939EF9-19D9-0FCA-5285-FEEDFF9910F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159" y="1872000"/>
              <a:ext cx="1260001" cy="1260000"/>
              <a:chOff x="1764185" y="1602000"/>
              <a:chExt cx="847424" cy="847422"/>
            </a:xfrm>
          </p:grpSpPr>
          <p:sp>
            <p:nvSpPr>
              <p:cNvPr id="25" name="Oval 7">
                <a:extLst>
                  <a:ext uri="{FF2B5EF4-FFF2-40B4-BE49-F238E27FC236}">
                    <a16:creationId xmlns:a16="http://schemas.microsoft.com/office/drawing/2014/main" id="{0AB976B3-55A4-29C7-CB46-AF9F2480BA5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6" name="Oval 4">
                <a:extLst>
                  <a:ext uri="{FF2B5EF4-FFF2-40B4-BE49-F238E27FC236}">
                    <a16:creationId xmlns:a16="http://schemas.microsoft.com/office/drawing/2014/main" id="{50723255-94F6-ADF4-AD6D-FE4E45496CD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24714" y="1662530"/>
                <a:ext cx="726366" cy="72636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ICON">
              <a:extLst>
                <a:ext uri="{FF2B5EF4-FFF2-40B4-BE49-F238E27FC236}">
                  <a16:creationId xmlns:a16="http://schemas.microsoft.com/office/drawing/2014/main" id="{D16201AC-A4F2-C547-D3DD-F64CF5C0DE1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45782" y="2214000"/>
              <a:ext cx="505900" cy="576000"/>
              <a:chOff x="9250257" y="5065841"/>
              <a:chExt cx="682699" cy="777298"/>
            </a:xfrm>
            <a:noFill/>
          </p:grpSpPr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E98E6C34-DDF5-0DEE-332C-B6DCE57251BC}"/>
                  </a:ext>
                </a:extLst>
              </p:cNvPr>
              <p:cNvSpPr/>
              <p:nvPr/>
            </p:nvSpPr>
            <p:spPr bwMode="gray">
              <a:xfrm>
                <a:off x="9314264" y="5660049"/>
                <a:ext cx="157825" cy="23382"/>
              </a:xfrm>
              <a:custGeom>
                <a:avLst/>
                <a:gdLst>
                  <a:gd name="connsiteX0" fmla="*/ 146660 w 158393"/>
                  <a:gd name="connsiteY0" fmla="*/ 13199 h 23465"/>
                  <a:gd name="connsiteX1" fmla="*/ 13199 w 158393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393" h="23465">
                    <a:moveTo>
                      <a:pt x="146660" y="13199"/>
                    </a:move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BFC513EE-5D88-2F1D-95C6-7CBE6C95832D}"/>
                  </a:ext>
                </a:extLst>
              </p:cNvPr>
              <p:cNvSpPr/>
              <p:nvPr/>
            </p:nvSpPr>
            <p:spPr bwMode="gray">
              <a:xfrm>
                <a:off x="9314264" y="5609334"/>
                <a:ext cx="157825" cy="23382"/>
              </a:xfrm>
              <a:custGeom>
                <a:avLst/>
                <a:gdLst>
                  <a:gd name="connsiteX0" fmla="*/ 146660 w 158393"/>
                  <a:gd name="connsiteY0" fmla="*/ 13199 h 23465"/>
                  <a:gd name="connsiteX1" fmla="*/ 13199 w 158393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393" h="23465">
                    <a:moveTo>
                      <a:pt x="146660" y="13199"/>
                    </a:move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9643AA53-5C45-56BE-0253-3253F1A1956E}"/>
                  </a:ext>
                </a:extLst>
              </p:cNvPr>
              <p:cNvSpPr/>
              <p:nvPr/>
            </p:nvSpPr>
            <p:spPr bwMode="gray">
              <a:xfrm>
                <a:off x="9250257" y="5065841"/>
                <a:ext cx="496858" cy="678065"/>
              </a:xfrm>
              <a:custGeom>
                <a:avLst/>
                <a:gdLst>
                  <a:gd name="connsiteX0" fmla="*/ 370171 w 498645"/>
                  <a:gd name="connsiteY0" fmla="*/ 668977 h 680504"/>
                  <a:gd name="connsiteX1" fmla="*/ 13199 w 498645"/>
                  <a:gd name="connsiteY1" fmla="*/ 668977 h 680504"/>
                  <a:gd name="connsiteX2" fmla="*/ 13199 w 498645"/>
                  <a:gd name="connsiteY2" fmla="*/ 13199 h 680504"/>
                  <a:gd name="connsiteX3" fmla="*/ 490374 w 498645"/>
                  <a:gd name="connsiteY3" fmla="*/ 13199 h 680504"/>
                  <a:gd name="connsiteX4" fmla="*/ 490374 w 498645"/>
                  <a:gd name="connsiteY4" fmla="*/ 298888 h 680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645" h="680504">
                    <a:moveTo>
                      <a:pt x="370171" y="668977"/>
                    </a:moveTo>
                    <a:lnTo>
                      <a:pt x="13199" y="668977"/>
                    </a:lnTo>
                    <a:lnTo>
                      <a:pt x="13199" y="13199"/>
                    </a:lnTo>
                    <a:lnTo>
                      <a:pt x="490374" y="13199"/>
                    </a:lnTo>
                    <a:lnTo>
                      <a:pt x="490374" y="298888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CAC68D03-0EA0-ECE5-FA7A-C9C6DAB1EAFB}"/>
                  </a:ext>
                </a:extLst>
              </p:cNvPr>
              <p:cNvSpPr/>
              <p:nvPr/>
            </p:nvSpPr>
            <p:spPr bwMode="gray">
              <a:xfrm>
                <a:off x="9314264" y="5129836"/>
                <a:ext cx="245506" cy="245506"/>
              </a:xfrm>
              <a:custGeom>
                <a:avLst/>
                <a:gdLst>
                  <a:gd name="connsiteX0" fmla="*/ 13199 w 246389"/>
                  <a:gd name="connsiteY0" fmla="*/ 13199 h 246389"/>
                  <a:gd name="connsiteX1" fmla="*/ 234655 w 246389"/>
                  <a:gd name="connsiteY1" fmla="*/ 13199 h 246389"/>
                  <a:gd name="connsiteX2" fmla="*/ 234655 w 246389"/>
                  <a:gd name="connsiteY2" fmla="*/ 234657 h 246389"/>
                  <a:gd name="connsiteX3" fmla="*/ 13199 w 246389"/>
                  <a:gd name="connsiteY3" fmla="*/ 234657 h 246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389" h="246389">
                    <a:moveTo>
                      <a:pt x="13199" y="13199"/>
                    </a:moveTo>
                    <a:lnTo>
                      <a:pt x="234655" y="13199"/>
                    </a:lnTo>
                    <a:lnTo>
                      <a:pt x="234655" y="234657"/>
                    </a:lnTo>
                    <a:lnTo>
                      <a:pt x="13199" y="234657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45CADAFF-AA28-E6CA-8BAA-D67C81D1B8B3}"/>
                  </a:ext>
                </a:extLst>
              </p:cNvPr>
              <p:cNvSpPr/>
              <p:nvPr/>
            </p:nvSpPr>
            <p:spPr bwMode="gray">
              <a:xfrm>
                <a:off x="9314264" y="5447183"/>
                <a:ext cx="245506" cy="23382"/>
              </a:xfrm>
              <a:custGeom>
                <a:avLst/>
                <a:gdLst>
                  <a:gd name="connsiteX0" fmla="*/ 13199 w 246389"/>
                  <a:gd name="connsiteY0" fmla="*/ 13200 h 23465"/>
                  <a:gd name="connsiteX1" fmla="*/ 234832 w 246389"/>
                  <a:gd name="connsiteY1" fmla="*/ 13200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6389" h="23465">
                    <a:moveTo>
                      <a:pt x="13199" y="13200"/>
                    </a:moveTo>
                    <a:lnTo>
                      <a:pt x="234832" y="132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4D08FC7F-77E5-4CB7-BD34-01A098D95BE1}"/>
                  </a:ext>
                </a:extLst>
              </p:cNvPr>
              <p:cNvSpPr/>
              <p:nvPr/>
            </p:nvSpPr>
            <p:spPr bwMode="gray">
              <a:xfrm>
                <a:off x="9314264" y="5515370"/>
                <a:ext cx="245506" cy="23382"/>
              </a:xfrm>
              <a:custGeom>
                <a:avLst/>
                <a:gdLst>
                  <a:gd name="connsiteX0" fmla="*/ 13199 w 246389"/>
                  <a:gd name="connsiteY0" fmla="*/ 13199 h 23465"/>
                  <a:gd name="connsiteX1" fmla="*/ 234832 w 246389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6389" h="23465">
                    <a:moveTo>
                      <a:pt x="13199" y="13199"/>
                    </a:moveTo>
                    <a:lnTo>
                      <a:pt x="234832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82A9566B-ECD0-51BA-1652-DD530295CA61}"/>
                  </a:ext>
                </a:extLst>
              </p:cNvPr>
              <p:cNvSpPr/>
              <p:nvPr/>
            </p:nvSpPr>
            <p:spPr bwMode="gray">
              <a:xfrm>
                <a:off x="9405569" y="5221177"/>
                <a:ext cx="105217" cy="105217"/>
              </a:xfrm>
              <a:custGeom>
                <a:avLst/>
                <a:gdLst>
                  <a:gd name="connsiteX0" fmla="*/ 13199 w 105595"/>
                  <a:gd name="connsiteY0" fmla="*/ 97160 h 105595"/>
                  <a:gd name="connsiteX1" fmla="*/ 97206 w 105595"/>
                  <a:gd name="connsiteY1" fmla="*/ 97160 h 105595"/>
                  <a:gd name="connsiteX2" fmla="*/ 97206 w 105595"/>
                  <a:gd name="connsiteY2" fmla="*/ 13199 h 10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595" h="105595">
                    <a:moveTo>
                      <a:pt x="13199" y="97160"/>
                    </a:moveTo>
                    <a:lnTo>
                      <a:pt x="97206" y="97160"/>
                    </a:lnTo>
                    <a:lnTo>
                      <a:pt x="97206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BC075BA1-D79E-F2F7-7599-F9348FB2283A}"/>
                  </a:ext>
                </a:extLst>
              </p:cNvPr>
              <p:cNvSpPr/>
              <p:nvPr/>
            </p:nvSpPr>
            <p:spPr bwMode="gray">
              <a:xfrm>
                <a:off x="9541315" y="5329528"/>
                <a:ext cx="391641" cy="391641"/>
              </a:xfrm>
              <a:custGeom>
                <a:avLst/>
                <a:gdLst>
                  <a:gd name="connsiteX0" fmla="*/ 326322 w 393049"/>
                  <a:gd name="connsiteY0" fmla="*/ 145269 h 393049"/>
                  <a:gd name="connsiteX1" fmla="*/ 251328 w 393049"/>
                  <a:gd name="connsiteY1" fmla="*/ 326322 h 393049"/>
                  <a:gd name="connsiteX2" fmla="*/ 70275 w 393049"/>
                  <a:gd name="connsiteY2" fmla="*/ 251328 h 393049"/>
                  <a:gd name="connsiteX3" fmla="*/ 145270 w 393049"/>
                  <a:gd name="connsiteY3" fmla="*/ 70275 h 393049"/>
                  <a:gd name="connsiteX4" fmla="*/ 326322 w 393049"/>
                  <a:gd name="connsiteY4" fmla="*/ 145269 h 39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049" h="393049">
                    <a:moveTo>
                      <a:pt x="326322" y="145269"/>
                    </a:moveTo>
                    <a:cubicBezTo>
                      <a:pt x="355610" y="215975"/>
                      <a:pt x="322033" y="297035"/>
                      <a:pt x="251328" y="326322"/>
                    </a:cubicBezTo>
                    <a:cubicBezTo>
                      <a:pt x="180622" y="355610"/>
                      <a:pt x="99562" y="322033"/>
                      <a:pt x="70275" y="251328"/>
                    </a:cubicBezTo>
                    <a:cubicBezTo>
                      <a:pt x="40988" y="180622"/>
                      <a:pt x="74564" y="99562"/>
                      <a:pt x="145270" y="70275"/>
                    </a:cubicBezTo>
                    <a:cubicBezTo>
                      <a:pt x="215975" y="40988"/>
                      <a:pt x="297035" y="74564"/>
                      <a:pt x="326322" y="14526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26992061-AF19-D8B0-EEBD-6FD34DFB0470}"/>
                  </a:ext>
                </a:extLst>
              </p:cNvPr>
              <p:cNvSpPr/>
              <p:nvPr/>
            </p:nvSpPr>
            <p:spPr bwMode="gray">
              <a:xfrm>
                <a:off x="9725750" y="5423802"/>
                <a:ext cx="111063" cy="111063"/>
              </a:xfrm>
              <a:custGeom>
                <a:avLst/>
                <a:gdLst>
                  <a:gd name="connsiteX0" fmla="*/ 13199 w 111461"/>
                  <a:gd name="connsiteY0" fmla="*/ 13199 h 111461"/>
                  <a:gd name="connsiteX1" fmla="*/ 103683 w 111461"/>
                  <a:gd name="connsiteY1" fmla="*/ 103683 h 11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461" h="111461">
                    <a:moveTo>
                      <a:pt x="13199" y="13199"/>
                    </a:moveTo>
                    <a:cubicBezTo>
                      <a:pt x="63146" y="13252"/>
                      <a:pt x="103624" y="53730"/>
                      <a:pt x="103683" y="10368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15B4BE36-FB43-9E04-D469-A4E9CD96C322}"/>
                  </a:ext>
                </a:extLst>
              </p:cNvPr>
              <p:cNvSpPr/>
              <p:nvPr/>
            </p:nvSpPr>
            <p:spPr bwMode="gray">
              <a:xfrm>
                <a:off x="9697400" y="5679468"/>
                <a:ext cx="81836" cy="163671"/>
              </a:xfrm>
              <a:custGeom>
                <a:avLst/>
                <a:gdLst>
                  <a:gd name="connsiteX0" fmla="*/ 13199 w 82129"/>
                  <a:gd name="connsiteY0" fmla="*/ 13199 h 164259"/>
                  <a:gd name="connsiteX1" fmla="*/ 13199 w 82129"/>
                  <a:gd name="connsiteY1" fmla="*/ 124802 h 164259"/>
                  <a:gd name="connsiteX2" fmla="*/ 41652 w 82129"/>
                  <a:gd name="connsiteY2" fmla="*/ 153254 h 164259"/>
                  <a:gd name="connsiteX3" fmla="*/ 41652 w 82129"/>
                  <a:gd name="connsiteY3" fmla="*/ 153254 h 164259"/>
                  <a:gd name="connsiteX4" fmla="*/ 70098 w 82129"/>
                  <a:gd name="connsiteY4" fmla="*/ 124802 h 164259"/>
                  <a:gd name="connsiteX5" fmla="*/ 70098 w 82129"/>
                  <a:gd name="connsiteY5" fmla="*/ 13199 h 16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129" h="164259">
                    <a:moveTo>
                      <a:pt x="13199" y="13199"/>
                    </a:moveTo>
                    <a:lnTo>
                      <a:pt x="13199" y="124802"/>
                    </a:lnTo>
                    <a:cubicBezTo>
                      <a:pt x="13199" y="140518"/>
                      <a:pt x="25936" y="153254"/>
                      <a:pt x="41652" y="153254"/>
                    </a:cubicBezTo>
                    <a:lnTo>
                      <a:pt x="41652" y="153254"/>
                    </a:lnTo>
                    <a:cubicBezTo>
                      <a:pt x="57362" y="153254"/>
                      <a:pt x="70098" y="140518"/>
                      <a:pt x="70098" y="124802"/>
                    </a:cubicBezTo>
                    <a:lnTo>
                      <a:pt x="70098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0A255B0-AB7B-5422-EFF2-6B061B1F8924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" name="Rechteck 4">
              <a:hlinkClick r:id="rId2" action="ppaction://hlinksldjump"/>
              <a:extLst>
                <a:ext uri="{FF2B5EF4-FFF2-40B4-BE49-F238E27FC236}">
                  <a16:creationId xmlns:a16="http://schemas.microsoft.com/office/drawing/2014/main" id="{169BD08F-8A73-D7F4-6B09-0CFA208238B4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0A12C95F-AD72-0FB6-C085-4E0A0B5E4FD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F56E0C7-09CE-0D30-0601-E842C233FD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Bildplatzhalter 166">
            <a:extLst>
              <a:ext uri="{FF2B5EF4-FFF2-40B4-BE49-F238E27FC236}">
                <a16:creationId xmlns:a16="http://schemas.microsoft.com/office/drawing/2014/main" id="{20CEF8BC-AAFD-A3D7-9673-97F7CC557F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975" y="0"/>
            <a:ext cx="7947025" cy="6858000"/>
          </a:xfrm>
        </p:spPr>
      </p:pic>
      <p:sp>
        <p:nvSpPr>
          <p:cNvPr id="194" name="Rechteck 193">
            <a:extLst>
              <a:ext uri="{FF2B5EF4-FFF2-40B4-BE49-F238E27FC236}">
                <a16:creationId xmlns:a16="http://schemas.microsoft.com/office/drawing/2014/main" id="{367217B3-AA9A-CFDA-26E1-B424B7C83BFB}"/>
              </a:ext>
            </a:extLst>
          </p:cNvPr>
          <p:cNvSpPr/>
          <p:nvPr/>
        </p:nvSpPr>
        <p:spPr bwMode="gray">
          <a:xfrm>
            <a:off x="4244565" y="0"/>
            <a:ext cx="7947025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B7FA79C-28DE-7D61-E77C-11AA0ABA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Cyclic Innovation Model (CIM)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20077F6-FE7E-CB55-46C5-51732DB3D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Zyklisches Innovationsmodell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53855CED-9A0E-1BBD-96F7-DB14CAAEAAB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49339" y="2303793"/>
            <a:ext cx="108000" cy="216000"/>
            <a:chOff x="5993072" y="2899297"/>
            <a:chExt cx="129655" cy="252000"/>
          </a:xfrm>
        </p:grpSpPr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8AEA8B62-CF09-9301-43D6-3A60DD24AF0D}"/>
                </a:ext>
              </a:extLst>
            </p:cNvPr>
            <p:cNvCxnSpPr/>
            <p:nvPr/>
          </p:nvCxnSpPr>
          <p:spPr bwMode="gray">
            <a:xfrm>
              <a:off x="6122727" y="2899297"/>
              <a:ext cx="0" cy="252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7E580F2D-05D6-0821-6CA9-E1125B455FEA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5993072" y="2899297"/>
              <a:ext cx="0" cy="252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C7125A54-B0C0-7522-555E-DC0A59E98F6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49339" y="4442608"/>
            <a:ext cx="108000" cy="216000"/>
            <a:chOff x="5993072" y="2899297"/>
            <a:chExt cx="129655" cy="252000"/>
          </a:xfrm>
        </p:grpSpPr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D9B917D7-4269-4D62-5BCE-BAD6FFC38DF9}"/>
                </a:ext>
              </a:extLst>
            </p:cNvPr>
            <p:cNvCxnSpPr/>
            <p:nvPr/>
          </p:nvCxnSpPr>
          <p:spPr bwMode="gray">
            <a:xfrm>
              <a:off x="6122727" y="2899297"/>
              <a:ext cx="0" cy="252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B1E6A943-BA86-F1D7-66FE-4F7641FE2FBB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5993072" y="2899297"/>
              <a:ext cx="0" cy="252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8B04A86D-BEDF-3C77-4F6F-ED7D4AA6759C}"/>
              </a:ext>
            </a:extLst>
          </p:cNvPr>
          <p:cNvGrpSpPr>
            <a:grpSpLocks noChangeAspect="1"/>
          </p:cNvGrpSpPr>
          <p:nvPr/>
        </p:nvGrpSpPr>
        <p:grpSpPr bwMode="gray">
          <a:xfrm rot="16200000">
            <a:off x="4945145" y="3373200"/>
            <a:ext cx="108000" cy="216000"/>
            <a:chOff x="5993072" y="2899297"/>
            <a:chExt cx="129655" cy="252000"/>
          </a:xfrm>
        </p:grpSpPr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B1E50676-BE0B-C1A2-D027-AC4A797D4F21}"/>
                </a:ext>
              </a:extLst>
            </p:cNvPr>
            <p:cNvCxnSpPr/>
            <p:nvPr/>
          </p:nvCxnSpPr>
          <p:spPr bwMode="gray">
            <a:xfrm>
              <a:off x="6122727" y="2899297"/>
              <a:ext cx="0" cy="252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92685058-8CF3-B739-23B5-AB2B4FD23E4A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5993072" y="2899297"/>
              <a:ext cx="0" cy="252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11AE2E40-0296-446D-435B-526704959FCA}"/>
              </a:ext>
            </a:extLst>
          </p:cNvPr>
          <p:cNvGrpSpPr>
            <a:grpSpLocks noChangeAspect="1"/>
          </p:cNvGrpSpPr>
          <p:nvPr/>
        </p:nvGrpSpPr>
        <p:grpSpPr bwMode="gray">
          <a:xfrm rot="16200000">
            <a:off x="7118745" y="3373200"/>
            <a:ext cx="108000" cy="216000"/>
            <a:chOff x="5993072" y="2899297"/>
            <a:chExt cx="129655" cy="252000"/>
          </a:xfrm>
        </p:grpSpPr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B3EBC7CC-7395-5FD3-E397-C69F9006FAF3}"/>
                </a:ext>
              </a:extLst>
            </p:cNvPr>
            <p:cNvCxnSpPr/>
            <p:nvPr/>
          </p:nvCxnSpPr>
          <p:spPr bwMode="gray">
            <a:xfrm>
              <a:off x="6122727" y="2899297"/>
              <a:ext cx="0" cy="252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5F64C660-1A2E-810C-FD5A-402B7D0531E3}"/>
                </a:ext>
              </a:extLst>
            </p:cNvPr>
            <p:cNvCxnSpPr>
              <a:cxnSpLocks/>
            </p:cNvCxnSpPr>
            <p:nvPr/>
          </p:nvCxnSpPr>
          <p:spPr bwMode="gray">
            <a:xfrm flipV="1">
              <a:off x="5993072" y="2899297"/>
              <a:ext cx="0" cy="252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">
            <a:extLst>
              <a:ext uri="{FF2B5EF4-FFF2-40B4-BE49-F238E27FC236}">
                <a16:creationId xmlns:a16="http://schemas.microsoft.com/office/drawing/2014/main" id="{88C20FEA-D871-E067-C291-65E131C0B1B7}"/>
              </a:ext>
            </a:extLst>
          </p:cNvPr>
          <p:cNvSpPr txBox="1"/>
          <p:nvPr/>
        </p:nvSpPr>
        <p:spPr bwMode="gray">
          <a:xfrm>
            <a:off x="2815200" y="1868400"/>
            <a:ext cx="144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Erschafft technische 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Möglichkeiten</a:t>
            </a:r>
          </a:p>
        </p:txBody>
      </p:sp>
      <p:sp>
        <p:nvSpPr>
          <p:cNvPr id="46" name="Text">
            <a:extLst>
              <a:ext uri="{FF2B5EF4-FFF2-40B4-BE49-F238E27FC236}">
                <a16:creationId xmlns:a16="http://schemas.microsoft.com/office/drawing/2014/main" id="{353C160E-FAE4-8A18-2569-DB3A055F2325}"/>
              </a:ext>
            </a:extLst>
          </p:cNvPr>
          <p:cNvSpPr txBox="1"/>
          <p:nvPr/>
        </p:nvSpPr>
        <p:spPr bwMode="gray">
          <a:xfrm>
            <a:off x="2815200" y="4737600"/>
            <a:ext cx="144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Erschafft 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Marktinformationen</a:t>
            </a:r>
          </a:p>
        </p:txBody>
      </p:sp>
      <p:sp>
        <p:nvSpPr>
          <p:cNvPr id="47" name="Text">
            <a:extLst>
              <a:ext uri="{FF2B5EF4-FFF2-40B4-BE49-F238E27FC236}">
                <a16:creationId xmlns:a16="http://schemas.microsoft.com/office/drawing/2014/main" id="{E916BCE8-EE7E-AB21-7E83-3ACCFB13E77C}"/>
              </a:ext>
            </a:extLst>
          </p:cNvPr>
          <p:cNvSpPr txBox="1"/>
          <p:nvPr/>
        </p:nvSpPr>
        <p:spPr bwMode="gray">
          <a:xfrm>
            <a:off x="7884000" y="1868400"/>
            <a:ext cx="144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Erschafft technische 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Funktionen</a:t>
            </a:r>
          </a:p>
        </p:txBody>
      </p:sp>
      <p:sp>
        <p:nvSpPr>
          <p:cNvPr id="48" name="Text">
            <a:extLst>
              <a:ext uri="{FF2B5EF4-FFF2-40B4-BE49-F238E27FC236}">
                <a16:creationId xmlns:a16="http://schemas.microsoft.com/office/drawing/2014/main" id="{24CFAC09-3CE2-1F93-5B43-0499F3C58E9A}"/>
              </a:ext>
            </a:extLst>
          </p:cNvPr>
          <p:cNvSpPr txBox="1"/>
          <p:nvPr/>
        </p:nvSpPr>
        <p:spPr bwMode="gray">
          <a:xfrm>
            <a:off x="7884000" y="4737600"/>
            <a:ext cx="144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Erschafft 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Kundenwerte</a:t>
            </a:r>
          </a:p>
        </p:txBody>
      </p:sp>
      <p:pic>
        <p:nvPicPr>
          <p:cNvPr id="200" name="Grafik 199">
            <a:extLst>
              <a:ext uri="{FF2B5EF4-FFF2-40B4-BE49-F238E27FC236}">
                <a16:creationId xmlns:a16="http://schemas.microsoft.com/office/drawing/2014/main" id="{F3566BF3-BA83-FF29-C1A2-4EF002BAE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3338" y="2581200"/>
            <a:ext cx="1800000" cy="1800000"/>
          </a:xfrm>
          <a:prstGeom prst="ellipse">
            <a:avLst/>
          </a:prstGeom>
        </p:spPr>
      </p:pic>
      <p:sp>
        <p:nvSpPr>
          <p:cNvPr id="201" name="Ellipse 200">
            <a:extLst>
              <a:ext uri="{FF2B5EF4-FFF2-40B4-BE49-F238E27FC236}">
                <a16:creationId xmlns:a16="http://schemas.microsoft.com/office/drawing/2014/main" id="{76118404-EF24-0312-AF64-064F36BE9006}"/>
              </a:ext>
            </a:extLst>
          </p:cNvPr>
          <p:cNvSpPr>
            <a:spLocks noChangeAspect="1"/>
          </p:cNvSpPr>
          <p:nvPr/>
        </p:nvSpPr>
        <p:spPr bwMode="gray">
          <a:xfrm>
            <a:off x="5473338" y="2851200"/>
            <a:ext cx="1260000" cy="1260000"/>
          </a:xfrm>
          <a:prstGeom prst="ellipse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bg1"/>
                </a:solidFill>
                <a:latin typeface="+mj-lt"/>
              </a:rPr>
              <a:t>Unterneh-mertum</a:t>
            </a:r>
          </a:p>
        </p:txBody>
      </p:sp>
      <p:grpSp>
        <p:nvGrpSpPr>
          <p:cNvPr id="222" name="Gruppieren 221">
            <a:extLst>
              <a:ext uri="{FF2B5EF4-FFF2-40B4-BE49-F238E27FC236}">
                <a16:creationId xmlns:a16="http://schemas.microsoft.com/office/drawing/2014/main" id="{97F8D0C1-C72D-E420-5F97-93CAEF862536}"/>
              </a:ext>
            </a:extLst>
          </p:cNvPr>
          <p:cNvGrpSpPr>
            <a:grpSpLocks noChangeAspect="1"/>
          </p:cNvGrpSpPr>
          <p:nvPr/>
        </p:nvGrpSpPr>
        <p:grpSpPr>
          <a:xfrm>
            <a:off x="4159339" y="1537200"/>
            <a:ext cx="3887999" cy="3888000"/>
            <a:chOff x="4332000" y="1717199"/>
            <a:chExt cx="3528000" cy="3528001"/>
          </a:xfrm>
        </p:grpSpPr>
        <p:sp>
          <p:nvSpPr>
            <p:cNvPr id="197" name="Ellipse 196">
              <a:extLst>
                <a:ext uri="{FF2B5EF4-FFF2-40B4-BE49-F238E27FC236}">
                  <a16:creationId xmlns:a16="http://schemas.microsoft.com/office/drawing/2014/main" id="{18D46CB6-468B-C04B-D03A-D762268469BE}"/>
                </a:ext>
              </a:extLst>
            </p:cNvPr>
            <p:cNvSpPr>
              <a:spLocks noChangeAspect="1"/>
            </p:cNvSpPr>
            <p:nvPr/>
          </p:nvSpPr>
          <p:spPr bwMode="gray">
            <a:xfrm rot="18900000">
              <a:off x="4483338" y="1861200"/>
              <a:ext cx="3240000" cy="32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prstTxWarp prst="textArchUp">
                <a:avLst/>
              </a:prstTxWarp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000" spc="-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Zyklus Natur- &amp; Lebens-</a:t>
              </a:r>
              <a:br>
                <a:rPr lang="de-DE" sz="1000" spc="-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de-DE" sz="1000" spc="-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wissenschaften</a:t>
              </a:r>
            </a:p>
          </p:txBody>
        </p:sp>
        <p:sp>
          <p:nvSpPr>
            <p:cNvPr id="204" name="Ellipse 203">
              <a:extLst>
                <a:ext uri="{FF2B5EF4-FFF2-40B4-BE49-F238E27FC236}">
                  <a16:creationId xmlns:a16="http://schemas.microsoft.com/office/drawing/2014/main" id="{73FDFD94-35C6-3516-1275-40E17D7648C8}"/>
                </a:ext>
              </a:extLst>
            </p:cNvPr>
            <p:cNvSpPr>
              <a:spLocks noChangeAspect="1"/>
            </p:cNvSpPr>
            <p:nvPr/>
          </p:nvSpPr>
          <p:spPr bwMode="gray">
            <a:xfrm rot="2700000">
              <a:off x="4476000" y="1861200"/>
              <a:ext cx="3240000" cy="3240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prstTxWarp prst="textArchUp">
                <a:avLst/>
              </a:prstTxWarp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000" spc="-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Integrierter </a:t>
              </a:r>
              <a:br>
                <a:rPr lang="de-DE" sz="1000" spc="-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de-DE" sz="1000" spc="-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Entwicklungszyklus</a:t>
              </a:r>
            </a:p>
          </p:txBody>
        </p:sp>
        <p:sp>
          <p:nvSpPr>
            <p:cNvPr id="205" name="Ellipse 204">
              <a:extLst>
                <a:ext uri="{FF2B5EF4-FFF2-40B4-BE49-F238E27FC236}">
                  <a16:creationId xmlns:a16="http://schemas.microsoft.com/office/drawing/2014/main" id="{75B4C3B6-80D6-EFA5-95F6-E64A31E1B252}"/>
                </a:ext>
              </a:extLst>
            </p:cNvPr>
            <p:cNvSpPr>
              <a:spLocks noChangeAspect="1"/>
            </p:cNvSpPr>
            <p:nvPr/>
          </p:nvSpPr>
          <p:spPr bwMode="gray">
            <a:xfrm rot="2700000">
              <a:off x="4332000" y="1717200"/>
              <a:ext cx="3528000" cy="3528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prstTxWarp prst="textArchDown">
                <a:avLst/>
              </a:prstTxWarp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Zyklus der Wirtschafts-</a:t>
              </a:r>
              <a:b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und Sozialwissenschaften</a:t>
              </a:r>
            </a:p>
          </p:txBody>
        </p:sp>
        <p:sp>
          <p:nvSpPr>
            <p:cNvPr id="206" name="Ellipse 205">
              <a:extLst>
                <a:ext uri="{FF2B5EF4-FFF2-40B4-BE49-F238E27FC236}">
                  <a16:creationId xmlns:a16="http://schemas.microsoft.com/office/drawing/2014/main" id="{C3B040DD-C3B9-BB34-0DCF-C4A66BA7FF93}"/>
                </a:ext>
              </a:extLst>
            </p:cNvPr>
            <p:cNvSpPr>
              <a:spLocks noChangeAspect="1"/>
            </p:cNvSpPr>
            <p:nvPr/>
          </p:nvSpPr>
          <p:spPr bwMode="gray">
            <a:xfrm rot="18900000">
              <a:off x="4332000" y="1717199"/>
              <a:ext cx="3528000" cy="35280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prstTxWarp prst="textArchDown">
                <a:avLst/>
              </a:prstTxWarp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Differenzierter</a:t>
              </a:r>
              <a:b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Dienstleistungszyklus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4BAAF34-160D-9C18-4C2D-1EC09AF1FA1F}"/>
              </a:ext>
            </a:extLst>
          </p:cNvPr>
          <p:cNvGrpSpPr>
            <a:grpSpLocks noChangeAspect="1"/>
          </p:cNvGrpSpPr>
          <p:nvPr/>
        </p:nvGrpSpPr>
        <p:grpSpPr>
          <a:xfrm>
            <a:off x="4216800" y="1602000"/>
            <a:ext cx="3765738" cy="3758400"/>
            <a:chOff x="4216800" y="1602000"/>
            <a:chExt cx="3765738" cy="3758400"/>
          </a:xfrm>
        </p:grpSpPr>
        <p:sp>
          <p:nvSpPr>
            <p:cNvPr id="207" name="Bogen 206">
              <a:extLst>
                <a:ext uri="{FF2B5EF4-FFF2-40B4-BE49-F238E27FC236}">
                  <a16:creationId xmlns:a16="http://schemas.microsoft.com/office/drawing/2014/main" id="{90FD0F92-3DC4-4495-17CD-93A00D7E289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24138" y="1602000"/>
              <a:ext cx="3758400" cy="3758400"/>
            </a:xfrm>
            <a:prstGeom prst="arc">
              <a:avLst>
                <a:gd name="adj1" fmla="val 17428881"/>
                <a:gd name="adj2" fmla="val 4177028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18" name="Bogen 217">
              <a:extLst>
                <a:ext uri="{FF2B5EF4-FFF2-40B4-BE49-F238E27FC236}">
                  <a16:creationId xmlns:a16="http://schemas.microsoft.com/office/drawing/2014/main" id="{6466AA16-6C8D-423A-BBAF-A3160653C1A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404138" y="1782000"/>
              <a:ext cx="3398400" cy="3398400"/>
            </a:xfrm>
            <a:prstGeom prst="arc">
              <a:avLst>
                <a:gd name="adj1" fmla="val 1365063"/>
                <a:gd name="adj2" fmla="val 9426574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23" name="Bogen 222">
              <a:extLst>
                <a:ext uri="{FF2B5EF4-FFF2-40B4-BE49-F238E27FC236}">
                  <a16:creationId xmlns:a16="http://schemas.microsoft.com/office/drawing/2014/main" id="{D7E67D9F-B281-DB50-A529-D0318F511CE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96800" y="1782000"/>
              <a:ext cx="3398400" cy="3398400"/>
            </a:xfrm>
            <a:prstGeom prst="arc">
              <a:avLst>
                <a:gd name="adj1" fmla="val 12178727"/>
                <a:gd name="adj2" fmla="val 20232914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30" name="Bogen 229">
              <a:extLst>
                <a:ext uri="{FF2B5EF4-FFF2-40B4-BE49-F238E27FC236}">
                  <a16:creationId xmlns:a16="http://schemas.microsoft.com/office/drawing/2014/main" id="{09EB8E62-6E49-E29B-25B6-00C03DA7FFB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16800" y="1602000"/>
              <a:ext cx="3758400" cy="3758400"/>
            </a:xfrm>
            <a:prstGeom prst="arc">
              <a:avLst>
                <a:gd name="adj1" fmla="val 6599134"/>
                <a:gd name="adj2" fmla="val 14983542"/>
              </a:avLst>
            </a:prstGeom>
            <a:noFill/>
            <a:ln w="12700">
              <a:solidFill>
                <a:schemeClr val="bg1">
                  <a:lumMod val="65000"/>
                </a:schemeClr>
              </a:solidFill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233" name="Textfeld 232">
            <a:extLst>
              <a:ext uri="{FF2B5EF4-FFF2-40B4-BE49-F238E27FC236}">
                <a16:creationId xmlns:a16="http://schemas.microsoft.com/office/drawing/2014/main" id="{0EBDCE2D-440B-7F7A-4B30-7111C6676CF0}"/>
              </a:ext>
            </a:extLst>
          </p:cNvPr>
          <p:cNvSpPr txBox="1"/>
          <p:nvPr/>
        </p:nvSpPr>
        <p:spPr bwMode="gray">
          <a:xfrm>
            <a:off x="0" y="7020000"/>
            <a:ext cx="278923" cy="369332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5"/>
              </a:rPr>
              <a:t>Bild 2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36" name="Gruppieren 235">
            <a:extLst>
              <a:ext uri="{FF2B5EF4-FFF2-40B4-BE49-F238E27FC236}">
                <a16:creationId xmlns:a16="http://schemas.microsoft.com/office/drawing/2014/main" id="{2DC93AFD-CDE6-9337-753A-3282C1672147}"/>
              </a:ext>
            </a:extLst>
          </p:cNvPr>
          <p:cNvGrpSpPr>
            <a:grpSpLocks noChangeAspect="1"/>
          </p:cNvGrpSpPr>
          <p:nvPr/>
        </p:nvGrpSpPr>
        <p:grpSpPr>
          <a:xfrm>
            <a:off x="5563338" y="1152001"/>
            <a:ext cx="1080000" cy="1080000"/>
            <a:chOff x="5563338" y="1152001"/>
            <a:chExt cx="1080000" cy="1080000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6DF87E58-31BB-3849-483E-2152D42CD2B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563338" y="1152001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endParaRPr lang="de-DE" sz="11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34" name="Ellipse 233">
              <a:extLst>
                <a:ext uri="{FF2B5EF4-FFF2-40B4-BE49-F238E27FC236}">
                  <a16:creationId xmlns:a16="http://schemas.microsoft.com/office/drawing/2014/main" id="{2C14139F-A720-ADAF-5A8F-F1B0B8DE9F9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35338" y="1224001"/>
              <a:ext cx="936000" cy="936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de-DE" sz="1100" b="1" dirty="0">
                  <a:solidFill>
                    <a:schemeClr val="bg1"/>
                  </a:solidFill>
                  <a:latin typeface="+mj-lt"/>
                </a:rPr>
                <a:t>Techni-scher </a:t>
              </a:r>
              <a:br>
                <a:rPr lang="de-DE" sz="11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100" b="1" dirty="0">
                  <a:solidFill>
                    <a:schemeClr val="bg1"/>
                  </a:solidFill>
                  <a:latin typeface="+mj-lt"/>
                </a:rPr>
                <a:t>Wandel</a:t>
              </a:r>
            </a:p>
          </p:txBody>
        </p:sp>
      </p:grpSp>
      <p:grpSp>
        <p:nvGrpSpPr>
          <p:cNvPr id="241" name="Gruppieren 240">
            <a:extLst>
              <a:ext uri="{FF2B5EF4-FFF2-40B4-BE49-F238E27FC236}">
                <a16:creationId xmlns:a16="http://schemas.microsoft.com/office/drawing/2014/main" id="{65F032B2-D289-A98E-4B71-5678EAEFDB7F}"/>
              </a:ext>
            </a:extLst>
          </p:cNvPr>
          <p:cNvGrpSpPr>
            <a:grpSpLocks noChangeAspect="1"/>
          </p:cNvGrpSpPr>
          <p:nvPr/>
        </p:nvGrpSpPr>
        <p:grpSpPr>
          <a:xfrm>
            <a:off x="7352539" y="2941200"/>
            <a:ext cx="1080000" cy="1080000"/>
            <a:chOff x="7352539" y="2941200"/>
            <a:chExt cx="1080000" cy="10800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A5D99F4-825A-A23F-9982-977D7085383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352539" y="294120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endParaRPr lang="de-DE" sz="11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35" name="Ellipse 234">
              <a:extLst>
                <a:ext uri="{FF2B5EF4-FFF2-40B4-BE49-F238E27FC236}">
                  <a16:creationId xmlns:a16="http://schemas.microsoft.com/office/drawing/2014/main" id="{C2389037-5F9E-79C5-EB23-2A869367DDA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24538" y="3013200"/>
              <a:ext cx="936000" cy="936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de-DE" sz="1100" b="1" dirty="0">
                  <a:solidFill>
                    <a:schemeClr val="bg1"/>
                  </a:solidFill>
                  <a:latin typeface="+mj-lt"/>
                </a:rPr>
                <a:t>Produkt-</a:t>
              </a:r>
              <a:br>
                <a:rPr lang="de-DE" sz="11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100" b="1" dirty="0">
                  <a:solidFill>
                    <a:schemeClr val="bg1"/>
                  </a:solidFill>
                  <a:latin typeface="+mj-lt"/>
                </a:rPr>
                <a:t>entwick-lung</a:t>
              </a:r>
            </a:p>
          </p:txBody>
        </p:sp>
      </p:grpSp>
      <p:grpSp>
        <p:nvGrpSpPr>
          <p:cNvPr id="238" name="Gruppieren 237">
            <a:extLst>
              <a:ext uri="{FF2B5EF4-FFF2-40B4-BE49-F238E27FC236}">
                <a16:creationId xmlns:a16="http://schemas.microsoft.com/office/drawing/2014/main" id="{C9D8A1D0-55F2-200F-CFBD-48A7B799C9B4}"/>
              </a:ext>
            </a:extLst>
          </p:cNvPr>
          <p:cNvGrpSpPr>
            <a:grpSpLocks noChangeAspect="1"/>
          </p:cNvGrpSpPr>
          <p:nvPr/>
        </p:nvGrpSpPr>
        <p:grpSpPr>
          <a:xfrm>
            <a:off x="5563338" y="4730400"/>
            <a:ext cx="1080000" cy="1080000"/>
            <a:chOff x="5563338" y="4730400"/>
            <a:chExt cx="1080000" cy="1080000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9B119D7-1F05-006B-7C78-F3A2123D1F6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563338" y="473040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endParaRPr lang="de-DE" sz="11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37" name="Ellipse 236">
              <a:extLst>
                <a:ext uri="{FF2B5EF4-FFF2-40B4-BE49-F238E27FC236}">
                  <a16:creationId xmlns:a16="http://schemas.microsoft.com/office/drawing/2014/main" id="{A23BE3E6-26AA-F144-6AFE-0A1A5A1C402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35338" y="4802400"/>
              <a:ext cx="936000" cy="936000"/>
            </a:xfrm>
            <a:prstGeom prst="ellipse">
              <a:avLst/>
            </a:prstGeom>
            <a:solidFill>
              <a:schemeClr val="accent6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de-DE" sz="1100" b="1" dirty="0">
                  <a:solidFill>
                    <a:schemeClr val="bg1"/>
                  </a:solidFill>
                  <a:latin typeface="+mj-lt"/>
                </a:rPr>
                <a:t>Markt-</a:t>
              </a:r>
              <a:br>
                <a:rPr lang="de-DE" sz="11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100" b="1" dirty="0">
                  <a:solidFill>
                    <a:schemeClr val="bg1"/>
                  </a:solidFill>
                  <a:latin typeface="+mj-lt"/>
                </a:rPr>
                <a:t>transa-ktionen</a:t>
              </a:r>
            </a:p>
          </p:txBody>
        </p:sp>
      </p:grpSp>
      <p:grpSp>
        <p:nvGrpSpPr>
          <p:cNvPr id="240" name="Gruppieren 239">
            <a:extLst>
              <a:ext uri="{FF2B5EF4-FFF2-40B4-BE49-F238E27FC236}">
                <a16:creationId xmlns:a16="http://schemas.microsoft.com/office/drawing/2014/main" id="{16324CD1-ACA4-EEF3-2321-B6AF7CE07222}"/>
              </a:ext>
            </a:extLst>
          </p:cNvPr>
          <p:cNvGrpSpPr>
            <a:grpSpLocks noChangeAspect="1"/>
          </p:cNvGrpSpPr>
          <p:nvPr/>
        </p:nvGrpSpPr>
        <p:grpSpPr>
          <a:xfrm>
            <a:off x="3704565" y="2941200"/>
            <a:ext cx="1080000" cy="1080000"/>
            <a:chOff x="3704565" y="2941200"/>
            <a:chExt cx="1080000" cy="108000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1C03F406-3AF2-B609-4A91-A0F46D17445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704565" y="294120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endParaRPr lang="de-DE" sz="11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39" name="Ellipse 238">
              <a:extLst>
                <a:ext uri="{FF2B5EF4-FFF2-40B4-BE49-F238E27FC236}">
                  <a16:creationId xmlns:a16="http://schemas.microsoft.com/office/drawing/2014/main" id="{D4B69C18-AF31-F475-93BF-842603F9C04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776565" y="3013200"/>
              <a:ext cx="936000" cy="936000"/>
            </a:xfrm>
            <a:prstGeom prst="ellipse">
              <a:avLst/>
            </a:pr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r>
                <a:rPr lang="de-DE" sz="1100" b="1" dirty="0">
                  <a:solidFill>
                    <a:schemeClr val="bg1"/>
                  </a:solidFill>
                  <a:latin typeface="+mj-lt"/>
                </a:rPr>
                <a:t>Wissen-</a:t>
              </a:r>
              <a:br>
                <a:rPr lang="de-DE" sz="11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100" b="1" dirty="0">
                  <a:solidFill>
                    <a:schemeClr val="bg1"/>
                  </a:solidFill>
                  <a:latin typeface="+mj-lt"/>
                </a:rPr>
                <a:t>schaftliche </a:t>
              </a:r>
              <a:br>
                <a:rPr lang="de-DE" sz="11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100" b="1" dirty="0">
                  <a:solidFill>
                    <a:schemeClr val="bg1"/>
                  </a:solidFill>
                  <a:latin typeface="+mj-lt"/>
                </a:rPr>
                <a:t>Forschung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F6D8B9C-A1F3-DEB2-7D94-3B557A48CF5F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4" name="Rechteck 3">
              <a:hlinkClick r:id="rId6" action="ppaction://hlinksldjump"/>
              <a:extLst>
                <a:ext uri="{FF2B5EF4-FFF2-40B4-BE49-F238E27FC236}">
                  <a16:creationId xmlns:a16="http://schemas.microsoft.com/office/drawing/2014/main" id="{B13B9647-4672-0381-3AD5-1048556C60B5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" name="ICON">
              <a:hlinkClick r:id="rId6" action="ppaction://hlinksldjump"/>
              <a:extLst>
                <a:ext uri="{FF2B5EF4-FFF2-40B4-BE49-F238E27FC236}">
                  <a16:creationId xmlns:a16="http://schemas.microsoft.com/office/drawing/2014/main" id="{62847B00-E89A-E6F0-DE62-B22331C5483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222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Bildplatzhalter 157">
            <a:extLst>
              <a:ext uri="{FF2B5EF4-FFF2-40B4-BE49-F238E27FC236}">
                <a16:creationId xmlns:a16="http://schemas.microsoft.com/office/drawing/2014/main" id="{89427A05-63AC-5BC0-68D2-47CE27C136E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244565" y="0"/>
            <a:ext cx="7947435" cy="6858000"/>
          </a:xfrm>
        </p:spPr>
      </p:pic>
      <p:sp>
        <p:nvSpPr>
          <p:cNvPr id="150" name="Rechteck 149">
            <a:extLst>
              <a:ext uri="{FF2B5EF4-FFF2-40B4-BE49-F238E27FC236}">
                <a16:creationId xmlns:a16="http://schemas.microsoft.com/office/drawing/2014/main" id="{CFDD93B7-9748-D7CE-5F80-96F66B6BF8F9}"/>
              </a:ext>
            </a:extLst>
          </p:cNvPr>
          <p:cNvSpPr/>
          <p:nvPr/>
        </p:nvSpPr>
        <p:spPr bwMode="gray">
          <a:xfrm>
            <a:off x="4244565" y="0"/>
            <a:ext cx="7947025" cy="6858000"/>
          </a:xfrm>
          <a:prstGeom prst="rect">
            <a:avLst/>
          </a:prstGeom>
          <a:gradFill>
            <a:gsLst>
              <a:gs pos="30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649ABD-E60B-36BE-19D8-E304820EBBAE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Innovationsdreieck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E47407-A117-265C-7F96-EBE168E20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Voraussetzungen </a:t>
            </a:r>
            <a:br>
              <a:rPr lang="de-DE" dirty="0"/>
            </a:br>
            <a:r>
              <a:rPr lang="de-DE" dirty="0"/>
              <a:t>für Innovation</a:t>
            </a:r>
          </a:p>
          <a:p>
            <a:endParaRPr lang="de-DE" dirty="0"/>
          </a:p>
        </p:txBody>
      </p:sp>
      <p:sp>
        <p:nvSpPr>
          <p:cNvPr id="134" name="Layer">
            <a:extLst>
              <a:ext uri="{FF2B5EF4-FFF2-40B4-BE49-F238E27FC236}">
                <a16:creationId xmlns:a16="http://schemas.microsoft.com/office/drawing/2014/main" id="{1FBB991F-2B86-6BF9-CDFC-DDF9F38177EE}"/>
              </a:ext>
            </a:extLst>
          </p:cNvPr>
          <p:cNvSpPr/>
          <p:nvPr/>
        </p:nvSpPr>
        <p:spPr bwMode="gray">
          <a:xfrm>
            <a:off x="7868096" y="5054016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Dürfen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Innovations-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möglichkeit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CDD5B3C7-574E-FC64-144D-939FE9B35B8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738478" y="1512000"/>
            <a:ext cx="906432" cy="906432"/>
            <a:chOff x="5906317" y="1313888"/>
            <a:chExt cx="948673" cy="948673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CAD0CF40-9579-C89D-038C-1063557D75E3}"/>
                </a:ext>
              </a:extLst>
            </p:cNvPr>
            <p:cNvGrpSpPr/>
            <p:nvPr/>
          </p:nvGrpSpPr>
          <p:grpSpPr bwMode="gray">
            <a:xfrm>
              <a:off x="5906317" y="1313888"/>
              <a:ext cx="948673" cy="948673"/>
              <a:chOff x="5518228" y="1154249"/>
              <a:chExt cx="1143364" cy="1143364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73990D34-02B3-C632-EB4B-A78B57E99C6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518228" y="1154249"/>
                <a:ext cx="1143364" cy="1143364"/>
              </a:xfrm>
              <a:prstGeom prst="ellipse">
                <a:avLst/>
              </a:prstGeom>
              <a:noFill/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Oval 6">
                <a:extLst>
                  <a:ext uri="{FF2B5EF4-FFF2-40B4-BE49-F238E27FC236}">
                    <a16:creationId xmlns:a16="http://schemas.microsoft.com/office/drawing/2014/main" id="{D775EE08-9F6A-4069-95CF-25CC3E3F716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627479" y="1263502"/>
                <a:ext cx="924862" cy="924858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tx2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ICON">
              <a:extLst>
                <a:ext uri="{FF2B5EF4-FFF2-40B4-BE49-F238E27FC236}">
                  <a16:creationId xmlns:a16="http://schemas.microsoft.com/office/drawing/2014/main" id="{E96D47D2-B8F8-E394-BDEB-D4582AECD25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117012" y="1524583"/>
              <a:ext cx="527283" cy="527283"/>
              <a:chOff x="8739033" y="-1349999"/>
              <a:chExt cx="720000" cy="720000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20AA2297-1CFB-5ECE-CDEC-5B5259B52889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8739033" y="-1349999"/>
                <a:ext cx="425190" cy="540000"/>
                <a:chOff x="7311483" y="4271894"/>
                <a:chExt cx="531659" cy="675218"/>
              </a:xfrm>
              <a:noFill/>
            </p:grpSpPr>
            <p:sp>
              <p:nvSpPr>
                <p:cNvPr id="31" name="Freihandform: Form 30">
                  <a:extLst>
                    <a:ext uri="{FF2B5EF4-FFF2-40B4-BE49-F238E27FC236}">
                      <a16:creationId xmlns:a16="http://schemas.microsoft.com/office/drawing/2014/main" id="{1852AA5B-2CD1-0CA9-9A88-75A2C0748B5F}"/>
                    </a:ext>
                  </a:extLst>
                </p:cNvPr>
                <p:cNvSpPr/>
                <p:nvPr/>
              </p:nvSpPr>
              <p:spPr bwMode="gray">
                <a:xfrm>
                  <a:off x="7396032" y="4361520"/>
                  <a:ext cx="365720" cy="382095"/>
                </a:xfrm>
                <a:custGeom>
                  <a:avLst/>
                  <a:gdLst>
                    <a:gd name="connsiteX0" fmla="*/ 355815 w 365719"/>
                    <a:gd name="connsiteY0" fmla="*/ 182618 h 382095"/>
                    <a:gd name="connsiteX1" fmla="*/ 170772 w 365719"/>
                    <a:gd name="connsiteY1" fmla="*/ 10675 h 382095"/>
                    <a:gd name="connsiteX2" fmla="*/ 10838 w 365719"/>
                    <a:gd name="connsiteY2" fmla="*/ 168425 h 382095"/>
                    <a:gd name="connsiteX3" fmla="*/ 59964 w 365719"/>
                    <a:gd name="connsiteY3" fmla="*/ 303796 h 382095"/>
                    <a:gd name="connsiteX4" fmla="*/ 90532 w 365719"/>
                    <a:gd name="connsiteY4" fmla="*/ 375849 h 382095"/>
                    <a:gd name="connsiteX5" fmla="*/ 90532 w 365719"/>
                    <a:gd name="connsiteY5" fmla="*/ 376395 h 382095"/>
                    <a:gd name="connsiteX6" fmla="*/ 276121 w 365719"/>
                    <a:gd name="connsiteY6" fmla="*/ 376395 h 382095"/>
                    <a:gd name="connsiteX7" fmla="*/ 276121 w 365719"/>
                    <a:gd name="connsiteY7" fmla="*/ 375849 h 382095"/>
                    <a:gd name="connsiteX8" fmla="*/ 305051 w 365719"/>
                    <a:gd name="connsiteY8" fmla="*/ 305434 h 382095"/>
                    <a:gd name="connsiteX9" fmla="*/ 355815 w 365719"/>
                    <a:gd name="connsiteY9" fmla="*/ 182618 h 382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5719" h="382095">
                      <a:moveTo>
                        <a:pt x="355815" y="182618"/>
                      </a:moveTo>
                      <a:cubicBezTo>
                        <a:pt x="355815" y="83273"/>
                        <a:pt x="271754" y="3578"/>
                        <a:pt x="170772" y="10675"/>
                      </a:cubicBezTo>
                      <a:cubicBezTo>
                        <a:pt x="86711" y="16679"/>
                        <a:pt x="17934" y="83819"/>
                        <a:pt x="10838" y="168425"/>
                      </a:cubicBezTo>
                      <a:cubicBezTo>
                        <a:pt x="6471" y="221373"/>
                        <a:pt x="26122" y="269954"/>
                        <a:pt x="59964" y="303796"/>
                      </a:cubicBezTo>
                      <a:cubicBezTo>
                        <a:pt x="79069" y="322901"/>
                        <a:pt x="90532" y="348556"/>
                        <a:pt x="90532" y="375849"/>
                      </a:cubicBezTo>
                      <a:lnTo>
                        <a:pt x="90532" y="376395"/>
                      </a:lnTo>
                      <a:lnTo>
                        <a:pt x="276121" y="376395"/>
                      </a:lnTo>
                      <a:lnTo>
                        <a:pt x="276121" y="375849"/>
                      </a:lnTo>
                      <a:cubicBezTo>
                        <a:pt x="276121" y="349648"/>
                        <a:pt x="286492" y="323993"/>
                        <a:pt x="305051" y="305434"/>
                      </a:cubicBezTo>
                      <a:cubicBezTo>
                        <a:pt x="336165" y="273775"/>
                        <a:pt x="355815" y="230652"/>
                        <a:pt x="355815" y="182618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2" name="Freihandform: Form 31">
                  <a:extLst>
                    <a:ext uri="{FF2B5EF4-FFF2-40B4-BE49-F238E27FC236}">
                      <a16:creationId xmlns:a16="http://schemas.microsoft.com/office/drawing/2014/main" id="{0FDEEDAF-C9A9-4318-7DAD-0A0945C566F5}"/>
                    </a:ext>
                  </a:extLst>
                </p:cNvPr>
                <p:cNvSpPr/>
                <p:nvPr/>
              </p:nvSpPr>
              <p:spPr bwMode="gray">
                <a:xfrm>
                  <a:off x="7453404" y="4415453"/>
                  <a:ext cx="212882" cy="125546"/>
                </a:xfrm>
                <a:custGeom>
                  <a:avLst/>
                  <a:gdLst>
                    <a:gd name="connsiteX0" fmla="*/ 10235 w 212881"/>
                    <a:gd name="connsiteY0" fmla="*/ 118859 h 125545"/>
                    <a:gd name="connsiteX1" fmla="*/ 119951 w 212881"/>
                    <a:gd name="connsiteY1" fmla="*/ 10781 h 125545"/>
                    <a:gd name="connsiteX2" fmla="*/ 128684 w 212881"/>
                    <a:gd name="connsiteY2" fmla="*/ 10235 h 125545"/>
                    <a:gd name="connsiteX3" fmla="*/ 206741 w 212881"/>
                    <a:gd name="connsiteY3" fmla="*/ 39711 h 125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881" h="125545">
                      <a:moveTo>
                        <a:pt x="10235" y="118859"/>
                      </a:moveTo>
                      <a:cubicBezTo>
                        <a:pt x="15147" y="60999"/>
                        <a:pt x="62091" y="14601"/>
                        <a:pt x="119951" y="10781"/>
                      </a:cubicBezTo>
                      <a:cubicBezTo>
                        <a:pt x="122680" y="10781"/>
                        <a:pt x="125409" y="10235"/>
                        <a:pt x="128684" y="10235"/>
                      </a:cubicBezTo>
                      <a:cubicBezTo>
                        <a:pt x="158706" y="10235"/>
                        <a:pt x="185999" y="21152"/>
                        <a:pt x="206741" y="3971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3" name="Freihandform: Form 32">
                  <a:extLst>
                    <a:ext uri="{FF2B5EF4-FFF2-40B4-BE49-F238E27FC236}">
                      <a16:creationId xmlns:a16="http://schemas.microsoft.com/office/drawing/2014/main" id="{D42875CF-D81C-8E2C-B0C4-856FC4D6BB43}"/>
                    </a:ext>
                  </a:extLst>
                </p:cNvPr>
                <p:cNvSpPr/>
                <p:nvPr/>
              </p:nvSpPr>
              <p:spPr bwMode="gray">
                <a:xfrm>
                  <a:off x="7475784" y="4764252"/>
                  <a:ext cx="207423" cy="16376"/>
                </a:xfrm>
                <a:custGeom>
                  <a:avLst/>
                  <a:gdLst>
                    <a:gd name="connsiteX0" fmla="*/ 10235 w 207423"/>
                    <a:gd name="connsiteY0" fmla="*/ 10235 h 16375"/>
                    <a:gd name="connsiteX1" fmla="*/ 197462 w 207423"/>
                    <a:gd name="connsiteY1" fmla="*/ 10235 h 16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7423" h="16375">
                      <a:moveTo>
                        <a:pt x="10235" y="10235"/>
                      </a:moveTo>
                      <a:lnTo>
                        <a:pt x="197462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4" name="Freihandform: Form 33">
                  <a:extLst>
                    <a:ext uri="{FF2B5EF4-FFF2-40B4-BE49-F238E27FC236}">
                      <a16:creationId xmlns:a16="http://schemas.microsoft.com/office/drawing/2014/main" id="{ACE1E3D1-E22D-E989-DB26-F129880FB6C0}"/>
                    </a:ext>
                  </a:extLst>
                </p:cNvPr>
                <p:cNvSpPr/>
                <p:nvPr/>
              </p:nvSpPr>
              <p:spPr bwMode="gray">
                <a:xfrm>
                  <a:off x="7475238" y="4801370"/>
                  <a:ext cx="207423" cy="109170"/>
                </a:xfrm>
                <a:custGeom>
                  <a:avLst/>
                  <a:gdLst>
                    <a:gd name="connsiteX0" fmla="*/ 107942 w 207423"/>
                    <a:gd name="connsiteY0" fmla="*/ 99754 h 109170"/>
                    <a:gd name="connsiteX1" fmla="*/ 99754 w 207423"/>
                    <a:gd name="connsiteY1" fmla="*/ 99754 h 109170"/>
                    <a:gd name="connsiteX2" fmla="*/ 10235 w 207423"/>
                    <a:gd name="connsiteY2" fmla="*/ 10235 h 109170"/>
                    <a:gd name="connsiteX3" fmla="*/ 10235 w 207423"/>
                    <a:gd name="connsiteY3" fmla="*/ 10235 h 109170"/>
                    <a:gd name="connsiteX4" fmla="*/ 197461 w 207423"/>
                    <a:gd name="connsiteY4" fmla="*/ 10235 h 109170"/>
                    <a:gd name="connsiteX5" fmla="*/ 197461 w 207423"/>
                    <a:gd name="connsiteY5" fmla="*/ 10235 h 109170"/>
                    <a:gd name="connsiteX6" fmla="*/ 107942 w 207423"/>
                    <a:gd name="connsiteY6" fmla="*/ 99754 h 109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7423" h="109170">
                      <a:moveTo>
                        <a:pt x="107942" y="99754"/>
                      </a:moveTo>
                      <a:lnTo>
                        <a:pt x="99754" y="99754"/>
                      </a:lnTo>
                      <a:cubicBezTo>
                        <a:pt x="50082" y="99754"/>
                        <a:pt x="10235" y="59907"/>
                        <a:pt x="10235" y="10235"/>
                      </a:cubicBezTo>
                      <a:lnTo>
                        <a:pt x="10235" y="10235"/>
                      </a:lnTo>
                      <a:lnTo>
                        <a:pt x="197461" y="10235"/>
                      </a:lnTo>
                      <a:lnTo>
                        <a:pt x="197461" y="10235"/>
                      </a:lnTo>
                      <a:cubicBezTo>
                        <a:pt x="198007" y="59361"/>
                        <a:pt x="157614" y="99754"/>
                        <a:pt x="107942" y="99754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5" name="Freihandform: Form 34">
                  <a:extLst>
                    <a:ext uri="{FF2B5EF4-FFF2-40B4-BE49-F238E27FC236}">
                      <a16:creationId xmlns:a16="http://schemas.microsoft.com/office/drawing/2014/main" id="{6737831A-3181-91B8-7EA6-8B6E8D61A1CD}"/>
                    </a:ext>
                  </a:extLst>
                </p:cNvPr>
                <p:cNvSpPr/>
                <p:nvPr/>
              </p:nvSpPr>
              <p:spPr bwMode="gray">
                <a:xfrm>
                  <a:off x="7541286" y="4892527"/>
                  <a:ext cx="70961" cy="54585"/>
                </a:xfrm>
                <a:custGeom>
                  <a:avLst/>
                  <a:gdLst>
                    <a:gd name="connsiteX0" fmla="*/ 10235 w 70960"/>
                    <a:gd name="connsiteY0" fmla="*/ 10235 h 54585"/>
                    <a:gd name="connsiteX1" fmla="*/ 10235 w 70960"/>
                    <a:gd name="connsiteY1" fmla="*/ 20060 h 54585"/>
                    <a:gd name="connsiteX2" fmla="*/ 38073 w 70960"/>
                    <a:gd name="connsiteY2" fmla="*/ 47898 h 54585"/>
                    <a:gd name="connsiteX3" fmla="*/ 38073 w 70960"/>
                    <a:gd name="connsiteY3" fmla="*/ 47898 h 54585"/>
                    <a:gd name="connsiteX4" fmla="*/ 65911 w 70960"/>
                    <a:gd name="connsiteY4" fmla="*/ 20060 h 54585"/>
                    <a:gd name="connsiteX5" fmla="*/ 65911 w 70960"/>
                    <a:gd name="connsiteY5" fmla="*/ 10235 h 54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960" h="54585">
                      <a:moveTo>
                        <a:pt x="10235" y="10235"/>
                      </a:moveTo>
                      <a:lnTo>
                        <a:pt x="10235" y="20060"/>
                      </a:lnTo>
                      <a:cubicBezTo>
                        <a:pt x="10235" y="35344"/>
                        <a:pt x="22789" y="47898"/>
                        <a:pt x="38073" y="47898"/>
                      </a:cubicBezTo>
                      <a:lnTo>
                        <a:pt x="38073" y="47898"/>
                      </a:lnTo>
                      <a:cubicBezTo>
                        <a:pt x="53357" y="47898"/>
                        <a:pt x="65911" y="35344"/>
                        <a:pt x="65911" y="20060"/>
                      </a:cubicBezTo>
                      <a:lnTo>
                        <a:pt x="65911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345B1BC8-38A5-81DE-6412-E11F67B4DF9A}"/>
                    </a:ext>
                  </a:extLst>
                </p:cNvPr>
                <p:cNvSpPr/>
                <p:nvPr/>
              </p:nvSpPr>
              <p:spPr bwMode="gray">
                <a:xfrm>
                  <a:off x="7569124" y="4271894"/>
                  <a:ext cx="16376" cy="60044"/>
                </a:xfrm>
                <a:custGeom>
                  <a:avLst/>
                  <a:gdLst>
                    <a:gd name="connsiteX0" fmla="*/ 10235 w 16375"/>
                    <a:gd name="connsiteY0" fmla="*/ 54994 h 60043"/>
                    <a:gd name="connsiteX1" fmla="*/ 10235 w 16375"/>
                    <a:gd name="connsiteY1" fmla="*/ 10235 h 60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75" h="60043">
                      <a:moveTo>
                        <a:pt x="10235" y="54994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7" name="Freihandform: Form 36">
                  <a:extLst>
                    <a:ext uri="{FF2B5EF4-FFF2-40B4-BE49-F238E27FC236}">
                      <a16:creationId xmlns:a16="http://schemas.microsoft.com/office/drawing/2014/main" id="{F44CA736-EE13-43C9-7375-464F54F8C0D7}"/>
                    </a:ext>
                  </a:extLst>
                </p:cNvPr>
                <p:cNvSpPr/>
                <p:nvPr/>
              </p:nvSpPr>
              <p:spPr bwMode="gray">
                <a:xfrm>
                  <a:off x="7479605" y="4287724"/>
                  <a:ext cx="32751" cy="60044"/>
                </a:xfrm>
                <a:custGeom>
                  <a:avLst/>
                  <a:gdLst>
                    <a:gd name="connsiteX0" fmla="*/ 25519 w 32751"/>
                    <a:gd name="connsiteY0" fmla="*/ 52265 h 60043"/>
                    <a:gd name="connsiteX1" fmla="*/ 10235 w 32751"/>
                    <a:gd name="connsiteY1" fmla="*/ 10235 h 60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751" h="60043">
                      <a:moveTo>
                        <a:pt x="25519" y="52265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87445CD3-DE69-187E-E259-42BE3BA72649}"/>
                    </a:ext>
                  </a:extLst>
                </p:cNvPr>
                <p:cNvSpPr/>
                <p:nvPr/>
              </p:nvSpPr>
              <p:spPr bwMode="gray">
                <a:xfrm>
                  <a:off x="7401002" y="4333576"/>
                  <a:ext cx="49127" cy="49127"/>
                </a:xfrm>
                <a:custGeom>
                  <a:avLst/>
                  <a:gdLst>
                    <a:gd name="connsiteX0" fmla="*/ 39165 w 49126"/>
                    <a:gd name="connsiteY0" fmla="*/ 44077 h 49126"/>
                    <a:gd name="connsiteX1" fmla="*/ 10235 w 49126"/>
                    <a:gd name="connsiteY1" fmla="*/ 10235 h 4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26" h="49126">
                      <a:moveTo>
                        <a:pt x="39165" y="44077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9" name="Freihandform: Form 38">
                  <a:extLst>
                    <a:ext uri="{FF2B5EF4-FFF2-40B4-BE49-F238E27FC236}">
                      <a16:creationId xmlns:a16="http://schemas.microsoft.com/office/drawing/2014/main" id="{1EA43861-4DD3-DE08-3C19-B38B1468D79D}"/>
                    </a:ext>
                  </a:extLst>
                </p:cNvPr>
                <p:cNvSpPr/>
                <p:nvPr/>
              </p:nvSpPr>
              <p:spPr bwMode="gray">
                <a:xfrm>
                  <a:off x="7342596" y="4402899"/>
                  <a:ext cx="54585" cy="38210"/>
                </a:xfrm>
                <a:custGeom>
                  <a:avLst/>
                  <a:gdLst>
                    <a:gd name="connsiteX0" fmla="*/ 48990 w 54585"/>
                    <a:gd name="connsiteY0" fmla="*/ 32615 h 38209"/>
                    <a:gd name="connsiteX1" fmla="*/ 10235 w 54585"/>
                    <a:gd name="connsiteY1" fmla="*/ 10235 h 38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85" h="38209">
                      <a:moveTo>
                        <a:pt x="48990" y="32615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40" name="Freihandform: Form 39">
                  <a:extLst>
                    <a:ext uri="{FF2B5EF4-FFF2-40B4-BE49-F238E27FC236}">
                      <a16:creationId xmlns:a16="http://schemas.microsoft.com/office/drawing/2014/main" id="{2B024ABF-A6FE-23C5-FAE8-FD7D96E4302B}"/>
                    </a:ext>
                  </a:extLst>
                </p:cNvPr>
                <p:cNvSpPr/>
                <p:nvPr/>
              </p:nvSpPr>
              <p:spPr bwMode="gray">
                <a:xfrm>
                  <a:off x="7311483" y="4488597"/>
                  <a:ext cx="60044" cy="27293"/>
                </a:xfrm>
                <a:custGeom>
                  <a:avLst/>
                  <a:gdLst>
                    <a:gd name="connsiteX0" fmla="*/ 54449 w 60043"/>
                    <a:gd name="connsiteY0" fmla="*/ 17877 h 27292"/>
                    <a:gd name="connsiteX1" fmla="*/ 10235 w 60043"/>
                    <a:gd name="connsiteY1" fmla="*/ 10235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54449" y="17877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41" name="Freihandform: Form 40">
                  <a:extLst>
                    <a:ext uri="{FF2B5EF4-FFF2-40B4-BE49-F238E27FC236}">
                      <a16:creationId xmlns:a16="http://schemas.microsoft.com/office/drawing/2014/main" id="{62565893-BE89-E3A5-8ABB-7C108618B7A8}"/>
                    </a:ext>
                  </a:extLst>
                </p:cNvPr>
                <p:cNvSpPr/>
                <p:nvPr/>
              </p:nvSpPr>
              <p:spPr bwMode="gray">
                <a:xfrm>
                  <a:off x="7311483" y="4571566"/>
                  <a:ext cx="60044" cy="27293"/>
                </a:xfrm>
                <a:custGeom>
                  <a:avLst/>
                  <a:gdLst>
                    <a:gd name="connsiteX0" fmla="*/ 54449 w 60043"/>
                    <a:gd name="connsiteY0" fmla="*/ 10235 h 27292"/>
                    <a:gd name="connsiteX1" fmla="*/ 10235 w 60043"/>
                    <a:gd name="connsiteY1" fmla="*/ 17877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54449" y="10235"/>
                      </a:moveTo>
                      <a:lnTo>
                        <a:pt x="10235" y="17877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42" name="Freihandform: Form 41">
                  <a:extLst>
                    <a:ext uri="{FF2B5EF4-FFF2-40B4-BE49-F238E27FC236}">
                      <a16:creationId xmlns:a16="http://schemas.microsoft.com/office/drawing/2014/main" id="{F8590CB1-8B30-C489-ED84-8C3E33A87F1D}"/>
                    </a:ext>
                  </a:extLst>
                </p:cNvPr>
                <p:cNvSpPr/>
                <p:nvPr/>
              </p:nvSpPr>
              <p:spPr bwMode="gray">
                <a:xfrm>
                  <a:off x="7783098" y="4571566"/>
                  <a:ext cx="60044" cy="27293"/>
                </a:xfrm>
                <a:custGeom>
                  <a:avLst/>
                  <a:gdLst>
                    <a:gd name="connsiteX0" fmla="*/ 10235 w 60043"/>
                    <a:gd name="connsiteY0" fmla="*/ 10235 h 27292"/>
                    <a:gd name="connsiteX1" fmla="*/ 53903 w 60043"/>
                    <a:gd name="connsiteY1" fmla="*/ 17877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10235" y="10235"/>
                      </a:moveTo>
                      <a:lnTo>
                        <a:pt x="53903" y="17877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43" name="Freihandform: Form 42">
                  <a:extLst>
                    <a:ext uri="{FF2B5EF4-FFF2-40B4-BE49-F238E27FC236}">
                      <a16:creationId xmlns:a16="http://schemas.microsoft.com/office/drawing/2014/main" id="{003D0C17-ADEB-B044-408A-3D699C2EBFE3}"/>
                    </a:ext>
                  </a:extLst>
                </p:cNvPr>
                <p:cNvSpPr/>
                <p:nvPr/>
              </p:nvSpPr>
              <p:spPr bwMode="gray">
                <a:xfrm>
                  <a:off x="7783098" y="4488597"/>
                  <a:ext cx="60044" cy="27293"/>
                </a:xfrm>
                <a:custGeom>
                  <a:avLst/>
                  <a:gdLst>
                    <a:gd name="connsiteX0" fmla="*/ 10235 w 60043"/>
                    <a:gd name="connsiteY0" fmla="*/ 17877 h 27292"/>
                    <a:gd name="connsiteX1" fmla="*/ 53903 w 60043"/>
                    <a:gd name="connsiteY1" fmla="*/ 10235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10235" y="17877"/>
                      </a:moveTo>
                      <a:lnTo>
                        <a:pt x="53903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44" name="Freihandform: Form 43">
                  <a:extLst>
                    <a:ext uri="{FF2B5EF4-FFF2-40B4-BE49-F238E27FC236}">
                      <a16:creationId xmlns:a16="http://schemas.microsoft.com/office/drawing/2014/main" id="{2EB69519-6584-D808-407B-50BA119CB2C9}"/>
                    </a:ext>
                  </a:extLst>
                </p:cNvPr>
                <p:cNvSpPr/>
                <p:nvPr/>
              </p:nvSpPr>
              <p:spPr bwMode="gray">
                <a:xfrm>
                  <a:off x="7756897" y="4402899"/>
                  <a:ext cx="54585" cy="38210"/>
                </a:xfrm>
                <a:custGeom>
                  <a:avLst/>
                  <a:gdLst>
                    <a:gd name="connsiteX0" fmla="*/ 10235 w 54585"/>
                    <a:gd name="connsiteY0" fmla="*/ 32615 h 38209"/>
                    <a:gd name="connsiteX1" fmla="*/ 48990 w 54585"/>
                    <a:gd name="connsiteY1" fmla="*/ 10235 h 38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85" h="38209">
                      <a:moveTo>
                        <a:pt x="10235" y="32615"/>
                      </a:moveTo>
                      <a:lnTo>
                        <a:pt x="48990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45" name="Freihandform: Form 44">
                  <a:extLst>
                    <a:ext uri="{FF2B5EF4-FFF2-40B4-BE49-F238E27FC236}">
                      <a16:creationId xmlns:a16="http://schemas.microsoft.com/office/drawing/2014/main" id="{86D39418-3810-A8E1-97AD-452F98ABAC70}"/>
                    </a:ext>
                  </a:extLst>
                </p:cNvPr>
                <p:cNvSpPr/>
                <p:nvPr/>
              </p:nvSpPr>
              <p:spPr bwMode="gray">
                <a:xfrm>
                  <a:off x="7708862" y="4333576"/>
                  <a:ext cx="43668" cy="49127"/>
                </a:xfrm>
                <a:custGeom>
                  <a:avLst/>
                  <a:gdLst>
                    <a:gd name="connsiteX0" fmla="*/ 10235 w 43668"/>
                    <a:gd name="connsiteY0" fmla="*/ 44077 h 49126"/>
                    <a:gd name="connsiteX1" fmla="*/ 38619 w 43668"/>
                    <a:gd name="connsiteY1" fmla="*/ 10235 h 4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668" h="49126">
                      <a:moveTo>
                        <a:pt x="10235" y="44077"/>
                      </a:moveTo>
                      <a:lnTo>
                        <a:pt x="38619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46" name="Freihandform: Form 45">
                  <a:extLst>
                    <a:ext uri="{FF2B5EF4-FFF2-40B4-BE49-F238E27FC236}">
                      <a16:creationId xmlns:a16="http://schemas.microsoft.com/office/drawing/2014/main" id="{DF55620E-9FC9-8457-CC8A-69B77A8E28DD}"/>
                    </a:ext>
                  </a:extLst>
                </p:cNvPr>
                <p:cNvSpPr/>
                <p:nvPr/>
              </p:nvSpPr>
              <p:spPr bwMode="gray">
                <a:xfrm>
                  <a:off x="7643360" y="4287724"/>
                  <a:ext cx="32751" cy="60044"/>
                </a:xfrm>
                <a:custGeom>
                  <a:avLst/>
                  <a:gdLst>
                    <a:gd name="connsiteX0" fmla="*/ 10235 w 32751"/>
                    <a:gd name="connsiteY0" fmla="*/ 52265 h 60043"/>
                    <a:gd name="connsiteX1" fmla="*/ 25519 w 32751"/>
                    <a:gd name="connsiteY1" fmla="*/ 10235 h 60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751" h="60043">
                      <a:moveTo>
                        <a:pt x="10235" y="52265"/>
                      </a:moveTo>
                      <a:lnTo>
                        <a:pt x="25519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D77D8B2F-DD90-8710-A751-8314BAF7CB5F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9135156" y="-953878"/>
                <a:ext cx="323877" cy="323879"/>
                <a:chOff x="7902360" y="4609416"/>
                <a:chExt cx="1434489" cy="1434489"/>
              </a:xfrm>
              <a:noFill/>
            </p:grpSpPr>
            <p:sp>
              <p:nvSpPr>
                <p:cNvPr id="29" name="Freihandform: Form 28">
                  <a:extLst>
                    <a:ext uri="{FF2B5EF4-FFF2-40B4-BE49-F238E27FC236}">
                      <a16:creationId xmlns:a16="http://schemas.microsoft.com/office/drawing/2014/main" id="{4982BCDC-6271-D69E-DB59-42C0B69CAA3D}"/>
                    </a:ext>
                  </a:extLst>
                </p:cNvPr>
                <p:cNvSpPr/>
                <p:nvPr/>
              </p:nvSpPr>
              <p:spPr bwMode="gray">
                <a:xfrm>
                  <a:off x="8089292" y="4797522"/>
                  <a:ext cx="1056992" cy="1056992"/>
                </a:xfrm>
                <a:custGeom>
                  <a:avLst/>
                  <a:gdLst>
                    <a:gd name="connsiteX0" fmla="*/ 219325 w 342085"/>
                    <a:gd name="connsiteY0" fmla="*/ 68207 h 342085"/>
                    <a:gd name="connsiteX1" fmla="*/ 281919 w 342085"/>
                    <a:gd name="connsiteY1" fmla="*/ 219325 h 342085"/>
                    <a:gd name="connsiteX2" fmla="*/ 130801 w 342085"/>
                    <a:gd name="connsiteY2" fmla="*/ 281919 h 342085"/>
                    <a:gd name="connsiteX3" fmla="*/ 68207 w 342085"/>
                    <a:gd name="connsiteY3" fmla="*/ 130801 h 342085"/>
                    <a:gd name="connsiteX4" fmla="*/ 219325 w 342085"/>
                    <a:gd name="connsiteY4" fmla="*/ 68207 h 34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085" h="342085">
                      <a:moveTo>
                        <a:pt x="219325" y="68207"/>
                      </a:moveTo>
                      <a:cubicBezTo>
                        <a:pt x="278340" y="92652"/>
                        <a:pt x="306364" y="160310"/>
                        <a:pt x="281919" y="219325"/>
                      </a:cubicBezTo>
                      <a:cubicBezTo>
                        <a:pt x="257473" y="278340"/>
                        <a:pt x="189815" y="306364"/>
                        <a:pt x="130801" y="281919"/>
                      </a:cubicBezTo>
                      <a:cubicBezTo>
                        <a:pt x="71786" y="257474"/>
                        <a:pt x="43761" y="189816"/>
                        <a:pt x="68207" y="130801"/>
                      </a:cubicBezTo>
                      <a:cubicBezTo>
                        <a:pt x="92652" y="71786"/>
                        <a:pt x="160310" y="43762"/>
                        <a:pt x="219325" y="68207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0" name="Freihandform: Form 29">
                  <a:extLst>
                    <a:ext uri="{FF2B5EF4-FFF2-40B4-BE49-F238E27FC236}">
                      <a16:creationId xmlns:a16="http://schemas.microsoft.com/office/drawing/2014/main" id="{6DD08EBE-78E0-8252-8105-FF1EDB98B98F}"/>
                    </a:ext>
                  </a:extLst>
                </p:cNvPr>
                <p:cNvSpPr/>
                <p:nvPr/>
              </p:nvSpPr>
              <p:spPr bwMode="gray">
                <a:xfrm>
                  <a:off x="7902360" y="4609416"/>
                  <a:ext cx="1434489" cy="1434489"/>
                </a:xfrm>
                <a:custGeom>
                  <a:avLst/>
                  <a:gdLst>
                    <a:gd name="connsiteX0" fmla="*/ 453263 w 464258"/>
                    <a:gd name="connsiteY0" fmla="*/ 249641 h 464258"/>
                    <a:gd name="connsiteX1" fmla="*/ 453263 w 464258"/>
                    <a:gd name="connsiteY1" fmla="*/ 221948 h 464258"/>
                    <a:gd name="connsiteX2" fmla="*/ 431272 w 464258"/>
                    <a:gd name="connsiteY2" fmla="*/ 199957 h 464258"/>
                    <a:gd name="connsiteX3" fmla="*/ 431272 w 464258"/>
                    <a:gd name="connsiteY3" fmla="*/ 199957 h 464258"/>
                    <a:gd name="connsiteX4" fmla="*/ 410095 w 464258"/>
                    <a:gd name="connsiteY4" fmla="*/ 184482 h 464258"/>
                    <a:gd name="connsiteX5" fmla="*/ 395434 w 464258"/>
                    <a:gd name="connsiteY5" fmla="*/ 148644 h 464258"/>
                    <a:gd name="connsiteX6" fmla="*/ 399507 w 464258"/>
                    <a:gd name="connsiteY6" fmla="*/ 122581 h 464258"/>
                    <a:gd name="connsiteX7" fmla="*/ 399507 w 464258"/>
                    <a:gd name="connsiteY7" fmla="*/ 122581 h 464258"/>
                    <a:gd name="connsiteX8" fmla="*/ 399507 w 464258"/>
                    <a:gd name="connsiteY8" fmla="*/ 91630 h 464258"/>
                    <a:gd name="connsiteX9" fmla="*/ 379959 w 464258"/>
                    <a:gd name="connsiteY9" fmla="*/ 72082 h 464258"/>
                    <a:gd name="connsiteX10" fmla="*/ 349008 w 464258"/>
                    <a:gd name="connsiteY10" fmla="*/ 72082 h 464258"/>
                    <a:gd name="connsiteX11" fmla="*/ 349008 w 464258"/>
                    <a:gd name="connsiteY11" fmla="*/ 72082 h 464258"/>
                    <a:gd name="connsiteX12" fmla="*/ 322945 w 464258"/>
                    <a:gd name="connsiteY12" fmla="*/ 76155 h 464258"/>
                    <a:gd name="connsiteX13" fmla="*/ 287107 w 464258"/>
                    <a:gd name="connsiteY13" fmla="*/ 61494 h 464258"/>
                    <a:gd name="connsiteX14" fmla="*/ 271632 w 464258"/>
                    <a:gd name="connsiteY14" fmla="*/ 40317 h 464258"/>
                    <a:gd name="connsiteX15" fmla="*/ 271632 w 464258"/>
                    <a:gd name="connsiteY15" fmla="*/ 40317 h 464258"/>
                    <a:gd name="connsiteX16" fmla="*/ 249641 w 464258"/>
                    <a:gd name="connsiteY16" fmla="*/ 18326 h 464258"/>
                    <a:gd name="connsiteX17" fmla="*/ 221948 w 464258"/>
                    <a:gd name="connsiteY17" fmla="*/ 18326 h 464258"/>
                    <a:gd name="connsiteX18" fmla="*/ 199957 w 464258"/>
                    <a:gd name="connsiteY18" fmla="*/ 40317 h 464258"/>
                    <a:gd name="connsiteX19" fmla="*/ 199957 w 464258"/>
                    <a:gd name="connsiteY19" fmla="*/ 40317 h 464258"/>
                    <a:gd name="connsiteX20" fmla="*/ 184482 w 464258"/>
                    <a:gd name="connsiteY20" fmla="*/ 61494 h 464258"/>
                    <a:gd name="connsiteX21" fmla="*/ 148644 w 464258"/>
                    <a:gd name="connsiteY21" fmla="*/ 76155 h 464258"/>
                    <a:gd name="connsiteX22" fmla="*/ 122581 w 464258"/>
                    <a:gd name="connsiteY22" fmla="*/ 72082 h 464258"/>
                    <a:gd name="connsiteX23" fmla="*/ 122581 w 464258"/>
                    <a:gd name="connsiteY23" fmla="*/ 72082 h 464258"/>
                    <a:gd name="connsiteX24" fmla="*/ 91630 w 464258"/>
                    <a:gd name="connsiteY24" fmla="*/ 72082 h 464258"/>
                    <a:gd name="connsiteX25" fmla="*/ 72082 w 464258"/>
                    <a:gd name="connsiteY25" fmla="*/ 91630 h 464258"/>
                    <a:gd name="connsiteX26" fmla="*/ 72082 w 464258"/>
                    <a:gd name="connsiteY26" fmla="*/ 122581 h 464258"/>
                    <a:gd name="connsiteX27" fmla="*/ 72082 w 464258"/>
                    <a:gd name="connsiteY27" fmla="*/ 122581 h 464258"/>
                    <a:gd name="connsiteX28" fmla="*/ 76155 w 464258"/>
                    <a:gd name="connsiteY28" fmla="*/ 148644 h 464258"/>
                    <a:gd name="connsiteX29" fmla="*/ 61494 w 464258"/>
                    <a:gd name="connsiteY29" fmla="*/ 184482 h 464258"/>
                    <a:gd name="connsiteX30" fmla="*/ 40317 w 464258"/>
                    <a:gd name="connsiteY30" fmla="*/ 199957 h 464258"/>
                    <a:gd name="connsiteX31" fmla="*/ 40317 w 464258"/>
                    <a:gd name="connsiteY31" fmla="*/ 199957 h 464258"/>
                    <a:gd name="connsiteX32" fmla="*/ 18326 w 464258"/>
                    <a:gd name="connsiteY32" fmla="*/ 221948 h 464258"/>
                    <a:gd name="connsiteX33" fmla="*/ 18326 w 464258"/>
                    <a:gd name="connsiteY33" fmla="*/ 249641 h 464258"/>
                    <a:gd name="connsiteX34" fmla="*/ 40317 w 464258"/>
                    <a:gd name="connsiteY34" fmla="*/ 271632 h 464258"/>
                    <a:gd name="connsiteX35" fmla="*/ 40317 w 464258"/>
                    <a:gd name="connsiteY35" fmla="*/ 271632 h 464258"/>
                    <a:gd name="connsiteX36" fmla="*/ 61494 w 464258"/>
                    <a:gd name="connsiteY36" fmla="*/ 287107 h 464258"/>
                    <a:gd name="connsiteX37" fmla="*/ 76155 w 464258"/>
                    <a:gd name="connsiteY37" fmla="*/ 322945 h 464258"/>
                    <a:gd name="connsiteX38" fmla="*/ 72082 w 464258"/>
                    <a:gd name="connsiteY38" fmla="*/ 349009 h 464258"/>
                    <a:gd name="connsiteX39" fmla="*/ 72082 w 464258"/>
                    <a:gd name="connsiteY39" fmla="*/ 349009 h 464258"/>
                    <a:gd name="connsiteX40" fmla="*/ 72082 w 464258"/>
                    <a:gd name="connsiteY40" fmla="*/ 379959 h 464258"/>
                    <a:gd name="connsiteX41" fmla="*/ 91630 w 464258"/>
                    <a:gd name="connsiteY41" fmla="*/ 399507 h 464258"/>
                    <a:gd name="connsiteX42" fmla="*/ 122581 w 464258"/>
                    <a:gd name="connsiteY42" fmla="*/ 399507 h 464258"/>
                    <a:gd name="connsiteX43" fmla="*/ 122581 w 464258"/>
                    <a:gd name="connsiteY43" fmla="*/ 399507 h 464258"/>
                    <a:gd name="connsiteX44" fmla="*/ 148644 w 464258"/>
                    <a:gd name="connsiteY44" fmla="*/ 395435 h 464258"/>
                    <a:gd name="connsiteX45" fmla="*/ 184482 w 464258"/>
                    <a:gd name="connsiteY45" fmla="*/ 410095 h 464258"/>
                    <a:gd name="connsiteX46" fmla="*/ 199957 w 464258"/>
                    <a:gd name="connsiteY46" fmla="*/ 431272 h 464258"/>
                    <a:gd name="connsiteX47" fmla="*/ 199957 w 464258"/>
                    <a:gd name="connsiteY47" fmla="*/ 431272 h 464258"/>
                    <a:gd name="connsiteX48" fmla="*/ 221948 w 464258"/>
                    <a:gd name="connsiteY48" fmla="*/ 453263 h 464258"/>
                    <a:gd name="connsiteX49" fmla="*/ 249641 w 464258"/>
                    <a:gd name="connsiteY49" fmla="*/ 453263 h 464258"/>
                    <a:gd name="connsiteX50" fmla="*/ 271632 w 464258"/>
                    <a:gd name="connsiteY50" fmla="*/ 431272 h 464258"/>
                    <a:gd name="connsiteX51" fmla="*/ 271632 w 464258"/>
                    <a:gd name="connsiteY51" fmla="*/ 431272 h 464258"/>
                    <a:gd name="connsiteX52" fmla="*/ 287107 w 464258"/>
                    <a:gd name="connsiteY52" fmla="*/ 410095 h 464258"/>
                    <a:gd name="connsiteX53" fmla="*/ 322945 w 464258"/>
                    <a:gd name="connsiteY53" fmla="*/ 395435 h 464258"/>
                    <a:gd name="connsiteX54" fmla="*/ 349008 w 464258"/>
                    <a:gd name="connsiteY54" fmla="*/ 399507 h 464258"/>
                    <a:gd name="connsiteX55" fmla="*/ 349008 w 464258"/>
                    <a:gd name="connsiteY55" fmla="*/ 399507 h 464258"/>
                    <a:gd name="connsiteX56" fmla="*/ 379959 w 464258"/>
                    <a:gd name="connsiteY56" fmla="*/ 399507 h 464258"/>
                    <a:gd name="connsiteX57" fmla="*/ 399507 w 464258"/>
                    <a:gd name="connsiteY57" fmla="*/ 379959 h 464258"/>
                    <a:gd name="connsiteX58" fmla="*/ 399507 w 464258"/>
                    <a:gd name="connsiteY58" fmla="*/ 349009 h 464258"/>
                    <a:gd name="connsiteX59" fmla="*/ 399507 w 464258"/>
                    <a:gd name="connsiteY59" fmla="*/ 349009 h 464258"/>
                    <a:gd name="connsiteX60" fmla="*/ 395434 w 464258"/>
                    <a:gd name="connsiteY60" fmla="*/ 322945 h 464258"/>
                    <a:gd name="connsiteX61" fmla="*/ 410095 w 464258"/>
                    <a:gd name="connsiteY61" fmla="*/ 287107 h 464258"/>
                    <a:gd name="connsiteX62" fmla="*/ 431272 w 464258"/>
                    <a:gd name="connsiteY62" fmla="*/ 271632 h 464258"/>
                    <a:gd name="connsiteX63" fmla="*/ 431272 w 464258"/>
                    <a:gd name="connsiteY63" fmla="*/ 271632 h 464258"/>
                    <a:gd name="connsiteX64" fmla="*/ 453263 w 464258"/>
                    <a:gd name="connsiteY64" fmla="*/ 249641 h 464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64258" h="464258">
                      <a:moveTo>
                        <a:pt x="453263" y="249641"/>
                      </a:moveTo>
                      <a:lnTo>
                        <a:pt x="453263" y="221948"/>
                      </a:lnTo>
                      <a:cubicBezTo>
                        <a:pt x="453263" y="209731"/>
                        <a:pt x="443490" y="199957"/>
                        <a:pt x="431272" y="199957"/>
                      </a:cubicBezTo>
                      <a:lnTo>
                        <a:pt x="431272" y="199957"/>
                      </a:lnTo>
                      <a:cubicBezTo>
                        <a:pt x="421498" y="199957"/>
                        <a:pt x="413353" y="193441"/>
                        <a:pt x="410095" y="184482"/>
                      </a:cubicBezTo>
                      <a:cubicBezTo>
                        <a:pt x="406837" y="172264"/>
                        <a:pt x="401136" y="160047"/>
                        <a:pt x="395434" y="148644"/>
                      </a:cubicBezTo>
                      <a:cubicBezTo>
                        <a:pt x="390548" y="140499"/>
                        <a:pt x="392176" y="129911"/>
                        <a:pt x="399507" y="122581"/>
                      </a:cubicBezTo>
                      <a:lnTo>
                        <a:pt x="399507" y="122581"/>
                      </a:lnTo>
                      <a:cubicBezTo>
                        <a:pt x="408466" y="113621"/>
                        <a:pt x="408466" y="99775"/>
                        <a:pt x="399507" y="91630"/>
                      </a:cubicBezTo>
                      <a:lnTo>
                        <a:pt x="379959" y="72082"/>
                      </a:lnTo>
                      <a:cubicBezTo>
                        <a:pt x="371000" y="63123"/>
                        <a:pt x="357153" y="63123"/>
                        <a:pt x="349008" y="72082"/>
                      </a:cubicBezTo>
                      <a:lnTo>
                        <a:pt x="349008" y="72082"/>
                      </a:lnTo>
                      <a:cubicBezTo>
                        <a:pt x="342493" y="78598"/>
                        <a:pt x="331904" y="80227"/>
                        <a:pt x="322945" y="76155"/>
                      </a:cubicBezTo>
                      <a:cubicBezTo>
                        <a:pt x="311542" y="70453"/>
                        <a:pt x="300139" y="64752"/>
                        <a:pt x="287107" y="61494"/>
                      </a:cubicBezTo>
                      <a:cubicBezTo>
                        <a:pt x="278148" y="59050"/>
                        <a:pt x="271632" y="50091"/>
                        <a:pt x="271632" y="40317"/>
                      </a:cubicBezTo>
                      <a:lnTo>
                        <a:pt x="271632" y="40317"/>
                      </a:lnTo>
                      <a:cubicBezTo>
                        <a:pt x="271632" y="28100"/>
                        <a:pt x="261858" y="18326"/>
                        <a:pt x="249641" y="18326"/>
                      </a:cubicBezTo>
                      <a:lnTo>
                        <a:pt x="221948" y="18326"/>
                      </a:lnTo>
                      <a:cubicBezTo>
                        <a:pt x="209731" y="18326"/>
                        <a:pt x="199957" y="28100"/>
                        <a:pt x="199957" y="40317"/>
                      </a:cubicBezTo>
                      <a:lnTo>
                        <a:pt x="199957" y="40317"/>
                      </a:lnTo>
                      <a:cubicBezTo>
                        <a:pt x="199957" y="50091"/>
                        <a:pt x="193441" y="58236"/>
                        <a:pt x="184482" y="61494"/>
                      </a:cubicBezTo>
                      <a:cubicBezTo>
                        <a:pt x="172264" y="64752"/>
                        <a:pt x="160047" y="70453"/>
                        <a:pt x="148644" y="76155"/>
                      </a:cubicBezTo>
                      <a:cubicBezTo>
                        <a:pt x="140499" y="81042"/>
                        <a:pt x="129911" y="79413"/>
                        <a:pt x="122581" y="72082"/>
                      </a:cubicBezTo>
                      <a:lnTo>
                        <a:pt x="122581" y="72082"/>
                      </a:lnTo>
                      <a:cubicBezTo>
                        <a:pt x="113621" y="63123"/>
                        <a:pt x="99775" y="63123"/>
                        <a:pt x="91630" y="72082"/>
                      </a:cubicBezTo>
                      <a:lnTo>
                        <a:pt x="72082" y="91630"/>
                      </a:lnTo>
                      <a:cubicBezTo>
                        <a:pt x="63123" y="100589"/>
                        <a:pt x="63123" y="114436"/>
                        <a:pt x="72082" y="122581"/>
                      </a:cubicBezTo>
                      <a:lnTo>
                        <a:pt x="72082" y="122581"/>
                      </a:lnTo>
                      <a:cubicBezTo>
                        <a:pt x="78598" y="129097"/>
                        <a:pt x="80227" y="139685"/>
                        <a:pt x="76155" y="148644"/>
                      </a:cubicBezTo>
                      <a:cubicBezTo>
                        <a:pt x="70453" y="160047"/>
                        <a:pt x="64752" y="171450"/>
                        <a:pt x="61494" y="184482"/>
                      </a:cubicBezTo>
                      <a:cubicBezTo>
                        <a:pt x="59050" y="193441"/>
                        <a:pt x="50091" y="199957"/>
                        <a:pt x="40317" y="199957"/>
                      </a:cubicBezTo>
                      <a:lnTo>
                        <a:pt x="40317" y="199957"/>
                      </a:lnTo>
                      <a:cubicBezTo>
                        <a:pt x="28100" y="199957"/>
                        <a:pt x="18326" y="209731"/>
                        <a:pt x="18326" y="221948"/>
                      </a:cubicBezTo>
                      <a:lnTo>
                        <a:pt x="18326" y="249641"/>
                      </a:lnTo>
                      <a:cubicBezTo>
                        <a:pt x="18326" y="261858"/>
                        <a:pt x="28100" y="271632"/>
                        <a:pt x="40317" y="271632"/>
                      </a:cubicBezTo>
                      <a:lnTo>
                        <a:pt x="40317" y="271632"/>
                      </a:lnTo>
                      <a:cubicBezTo>
                        <a:pt x="50091" y="271632"/>
                        <a:pt x="58236" y="278148"/>
                        <a:pt x="61494" y="287107"/>
                      </a:cubicBezTo>
                      <a:cubicBezTo>
                        <a:pt x="64752" y="299325"/>
                        <a:pt x="70453" y="311542"/>
                        <a:pt x="76155" y="322945"/>
                      </a:cubicBezTo>
                      <a:cubicBezTo>
                        <a:pt x="81042" y="331090"/>
                        <a:pt x="79413" y="341678"/>
                        <a:pt x="72082" y="349009"/>
                      </a:cubicBezTo>
                      <a:lnTo>
                        <a:pt x="72082" y="349009"/>
                      </a:lnTo>
                      <a:cubicBezTo>
                        <a:pt x="63123" y="357968"/>
                        <a:pt x="63123" y="371814"/>
                        <a:pt x="72082" y="379959"/>
                      </a:cubicBezTo>
                      <a:lnTo>
                        <a:pt x="91630" y="399507"/>
                      </a:lnTo>
                      <a:cubicBezTo>
                        <a:pt x="100589" y="408466"/>
                        <a:pt x="114436" y="408466"/>
                        <a:pt x="122581" y="399507"/>
                      </a:cubicBezTo>
                      <a:lnTo>
                        <a:pt x="122581" y="399507"/>
                      </a:lnTo>
                      <a:cubicBezTo>
                        <a:pt x="129096" y="392991"/>
                        <a:pt x="139685" y="391362"/>
                        <a:pt x="148644" y="395435"/>
                      </a:cubicBezTo>
                      <a:cubicBezTo>
                        <a:pt x="160047" y="401136"/>
                        <a:pt x="171450" y="406837"/>
                        <a:pt x="184482" y="410095"/>
                      </a:cubicBezTo>
                      <a:cubicBezTo>
                        <a:pt x="193441" y="412539"/>
                        <a:pt x="199957" y="421498"/>
                        <a:pt x="199957" y="431272"/>
                      </a:cubicBezTo>
                      <a:lnTo>
                        <a:pt x="199957" y="431272"/>
                      </a:lnTo>
                      <a:cubicBezTo>
                        <a:pt x="199957" y="443489"/>
                        <a:pt x="209731" y="453263"/>
                        <a:pt x="221948" y="453263"/>
                      </a:cubicBezTo>
                      <a:lnTo>
                        <a:pt x="249641" y="453263"/>
                      </a:lnTo>
                      <a:cubicBezTo>
                        <a:pt x="261858" y="453263"/>
                        <a:pt x="271632" y="443489"/>
                        <a:pt x="271632" y="431272"/>
                      </a:cubicBezTo>
                      <a:lnTo>
                        <a:pt x="271632" y="431272"/>
                      </a:lnTo>
                      <a:cubicBezTo>
                        <a:pt x="271632" y="421498"/>
                        <a:pt x="278148" y="413353"/>
                        <a:pt x="287107" y="410095"/>
                      </a:cubicBezTo>
                      <a:cubicBezTo>
                        <a:pt x="299325" y="406837"/>
                        <a:pt x="311542" y="401136"/>
                        <a:pt x="322945" y="395435"/>
                      </a:cubicBezTo>
                      <a:cubicBezTo>
                        <a:pt x="331090" y="390548"/>
                        <a:pt x="341678" y="392177"/>
                        <a:pt x="349008" y="399507"/>
                      </a:cubicBezTo>
                      <a:lnTo>
                        <a:pt x="349008" y="399507"/>
                      </a:lnTo>
                      <a:cubicBezTo>
                        <a:pt x="357968" y="408466"/>
                        <a:pt x="371814" y="408466"/>
                        <a:pt x="379959" y="399507"/>
                      </a:cubicBezTo>
                      <a:lnTo>
                        <a:pt x="399507" y="379959"/>
                      </a:lnTo>
                      <a:cubicBezTo>
                        <a:pt x="408466" y="371000"/>
                        <a:pt x="408466" y="357154"/>
                        <a:pt x="399507" y="349009"/>
                      </a:cubicBezTo>
                      <a:lnTo>
                        <a:pt x="399507" y="349009"/>
                      </a:lnTo>
                      <a:cubicBezTo>
                        <a:pt x="392991" y="342493"/>
                        <a:pt x="391362" y="331904"/>
                        <a:pt x="395434" y="322945"/>
                      </a:cubicBezTo>
                      <a:cubicBezTo>
                        <a:pt x="401136" y="311542"/>
                        <a:pt x="406837" y="300139"/>
                        <a:pt x="410095" y="287107"/>
                      </a:cubicBezTo>
                      <a:cubicBezTo>
                        <a:pt x="412539" y="278148"/>
                        <a:pt x="421498" y="271632"/>
                        <a:pt x="431272" y="271632"/>
                      </a:cubicBezTo>
                      <a:lnTo>
                        <a:pt x="431272" y="271632"/>
                      </a:lnTo>
                      <a:cubicBezTo>
                        <a:pt x="443490" y="271632"/>
                        <a:pt x="453263" y="261858"/>
                        <a:pt x="453263" y="249641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E9BDAAB4-C68E-95C6-13DE-2B7C0D6D1C1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605150" y="4730400"/>
            <a:ext cx="906432" cy="906432"/>
            <a:chOff x="8029296" y="4937327"/>
            <a:chExt cx="948673" cy="948673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2EF10BBC-6A69-0B12-4ADB-E0CAFD2CE299}"/>
                </a:ext>
              </a:extLst>
            </p:cNvPr>
            <p:cNvGrpSpPr/>
            <p:nvPr/>
          </p:nvGrpSpPr>
          <p:grpSpPr bwMode="gray">
            <a:xfrm>
              <a:off x="8029296" y="4937327"/>
              <a:ext cx="948673" cy="948673"/>
              <a:chOff x="7582649" y="3165742"/>
              <a:chExt cx="1143364" cy="1143364"/>
            </a:xfrm>
          </p:grpSpPr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5CE4F902-1C07-298A-6E7D-2A94BA39CDE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582649" y="3165742"/>
                <a:ext cx="1143364" cy="1143364"/>
              </a:xfrm>
              <a:prstGeom prst="ellipse">
                <a:avLst/>
              </a:prstGeom>
              <a:noFill/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9D6A671-FBD5-EAF1-D8AA-02EE0E85E63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691900" y="3274995"/>
                <a:ext cx="924862" cy="924858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" name="ICON">
              <a:extLst>
                <a:ext uri="{FF2B5EF4-FFF2-40B4-BE49-F238E27FC236}">
                  <a16:creationId xmlns:a16="http://schemas.microsoft.com/office/drawing/2014/main" id="{D91D535E-37CE-4912-270C-A0E03492F7E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262876" y="5170878"/>
              <a:ext cx="481513" cy="481570"/>
              <a:chOff x="8816050" y="-953999"/>
              <a:chExt cx="719915" cy="720000"/>
            </a:xfrm>
          </p:grpSpPr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576A6F2C-94F6-1F27-1B75-98B3DAF444DC}"/>
                  </a:ext>
                </a:extLst>
              </p:cNvPr>
              <p:cNvSpPr/>
              <p:nvPr/>
            </p:nvSpPr>
            <p:spPr bwMode="gray">
              <a:xfrm>
                <a:off x="8816050" y="-953999"/>
                <a:ext cx="637706" cy="637704"/>
              </a:xfrm>
              <a:custGeom>
                <a:avLst/>
                <a:gdLst>
                  <a:gd name="connsiteX0" fmla="*/ 923635 w 961097"/>
                  <a:gd name="connsiteY0" fmla="*/ 459290 h 961097"/>
                  <a:gd name="connsiteX1" fmla="*/ 508025 w 961097"/>
                  <a:gd name="connsiteY1" fmla="*/ 923635 h 961097"/>
                  <a:gd name="connsiteX2" fmla="*/ 43680 w 961097"/>
                  <a:gd name="connsiteY2" fmla="*/ 508025 h 961097"/>
                  <a:gd name="connsiteX3" fmla="*/ 459290 w 961097"/>
                  <a:gd name="connsiteY3" fmla="*/ 43679 h 961097"/>
                  <a:gd name="connsiteX4" fmla="*/ 923635 w 961097"/>
                  <a:gd name="connsiteY4" fmla="*/ 459290 h 961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1097" h="961097">
                    <a:moveTo>
                      <a:pt x="923635" y="459290"/>
                    </a:moveTo>
                    <a:cubicBezTo>
                      <a:pt x="937093" y="702283"/>
                      <a:pt x="751018" y="910177"/>
                      <a:pt x="508025" y="923635"/>
                    </a:cubicBezTo>
                    <a:cubicBezTo>
                      <a:pt x="265032" y="937093"/>
                      <a:pt x="57138" y="751018"/>
                      <a:pt x="43680" y="508025"/>
                    </a:cubicBezTo>
                    <a:cubicBezTo>
                      <a:pt x="30222" y="265032"/>
                      <a:pt x="216297" y="57137"/>
                      <a:pt x="459290" y="43679"/>
                    </a:cubicBezTo>
                    <a:cubicBezTo>
                      <a:pt x="702283" y="30222"/>
                      <a:pt x="910177" y="216297"/>
                      <a:pt x="923635" y="45929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A00FA5DA-E55C-5BAD-510C-9BF47B7BD98C}"/>
                  </a:ext>
                </a:extLst>
              </p:cNvPr>
              <p:cNvSpPr/>
              <p:nvPr/>
            </p:nvSpPr>
            <p:spPr bwMode="gray">
              <a:xfrm>
                <a:off x="9341410" y="-428554"/>
                <a:ext cx="194555" cy="194555"/>
              </a:xfrm>
              <a:custGeom>
                <a:avLst/>
                <a:gdLst>
                  <a:gd name="connsiteX0" fmla="*/ 100589 w 293216"/>
                  <a:gd name="connsiteY0" fmla="*/ 18326 h 293216"/>
                  <a:gd name="connsiteX1" fmla="*/ 261044 w 293216"/>
                  <a:gd name="connsiteY1" fmla="*/ 178780 h 293216"/>
                  <a:gd name="connsiteX2" fmla="*/ 261044 w 293216"/>
                  <a:gd name="connsiteY2" fmla="*/ 261044 h 293216"/>
                  <a:gd name="connsiteX3" fmla="*/ 261044 w 293216"/>
                  <a:gd name="connsiteY3" fmla="*/ 261044 h 293216"/>
                  <a:gd name="connsiteX4" fmla="*/ 178780 w 293216"/>
                  <a:gd name="connsiteY4" fmla="*/ 261044 h 293216"/>
                  <a:gd name="connsiteX5" fmla="*/ 18326 w 293216"/>
                  <a:gd name="connsiteY5" fmla="*/ 100589 h 29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216" h="293216">
                    <a:moveTo>
                      <a:pt x="100589" y="18326"/>
                    </a:moveTo>
                    <a:lnTo>
                      <a:pt x="261044" y="178780"/>
                    </a:lnTo>
                    <a:cubicBezTo>
                      <a:pt x="283849" y="201586"/>
                      <a:pt x="283849" y="238238"/>
                      <a:pt x="261044" y="261044"/>
                    </a:cubicBezTo>
                    <a:lnTo>
                      <a:pt x="261044" y="261044"/>
                    </a:lnTo>
                    <a:cubicBezTo>
                      <a:pt x="238238" y="283849"/>
                      <a:pt x="201586" y="283849"/>
                      <a:pt x="178780" y="261044"/>
                    </a:cubicBezTo>
                    <a:lnTo>
                      <a:pt x="18326" y="10058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52BB31A9-10D3-148D-4663-D45D3D604B71}"/>
                  </a:ext>
                </a:extLst>
              </p:cNvPr>
              <p:cNvSpPr/>
              <p:nvPr/>
            </p:nvSpPr>
            <p:spPr bwMode="gray">
              <a:xfrm>
                <a:off x="9245754" y="-524208"/>
                <a:ext cx="221576" cy="221576"/>
              </a:xfrm>
              <a:custGeom>
                <a:avLst/>
                <a:gdLst>
                  <a:gd name="connsiteX0" fmla="*/ 18326 w 333940"/>
                  <a:gd name="connsiteY0" fmla="*/ 322130 h 333940"/>
                  <a:gd name="connsiteX1" fmla="*/ 322130 w 333940"/>
                  <a:gd name="connsiteY1" fmla="*/ 18326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33940" h="333940">
                    <a:moveTo>
                      <a:pt x="18326" y="322130"/>
                    </a:moveTo>
                    <a:cubicBezTo>
                      <a:pt x="159233" y="271632"/>
                      <a:pt x="270818" y="159233"/>
                      <a:pt x="322130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grpSp>
            <p:nvGrpSpPr>
              <p:cNvPr id="55" name="Gruppieren 54">
                <a:extLst>
                  <a:ext uri="{FF2B5EF4-FFF2-40B4-BE49-F238E27FC236}">
                    <a16:creationId xmlns:a16="http://schemas.microsoft.com/office/drawing/2014/main" id="{9E3B2894-1CA9-C140-0063-0DF7AD369963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8993167" y="-815147"/>
                <a:ext cx="283471" cy="360000"/>
                <a:chOff x="7311506" y="4271913"/>
                <a:chExt cx="531678" cy="675215"/>
              </a:xfrm>
              <a:noFill/>
            </p:grpSpPr>
            <p:sp>
              <p:nvSpPr>
                <p:cNvPr id="56" name="Freihandform: Form 55">
                  <a:extLst>
                    <a:ext uri="{FF2B5EF4-FFF2-40B4-BE49-F238E27FC236}">
                      <a16:creationId xmlns:a16="http://schemas.microsoft.com/office/drawing/2014/main" id="{35D2C981-29FE-2754-0F0C-F01859425827}"/>
                    </a:ext>
                  </a:extLst>
                </p:cNvPr>
                <p:cNvSpPr/>
                <p:nvPr/>
              </p:nvSpPr>
              <p:spPr bwMode="gray">
                <a:xfrm>
                  <a:off x="7396062" y="4361536"/>
                  <a:ext cx="365721" cy="382096"/>
                </a:xfrm>
                <a:custGeom>
                  <a:avLst/>
                  <a:gdLst>
                    <a:gd name="connsiteX0" fmla="*/ 355815 w 365719"/>
                    <a:gd name="connsiteY0" fmla="*/ 182618 h 382095"/>
                    <a:gd name="connsiteX1" fmla="*/ 170772 w 365719"/>
                    <a:gd name="connsiteY1" fmla="*/ 10675 h 382095"/>
                    <a:gd name="connsiteX2" fmla="*/ 10838 w 365719"/>
                    <a:gd name="connsiteY2" fmla="*/ 168425 h 382095"/>
                    <a:gd name="connsiteX3" fmla="*/ 59964 w 365719"/>
                    <a:gd name="connsiteY3" fmla="*/ 303796 h 382095"/>
                    <a:gd name="connsiteX4" fmla="*/ 90532 w 365719"/>
                    <a:gd name="connsiteY4" fmla="*/ 375849 h 382095"/>
                    <a:gd name="connsiteX5" fmla="*/ 90532 w 365719"/>
                    <a:gd name="connsiteY5" fmla="*/ 376395 h 382095"/>
                    <a:gd name="connsiteX6" fmla="*/ 276121 w 365719"/>
                    <a:gd name="connsiteY6" fmla="*/ 376395 h 382095"/>
                    <a:gd name="connsiteX7" fmla="*/ 276121 w 365719"/>
                    <a:gd name="connsiteY7" fmla="*/ 375849 h 382095"/>
                    <a:gd name="connsiteX8" fmla="*/ 305051 w 365719"/>
                    <a:gd name="connsiteY8" fmla="*/ 305434 h 382095"/>
                    <a:gd name="connsiteX9" fmla="*/ 355815 w 365719"/>
                    <a:gd name="connsiteY9" fmla="*/ 182618 h 382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5719" h="382095">
                      <a:moveTo>
                        <a:pt x="355815" y="182618"/>
                      </a:moveTo>
                      <a:cubicBezTo>
                        <a:pt x="355815" y="83273"/>
                        <a:pt x="271754" y="3578"/>
                        <a:pt x="170772" y="10675"/>
                      </a:cubicBezTo>
                      <a:cubicBezTo>
                        <a:pt x="86711" y="16679"/>
                        <a:pt x="17934" y="83819"/>
                        <a:pt x="10838" y="168425"/>
                      </a:cubicBezTo>
                      <a:cubicBezTo>
                        <a:pt x="6471" y="221373"/>
                        <a:pt x="26122" y="269954"/>
                        <a:pt x="59964" y="303796"/>
                      </a:cubicBezTo>
                      <a:cubicBezTo>
                        <a:pt x="79069" y="322901"/>
                        <a:pt x="90532" y="348556"/>
                        <a:pt x="90532" y="375849"/>
                      </a:cubicBezTo>
                      <a:lnTo>
                        <a:pt x="90532" y="376395"/>
                      </a:lnTo>
                      <a:lnTo>
                        <a:pt x="276121" y="376395"/>
                      </a:lnTo>
                      <a:lnTo>
                        <a:pt x="276121" y="375849"/>
                      </a:lnTo>
                      <a:cubicBezTo>
                        <a:pt x="276121" y="349648"/>
                        <a:pt x="286492" y="323993"/>
                        <a:pt x="305051" y="305434"/>
                      </a:cubicBezTo>
                      <a:cubicBezTo>
                        <a:pt x="336165" y="273775"/>
                        <a:pt x="355815" y="230652"/>
                        <a:pt x="355815" y="182618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57" name="Freihandform: Form 56">
                  <a:extLst>
                    <a:ext uri="{FF2B5EF4-FFF2-40B4-BE49-F238E27FC236}">
                      <a16:creationId xmlns:a16="http://schemas.microsoft.com/office/drawing/2014/main" id="{3E7467C0-35C3-866E-75A4-AF667948E5C4}"/>
                    </a:ext>
                  </a:extLst>
                </p:cNvPr>
                <p:cNvSpPr/>
                <p:nvPr/>
              </p:nvSpPr>
              <p:spPr bwMode="gray">
                <a:xfrm>
                  <a:off x="7453435" y="4415470"/>
                  <a:ext cx="212883" cy="125546"/>
                </a:xfrm>
                <a:custGeom>
                  <a:avLst/>
                  <a:gdLst>
                    <a:gd name="connsiteX0" fmla="*/ 10235 w 212881"/>
                    <a:gd name="connsiteY0" fmla="*/ 118859 h 125545"/>
                    <a:gd name="connsiteX1" fmla="*/ 119951 w 212881"/>
                    <a:gd name="connsiteY1" fmla="*/ 10781 h 125545"/>
                    <a:gd name="connsiteX2" fmla="*/ 128684 w 212881"/>
                    <a:gd name="connsiteY2" fmla="*/ 10235 h 125545"/>
                    <a:gd name="connsiteX3" fmla="*/ 206741 w 212881"/>
                    <a:gd name="connsiteY3" fmla="*/ 39711 h 125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881" h="125545">
                      <a:moveTo>
                        <a:pt x="10235" y="118859"/>
                      </a:moveTo>
                      <a:cubicBezTo>
                        <a:pt x="15147" y="60999"/>
                        <a:pt x="62091" y="14601"/>
                        <a:pt x="119951" y="10781"/>
                      </a:cubicBezTo>
                      <a:cubicBezTo>
                        <a:pt x="122680" y="10781"/>
                        <a:pt x="125409" y="10235"/>
                        <a:pt x="128684" y="10235"/>
                      </a:cubicBezTo>
                      <a:cubicBezTo>
                        <a:pt x="158706" y="10235"/>
                        <a:pt x="185999" y="21152"/>
                        <a:pt x="206741" y="3971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58" name="Freihandform: Form 57">
                  <a:extLst>
                    <a:ext uri="{FF2B5EF4-FFF2-40B4-BE49-F238E27FC236}">
                      <a16:creationId xmlns:a16="http://schemas.microsoft.com/office/drawing/2014/main" id="{61C1DCF2-265A-8E91-99B2-D35C564CCD66}"/>
                    </a:ext>
                  </a:extLst>
                </p:cNvPr>
                <p:cNvSpPr/>
                <p:nvPr/>
              </p:nvSpPr>
              <p:spPr bwMode="gray">
                <a:xfrm>
                  <a:off x="7475814" y="4764270"/>
                  <a:ext cx="207424" cy="16376"/>
                </a:xfrm>
                <a:custGeom>
                  <a:avLst/>
                  <a:gdLst>
                    <a:gd name="connsiteX0" fmla="*/ 10235 w 207423"/>
                    <a:gd name="connsiteY0" fmla="*/ 10235 h 16375"/>
                    <a:gd name="connsiteX1" fmla="*/ 197462 w 207423"/>
                    <a:gd name="connsiteY1" fmla="*/ 10235 h 16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7423" h="16375">
                      <a:moveTo>
                        <a:pt x="10235" y="10235"/>
                      </a:moveTo>
                      <a:lnTo>
                        <a:pt x="197462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59" name="Freihandform: Form 58">
                  <a:extLst>
                    <a:ext uri="{FF2B5EF4-FFF2-40B4-BE49-F238E27FC236}">
                      <a16:creationId xmlns:a16="http://schemas.microsoft.com/office/drawing/2014/main" id="{66269533-147D-0CE7-4FD4-065AA8C9E997}"/>
                    </a:ext>
                  </a:extLst>
                </p:cNvPr>
                <p:cNvSpPr/>
                <p:nvPr/>
              </p:nvSpPr>
              <p:spPr bwMode="gray">
                <a:xfrm>
                  <a:off x="7475269" y="4801388"/>
                  <a:ext cx="207424" cy="109170"/>
                </a:xfrm>
                <a:custGeom>
                  <a:avLst/>
                  <a:gdLst>
                    <a:gd name="connsiteX0" fmla="*/ 107942 w 207423"/>
                    <a:gd name="connsiteY0" fmla="*/ 99754 h 109170"/>
                    <a:gd name="connsiteX1" fmla="*/ 99754 w 207423"/>
                    <a:gd name="connsiteY1" fmla="*/ 99754 h 109170"/>
                    <a:gd name="connsiteX2" fmla="*/ 10235 w 207423"/>
                    <a:gd name="connsiteY2" fmla="*/ 10235 h 109170"/>
                    <a:gd name="connsiteX3" fmla="*/ 10235 w 207423"/>
                    <a:gd name="connsiteY3" fmla="*/ 10235 h 109170"/>
                    <a:gd name="connsiteX4" fmla="*/ 197461 w 207423"/>
                    <a:gd name="connsiteY4" fmla="*/ 10235 h 109170"/>
                    <a:gd name="connsiteX5" fmla="*/ 197461 w 207423"/>
                    <a:gd name="connsiteY5" fmla="*/ 10235 h 109170"/>
                    <a:gd name="connsiteX6" fmla="*/ 107942 w 207423"/>
                    <a:gd name="connsiteY6" fmla="*/ 99754 h 109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7423" h="109170">
                      <a:moveTo>
                        <a:pt x="107942" y="99754"/>
                      </a:moveTo>
                      <a:lnTo>
                        <a:pt x="99754" y="99754"/>
                      </a:lnTo>
                      <a:cubicBezTo>
                        <a:pt x="50082" y="99754"/>
                        <a:pt x="10235" y="59907"/>
                        <a:pt x="10235" y="10235"/>
                      </a:cubicBezTo>
                      <a:lnTo>
                        <a:pt x="10235" y="10235"/>
                      </a:lnTo>
                      <a:lnTo>
                        <a:pt x="197461" y="10235"/>
                      </a:lnTo>
                      <a:lnTo>
                        <a:pt x="197461" y="10235"/>
                      </a:lnTo>
                      <a:cubicBezTo>
                        <a:pt x="198007" y="59361"/>
                        <a:pt x="157614" y="99754"/>
                        <a:pt x="107942" y="99754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0" name="Freihandform: Form 59">
                  <a:extLst>
                    <a:ext uri="{FF2B5EF4-FFF2-40B4-BE49-F238E27FC236}">
                      <a16:creationId xmlns:a16="http://schemas.microsoft.com/office/drawing/2014/main" id="{1612DCFB-8E4B-D422-B154-21EA7DF5971D}"/>
                    </a:ext>
                  </a:extLst>
                </p:cNvPr>
                <p:cNvSpPr/>
                <p:nvPr/>
              </p:nvSpPr>
              <p:spPr bwMode="gray">
                <a:xfrm>
                  <a:off x="7541316" y="4892543"/>
                  <a:ext cx="70961" cy="54585"/>
                </a:xfrm>
                <a:custGeom>
                  <a:avLst/>
                  <a:gdLst>
                    <a:gd name="connsiteX0" fmla="*/ 10235 w 70960"/>
                    <a:gd name="connsiteY0" fmla="*/ 10235 h 54585"/>
                    <a:gd name="connsiteX1" fmla="*/ 10235 w 70960"/>
                    <a:gd name="connsiteY1" fmla="*/ 20060 h 54585"/>
                    <a:gd name="connsiteX2" fmla="*/ 38073 w 70960"/>
                    <a:gd name="connsiteY2" fmla="*/ 47898 h 54585"/>
                    <a:gd name="connsiteX3" fmla="*/ 38073 w 70960"/>
                    <a:gd name="connsiteY3" fmla="*/ 47898 h 54585"/>
                    <a:gd name="connsiteX4" fmla="*/ 65911 w 70960"/>
                    <a:gd name="connsiteY4" fmla="*/ 20060 h 54585"/>
                    <a:gd name="connsiteX5" fmla="*/ 65911 w 70960"/>
                    <a:gd name="connsiteY5" fmla="*/ 10235 h 54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960" h="54585">
                      <a:moveTo>
                        <a:pt x="10235" y="10235"/>
                      </a:moveTo>
                      <a:lnTo>
                        <a:pt x="10235" y="20060"/>
                      </a:lnTo>
                      <a:cubicBezTo>
                        <a:pt x="10235" y="35344"/>
                        <a:pt x="22789" y="47898"/>
                        <a:pt x="38073" y="47898"/>
                      </a:cubicBezTo>
                      <a:lnTo>
                        <a:pt x="38073" y="47898"/>
                      </a:lnTo>
                      <a:cubicBezTo>
                        <a:pt x="53357" y="47898"/>
                        <a:pt x="65911" y="35344"/>
                        <a:pt x="65911" y="20060"/>
                      </a:cubicBezTo>
                      <a:lnTo>
                        <a:pt x="65911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2443D86D-8770-DFA4-1831-FE08029E6B24}"/>
                    </a:ext>
                  </a:extLst>
                </p:cNvPr>
                <p:cNvSpPr/>
                <p:nvPr/>
              </p:nvSpPr>
              <p:spPr bwMode="gray">
                <a:xfrm>
                  <a:off x="7569154" y="4271913"/>
                  <a:ext cx="16376" cy="60044"/>
                </a:xfrm>
                <a:custGeom>
                  <a:avLst/>
                  <a:gdLst>
                    <a:gd name="connsiteX0" fmla="*/ 10235 w 16375"/>
                    <a:gd name="connsiteY0" fmla="*/ 54994 h 60043"/>
                    <a:gd name="connsiteX1" fmla="*/ 10235 w 16375"/>
                    <a:gd name="connsiteY1" fmla="*/ 10235 h 60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75" h="60043">
                      <a:moveTo>
                        <a:pt x="10235" y="54994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2" name="Freihandform: Form 61">
                  <a:extLst>
                    <a:ext uri="{FF2B5EF4-FFF2-40B4-BE49-F238E27FC236}">
                      <a16:creationId xmlns:a16="http://schemas.microsoft.com/office/drawing/2014/main" id="{C8659CFD-3516-DB9D-AAE2-E6114A62B9D3}"/>
                    </a:ext>
                  </a:extLst>
                </p:cNvPr>
                <p:cNvSpPr/>
                <p:nvPr/>
              </p:nvSpPr>
              <p:spPr bwMode="gray">
                <a:xfrm>
                  <a:off x="7479635" y="4287743"/>
                  <a:ext cx="32751" cy="60044"/>
                </a:xfrm>
                <a:custGeom>
                  <a:avLst/>
                  <a:gdLst>
                    <a:gd name="connsiteX0" fmla="*/ 25519 w 32751"/>
                    <a:gd name="connsiteY0" fmla="*/ 52265 h 60043"/>
                    <a:gd name="connsiteX1" fmla="*/ 10235 w 32751"/>
                    <a:gd name="connsiteY1" fmla="*/ 10235 h 60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751" h="60043">
                      <a:moveTo>
                        <a:pt x="25519" y="52265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3" name="Freihandform: Form 62">
                  <a:extLst>
                    <a:ext uri="{FF2B5EF4-FFF2-40B4-BE49-F238E27FC236}">
                      <a16:creationId xmlns:a16="http://schemas.microsoft.com/office/drawing/2014/main" id="{2AC42899-AB8A-DB20-B9D1-F0AEB1C39737}"/>
                    </a:ext>
                  </a:extLst>
                </p:cNvPr>
                <p:cNvSpPr/>
                <p:nvPr/>
              </p:nvSpPr>
              <p:spPr bwMode="gray">
                <a:xfrm>
                  <a:off x="7401032" y="4333595"/>
                  <a:ext cx="49127" cy="49127"/>
                </a:xfrm>
                <a:custGeom>
                  <a:avLst/>
                  <a:gdLst>
                    <a:gd name="connsiteX0" fmla="*/ 39165 w 49126"/>
                    <a:gd name="connsiteY0" fmla="*/ 44077 h 49126"/>
                    <a:gd name="connsiteX1" fmla="*/ 10235 w 49126"/>
                    <a:gd name="connsiteY1" fmla="*/ 10235 h 4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26" h="49126">
                      <a:moveTo>
                        <a:pt x="39165" y="44077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4" name="Freihandform: Form 63">
                  <a:extLst>
                    <a:ext uri="{FF2B5EF4-FFF2-40B4-BE49-F238E27FC236}">
                      <a16:creationId xmlns:a16="http://schemas.microsoft.com/office/drawing/2014/main" id="{CAF24E23-9CD2-34A8-3076-B776A64EAD20}"/>
                    </a:ext>
                  </a:extLst>
                </p:cNvPr>
                <p:cNvSpPr/>
                <p:nvPr/>
              </p:nvSpPr>
              <p:spPr bwMode="gray">
                <a:xfrm>
                  <a:off x="7342625" y="4402919"/>
                  <a:ext cx="54585" cy="38210"/>
                </a:xfrm>
                <a:custGeom>
                  <a:avLst/>
                  <a:gdLst>
                    <a:gd name="connsiteX0" fmla="*/ 48990 w 54585"/>
                    <a:gd name="connsiteY0" fmla="*/ 32615 h 38209"/>
                    <a:gd name="connsiteX1" fmla="*/ 10235 w 54585"/>
                    <a:gd name="connsiteY1" fmla="*/ 10235 h 38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85" h="38209">
                      <a:moveTo>
                        <a:pt x="48990" y="32615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5" name="Freihandform: Form 64">
                  <a:extLst>
                    <a:ext uri="{FF2B5EF4-FFF2-40B4-BE49-F238E27FC236}">
                      <a16:creationId xmlns:a16="http://schemas.microsoft.com/office/drawing/2014/main" id="{8244AEB3-1B8A-A899-BF95-37FFB8B51245}"/>
                    </a:ext>
                  </a:extLst>
                </p:cNvPr>
                <p:cNvSpPr/>
                <p:nvPr/>
              </p:nvSpPr>
              <p:spPr bwMode="gray">
                <a:xfrm>
                  <a:off x="7311506" y="4488616"/>
                  <a:ext cx="60044" cy="27293"/>
                </a:xfrm>
                <a:custGeom>
                  <a:avLst/>
                  <a:gdLst>
                    <a:gd name="connsiteX0" fmla="*/ 54449 w 60043"/>
                    <a:gd name="connsiteY0" fmla="*/ 17877 h 27292"/>
                    <a:gd name="connsiteX1" fmla="*/ 10235 w 60043"/>
                    <a:gd name="connsiteY1" fmla="*/ 10235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54449" y="17877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6" name="Freihandform: Form 65">
                  <a:extLst>
                    <a:ext uri="{FF2B5EF4-FFF2-40B4-BE49-F238E27FC236}">
                      <a16:creationId xmlns:a16="http://schemas.microsoft.com/office/drawing/2014/main" id="{2CA7EDC7-133B-3242-D56D-DCAF47AD8D80}"/>
                    </a:ext>
                  </a:extLst>
                </p:cNvPr>
                <p:cNvSpPr/>
                <p:nvPr/>
              </p:nvSpPr>
              <p:spPr bwMode="gray">
                <a:xfrm>
                  <a:off x="7311513" y="4571586"/>
                  <a:ext cx="60044" cy="27293"/>
                </a:xfrm>
                <a:custGeom>
                  <a:avLst/>
                  <a:gdLst>
                    <a:gd name="connsiteX0" fmla="*/ 54449 w 60043"/>
                    <a:gd name="connsiteY0" fmla="*/ 10235 h 27292"/>
                    <a:gd name="connsiteX1" fmla="*/ 10235 w 60043"/>
                    <a:gd name="connsiteY1" fmla="*/ 17877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54449" y="10235"/>
                      </a:moveTo>
                      <a:lnTo>
                        <a:pt x="10235" y="17877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7" name="Freihandform: Form 66">
                  <a:extLst>
                    <a:ext uri="{FF2B5EF4-FFF2-40B4-BE49-F238E27FC236}">
                      <a16:creationId xmlns:a16="http://schemas.microsoft.com/office/drawing/2014/main" id="{A000D476-6DB0-CB5F-6CEC-95D4DB65A884}"/>
                    </a:ext>
                  </a:extLst>
                </p:cNvPr>
                <p:cNvSpPr/>
                <p:nvPr/>
              </p:nvSpPr>
              <p:spPr bwMode="gray">
                <a:xfrm>
                  <a:off x="7783130" y="4571586"/>
                  <a:ext cx="60044" cy="27293"/>
                </a:xfrm>
                <a:custGeom>
                  <a:avLst/>
                  <a:gdLst>
                    <a:gd name="connsiteX0" fmla="*/ 10235 w 60043"/>
                    <a:gd name="connsiteY0" fmla="*/ 10235 h 27292"/>
                    <a:gd name="connsiteX1" fmla="*/ 53903 w 60043"/>
                    <a:gd name="connsiteY1" fmla="*/ 17877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10235" y="10235"/>
                      </a:moveTo>
                      <a:lnTo>
                        <a:pt x="53903" y="17877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8" name="Freihandform: Form 67">
                  <a:extLst>
                    <a:ext uri="{FF2B5EF4-FFF2-40B4-BE49-F238E27FC236}">
                      <a16:creationId xmlns:a16="http://schemas.microsoft.com/office/drawing/2014/main" id="{EA4419B7-1D17-84BE-C25C-E2869D697C5C}"/>
                    </a:ext>
                  </a:extLst>
                </p:cNvPr>
                <p:cNvSpPr/>
                <p:nvPr/>
              </p:nvSpPr>
              <p:spPr bwMode="gray">
                <a:xfrm>
                  <a:off x="7783140" y="4488621"/>
                  <a:ext cx="60044" cy="27293"/>
                </a:xfrm>
                <a:custGeom>
                  <a:avLst/>
                  <a:gdLst>
                    <a:gd name="connsiteX0" fmla="*/ 10235 w 60043"/>
                    <a:gd name="connsiteY0" fmla="*/ 17877 h 27292"/>
                    <a:gd name="connsiteX1" fmla="*/ 53903 w 60043"/>
                    <a:gd name="connsiteY1" fmla="*/ 10235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10235" y="17877"/>
                      </a:moveTo>
                      <a:lnTo>
                        <a:pt x="53903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9" name="Freihandform: Form 68">
                  <a:extLst>
                    <a:ext uri="{FF2B5EF4-FFF2-40B4-BE49-F238E27FC236}">
                      <a16:creationId xmlns:a16="http://schemas.microsoft.com/office/drawing/2014/main" id="{3386F81F-AA64-09EA-FB8C-CD7CD8621EC1}"/>
                    </a:ext>
                  </a:extLst>
                </p:cNvPr>
                <p:cNvSpPr/>
                <p:nvPr/>
              </p:nvSpPr>
              <p:spPr bwMode="gray">
                <a:xfrm>
                  <a:off x="7756922" y="4402915"/>
                  <a:ext cx="54585" cy="38210"/>
                </a:xfrm>
                <a:custGeom>
                  <a:avLst/>
                  <a:gdLst>
                    <a:gd name="connsiteX0" fmla="*/ 10235 w 54585"/>
                    <a:gd name="connsiteY0" fmla="*/ 32615 h 38209"/>
                    <a:gd name="connsiteX1" fmla="*/ 48990 w 54585"/>
                    <a:gd name="connsiteY1" fmla="*/ 10235 h 38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85" h="38209">
                      <a:moveTo>
                        <a:pt x="10235" y="32615"/>
                      </a:moveTo>
                      <a:lnTo>
                        <a:pt x="48990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0" name="Freihandform: Form 69">
                  <a:extLst>
                    <a:ext uri="{FF2B5EF4-FFF2-40B4-BE49-F238E27FC236}">
                      <a16:creationId xmlns:a16="http://schemas.microsoft.com/office/drawing/2014/main" id="{A1B9CC51-435C-2BBE-8A43-9707C9954B7D}"/>
                    </a:ext>
                  </a:extLst>
                </p:cNvPr>
                <p:cNvSpPr/>
                <p:nvPr/>
              </p:nvSpPr>
              <p:spPr bwMode="gray">
                <a:xfrm>
                  <a:off x="7708891" y="4333593"/>
                  <a:ext cx="43668" cy="49127"/>
                </a:xfrm>
                <a:custGeom>
                  <a:avLst/>
                  <a:gdLst>
                    <a:gd name="connsiteX0" fmla="*/ 10235 w 43668"/>
                    <a:gd name="connsiteY0" fmla="*/ 44077 h 49126"/>
                    <a:gd name="connsiteX1" fmla="*/ 38619 w 43668"/>
                    <a:gd name="connsiteY1" fmla="*/ 10235 h 4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668" h="49126">
                      <a:moveTo>
                        <a:pt x="10235" y="44077"/>
                      </a:moveTo>
                      <a:lnTo>
                        <a:pt x="38619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1" name="Freihandform: Form 70">
                  <a:extLst>
                    <a:ext uri="{FF2B5EF4-FFF2-40B4-BE49-F238E27FC236}">
                      <a16:creationId xmlns:a16="http://schemas.microsoft.com/office/drawing/2014/main" id="{9CE5DA78-12D7-96A3-4DFA-86FBDC41E44B}"/>
                    </a:ext>
                  </a:extLst>
                </p:cNvPr>
                <p:cNvSpPr/>
                <p:nvPr/>
              </p:nvSpPr>
              <p:spPr bwMode="gray">
                <a:xfrm>
                  <a:off x="7643360" y="4287724"/>
                  <a:ext cx="32751" cy="60044"/>
                </a:xfrm>
                <a:custGeom>
                  <a:avLst/>
                  <a:gdLst>
                    <a:gd name="connsiteX0" fmla="*/ 10235 w 32751"/>
                    <a:gd name="connsiteY0" fmla="*/ 52265 h 60043"/>
                    <a:gd name="connsiteX1" fmla="*/ 25519 w 32751"/>
                    <a:gd name="connsiteY1" fmla="*/ 10235 h 60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751" h="60043">
                      <a:moveTo>
                        <a:pt x="10235" y="52265"/>
                      </a:moveTo>
                      <a:lnTo>
                        <a:pt x="25519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96" name="Gruppieren 95">
            <a:extLst>
              <a:ext uri="{FF2B5EF4-FFF2-40B4-BE49-F238E27FC236}">
                <a16:creationId xmlns:a16="http://schemas.microsoft.com/office/drawing/2014/main" id="{ECD4112B-539D-BE79-20E9-AC6ADEFA5DB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871806" y="4730400"/>
            <a:ext cx="906432" cy="906432"/>
            <a:chOff x="3836528" y="4937326"/>
            <a:chExt cx="948673" cy="948673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B20818E9-91D6-A6C4-2668-AAB9F566BAEC}"/>
                </a:ext>
              </a:extLst>
            </p:cNvPr>
            <p:cNvGrpSpPr/>
            <p:nvPr/>
          </p:nvGrpSpPr>
          <p:grpSpPr bwMode="gray">
            <a:xfrm>
              <a:off x="3836528" y="4937326"/>
              <a:ext cx="948673" cy="948673"/>
              <a:chOff x="3526374" y="3078076"/>
              <a:chExt cx="1143364" cy="1143364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4E803C07-7192-CB6C-3C36-11DAA69F2CA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526374" y="3078076"/>
                <a:ext cx="1143364" cy="1143364"/>
              </a:xfrm>
              <a:prstGeom prst="ellipse">
                <a:avLst/>
              </a:pr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Oval 6">
                <a:extLst>
                  <a:ext uri="{FF2B5EF4-FFF2-40B4-BE49-F238E27FC236}">
                    <a16:creationId xmlns:a16="http://schemas.microsoft.com/office/drawing/2014/main" id="{F2BA8C4F-2EFC-5357-E515-0AFDB3EFD0D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3635625" y="3187329"/>
                <a:ext cx="924862" cy="924858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9" name="ICON">
              <a:extLst>
                <a:ext uri="{FF2B5EF4-FFF2-40B4-BE49-F238E27FC236}">
                  <a16:creationId xmlns:a16="http://schemas.microsoft.com/office/drawing/2014/main" id="{08A39EF1-1C01-6057-55C3-6689F842EA6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97672" y="5140904"/>
              <a:ext cx="426385" cy="541517"/>
              <a:chOff x="7311483" y="4271894"/>
              <a:chExt cx="531659" cy="675218"/>
            </a:xfrm>
            <a:noFill/>
          </p:grpSpPr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C9C14AB0-94AD-B8E4-455C-7A244CB5AB53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1509ECF7-DC01-ACCA-6A18-1AA14E264C0C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A53042D4-0949-239F-7591-34787E23D9CA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E7820C08-1F21-F1B1-D02F-2F5256AD7BFD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992D65F7-884F-3EF5-A880-040018358601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6D48D399-11C2-A205-C40F-99B19A484D69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92B26C40-2C5C-AA9E-BC26-55CECE469756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E4C87028-5790-9242-6CF5-51C5F878B98C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FD76337D-FCE9-B7CB-BD04-1FF60824DD4B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0B5DA1C0-E498-BEB0-ED8B-CBB406386636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00EF8E39-5D34-5C30-58DD-A81955E9458D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C3004B8C-A288-8B31-EADE-EE3220323DA1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A03B75C5-A8B2-2A83-45E3-659282FDAC18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265CBC14-988D-C81C-A70D-6B5C8597B28B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09D6DF27-B49E-BEF0-225C-D7AC321C5329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D1BEFC6D-81F0-85C0-F304-278B7BD44798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97" name="Textfeld 96">
            <a:extLst>
              <a:ext uri="{FF2B5EF4-FFF2-40B4-BE49-F238E27FC236}">
                <a16:creationId xmlns:a16="http://schemas.microsoft.com/office/drawing/2014/main" id="{6F1C6CAD-7053-97D0-77E5-0F94732F5F2E}"/>
              </a:ext>
            </a:extLst>
          </p:cNvPr>
          <p:cNvSpPr txBox="1"/>
          <p:nvPr/>
        </p:nvSpPr>
        <p:spPr bwMode="gray">
          <a:xfrm>
            <a:off x="4103068" y="4053216"/>
            <a:ext cx="217725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Innovations-fähigkeit</a:t>
            </a:r>
          </a:p>
        </p:txBody>
      </p: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7E72911D-0771-60FE-FB86-0D24BCB7728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831694" y="3225216"/>
            <a:ext cx="720000" cy="656497"/>
            <a:chOff x="8227322" y="1297695"/>
            <a:chExt cx="740533" cy="675218"/>
          </a:xfrm>
        </p:grpSpPr>
        <p:grpSp>
          <p:nvGrpSpPr>
            <p:cNvPr id="99" name="Gruppieren 98">
              <a:extLst>
                <a:ext uri="{FF2B5EF4-FFF2-40B4-BE49-F238E27FC236}">
                  <a16:creationId xmlns:a16="http://schemas.microsoft.com/office/drawing/2014/main" id="{876E14FC-9BED-CA76-A393-4AF10905359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326039" y="1297695"/>
              <a:ext cx="531659" cy="675218"/>
              <a:chOff x="7311483" y="4271894"/>
              <a:chExt cx="531659" cy="675218"/>
            </a:xfrm>
          </p:grpSpPr>
          <p:sp>
            <p:nvSpPr>
              <p:cNvPr id="114" name="Freihandform: Form 113">
                <a:extLst>
                  <a:ext uri="{FF2B5EF4-FFF2-40B4-BE49-F238E27FC236}">
                    <a16:creationId xmlns:a16="http://schemas.microsoft.com/office/drawing/2014/main" id="{3290388A-D299-3122-522D-E33F8AB16A43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5" name="Freihandform: Form 114">
                <a:extLst>
                  <a:ext uri="{FF2B5EF4-FFF2-40B4-BE49-F238E27FC236}">
                    <a16:creationId xmlns:a16="http://schemas.microsoft.com/office/drawing/2014/main" id="{5D04C2B0-3164-7055-F9D8-01345A4BAE42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6" name="Freihandform: Form 115">
                <a:extLst>
                  <a:ext uri="{FF2B5EF4-FFF2-40B4-BE49-F238E27FC236}">
                    <a16:creationId xmlns:a16="http://schemas.microsoft.com/office/drawing/2014/main" id="{FA2CAE12-4997-BBD1-F4E8-655C55C88CD4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7" name="Freihandform: Form 116">
                <a:extLst>
                  <a:ext uri="{FF2B5EF4-FFF2-40B4-BE49-F238E27FC236}">
                    <a16:creationId xmlns:a16="http://schemas.microsoft.com/office/drawing/2014/main" id="{13D93C87-041A-5431-4377-B460F4F7BB86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8" name="Freihandform: Form 117">
                <a:extLst>
                  <a:ext uri="{FF2B5EF4-FFF2-40B4-BE49-F238E27FC236}">
                    <a16:creationId xmlns:a16="http://schemas.microsoft.com/office/drawing/2014/main" id="{2F16DE5B-1FD1-F4B0-47E5-2752980A81C8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9" name="Freihandform: Form 118">
                <a:extLst>
                  <a:ext uri="{FF2B5EF4-FFF2-40B4-BE49-F238E27FC236}">
                    <a16:creationId xmlns:a16="http://schemas.microsoft.com/office/drawing/2014/main" id="{154874B1-4444-BDB1-2B66-675A8CA8F7B3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0" name="Freihandform: Form 119">
                <a:extLst>
                  <a:ext uri="{FF2B5EF4-FFF2-40B4-BE49-F238E27FC236}">
                    <a16:creationId xmlns:a16="http://schemas.microsoft.com/office/drawing/2014/main" id="{E4CC3369-5C85-8EE7-6A6A-1FEF9ADD3A46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1" name="Freihandform: Form 120">
                <a:extLst>
                  <a:ext uri="{FF2B5EF4-FFF2-40B4-BE49-F238E27FC236}">
                    <a16:creationId xmlns:a16="http://schemas.microsoft.com/office/drawing/2014/main" id="{A08CA6A9-1857-0E57-F5E0-13F37E8AB431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2" name="Freihandform: Form 121">
                <a:extLst>
                  <a:ext uri="{FF2B5EF4-FFF2-40B4-BE49-F238E27FC236}">
                    <a16:creationId xmlns:a16="http://schemas.microsoft.com/office/drawing/2014/main" id="{C5ADCE34-4F00-5465-FC3E-463C990E7F02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3" name="Freihandform: Form 122">
                <a:extLst>
                  <a:ext uri="{FF2B5EF4-FFF2-40B4-BE49-F238E27FC236}">
                    <a16:creationId xmlns:a16="http://schemas.microsoft.com/office/drawing/2014/main" id="{9C5D4BA7-25DD-740D-9E94-53AC476DD631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4" name="Freihandform: Form 123">
                <a:extLst>
                  <a:ext uri="{FF2B5EF4-FFF2-40B4-BE49-F238E27FC236}">
                    <a16:creationId xmlns:a16="http://schemas.microsoft.com/office/drawing/2014/main" id="{04E0F715-06A6-9C3D-94DD-350753298BDD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5" name="Freihandform: Form 124">
                <a:extLst>
                  <a:ext uri="{FF2B5EF4-FFF2-40B4-BE49-F238E27FC236}">
                    <a16:creationId xmlns:a16="http://schemas.microsoft.com/office/drawing/2014/main" id="{FD819B19-74D6-F702-E3BC-158085DA0E09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6" name="Freihandform: Form 125">
                <a:extLst>
                  <a:ext uri="{FF2B5EF4-FFF2-40B4-BE49-F238E27FC236}">
                    <a16:creationId xmlns:a16="http://schemas.microsoft.com/office/drawing/2014/main" id="{19EC585F-02D3-C136-DBEA-0B35FE57D645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7" name="Freihandform: Form 126">
                <a:extLst>
                  <a:ext uri="{FF2B5EF4-FFF2-40B4-BE49-F238E27FC236}">
                    <a16:creationId xmlns:a16="http://schemas.microsoft.com/office/drawing/2014/main" id="{6C46E52A-EF80-5858-4F5E-BE8FF106AA28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8" name="Freihandform: Form 127">
                <a:extLst>
                  <a:ext uri="{FF2B5EF4-FFF2-40B4-BE49-F238E27FC236}">
                    <a16:creationId xmlns:a16="http://schemas.microsoft.com/office/drawing/2014/main" id="{5C566AF6-301B-50A4-CAF4-E0EE8BE51C68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9" name="Freihandform: Form 128">
                <a:extLst>
                  <a:ext uri="{FF2B5EF4-FFF2-40B4-BE49-F238E27FC236}">
                    <a16:creationId xmlns:a16="http://schemas.microsoft.com/office/drawing/2014/main" id="{46BA1431-EE35-A114-2513-245F68D1253F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4155BE92-CBFB-208F-C53B-A363126FB98A}"/>
                </a:ext>
              </a:extLst>
            </p:cNvPr>
            <p:cNvGrpSpPr/>
            <p:nvPr/>
          </p:nvGrpSpPr>
          <p:grpSpPr bwMode="gray">
            <a:xfrm>
              <a:off x="8227322" y="1748825"/>
              <a:ext cx="254040" cy="153249"/>
              <a:chOff x="9152753" y="1796377"/>
              <a:chExt cx="254040" cy="153249"/>
            </a:xfrm>
          </p:grpSpPr>
          <p:sp>
            <p:nvSpPr>
              <p:cNvPr id="108" name="Freihandform: Form 107">
                <a:extLst>
                  <a:ext uri="{FF2B5EF4-FFF2-40B4-BE49-F238E27FC236}">
                    <a16:creationId xmlns:a16="http://schemas.microsoft.com/office/drawing/2014/main" id="{90456CEE-6B3E-0B58-007D-F4EF655ECD27}"/>
                  </a:ext>
                </a:extLst>
              </p:cNvPr>
              <p:cNvSpPr/>
              <p:nvPr/>
            </p:nvSpPr>
            <p:spPr bwMode="gray">
              <a:xfrm>
                <a:off x="9195868" y="1840410"/>
                <a:ext cx="64300" cy="64300"/>
              </a:xfrm>
              <a:custGeom>
                <a:avLst/>
                <a:gdLst>
                  <a:gd name="connsiteX0" fmla="*/ 51525 w 64530"/>
                  <a:gd name="connsiteY0" fmla="*/ 13200 h 64530"/>
                  <a:gd name="connsiteX1" fmla="*/ 13199 w 64530"/>
                  <a:gd name="connsiteY1" fmla="*/ 53590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0" h="64530">
                    <a:moveTo>
                      <a:pt x="51525" y="13200"/>
                    </a:moveTo>
                    <a:lnTo>
                      <a:pt x="13199" y="53590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9" name="Freihandform: Form 108">
                <a:extLst>
                  <a:ext uri="{FF2B5EF4-FFF2-40B4-BE49-F238E27FC236}">
                    <a16:creationId xmlns:a16="http://schemas.microsoft.com/office/drawing/2014/main" id="{157A849E-D76C-9784-BBA8-8725FE5F8694}"/>
                  </a:ext>
                </a:extLst>
              </p:cNvPr>
              <p:cNvSpPr/>
              <p:nvPr/>
            </p:nvSpPr>
            <p:spPr bwMode="gray">
              <a:xfrm>
                <a:off x="9269198" y="1840468"/>
                <a:ext cx="64300" cy="64300"/>
              </a:xfrm>
              <a:custGeom>
                <a:avLst/>
                <a:gdLst>
                  <a:gd name="connsiteX0" fmla="*/ 51490 w 64530"/>
                  <a:gd name="connsiteY0" fmla="*/ 53561 h 64530"/>
                  <a:gd name="connsiteX1" fmla="*/ 13199 w 64530"/>
                  <a:gd name="connsiteY1" fmla="*/ 13200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0" h="64530">
                    <a:moveTo>
                      <a:pt x="51490" y="53561"/>
                    </a:moveTo>
                    <a:lnTo>
                      <a:pt x="13199" y="13200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0" name="Freihandform: Form 109">
                <a:extLst>
                  <a:ext uri="{FF2B5EF4-FFF2-40B4-BE49-F238E27FC236}">
                    <a16:creationId xmlns:a16="http://schemas.microsoft.com/office/drawing/2014/main" id="{DD77E983-02EB-3167-6E2A-5F2977E305FB}"/>
                  </a:ext>
                </a:extLst>
              </p:cNvPr>
              <p:cNvSpPr/>
              <p:nvPr/>
            </p:nvSpPr>
            <p:spPr bwMode="gray">
              <a:xfrm>
                <a:off x="9342493" y="1837744"/>
                <a:ext cx="64300" cy="64300"/>
              </a:xfrm>
              <a:custGeom>
                <a:avLst/>
                <a:gdLst>
                  <a:gd name="connsiteX0" fmla="*/ 54030 w 64530"/>
                  <a:gd name="connsiteY0" fmla="*/ 13200 h 64530"/>
                  <a:gd name="connsiteX1" fmla="*/ 13199 w 64530"/>
                  <a:gd name="connsiteY1" fmla="*/ 56241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0" h="64530">
                    <a:moveTo>
                      <a:pt x="54030" y="13200"/>
                    </a:moveTo>
                    <a:lnTo>
                      <a:pt x="13199" y="56241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1" name="Freihandform: Form 110">
                <a:extLst>
                  <a:ext uri="{FF2B5EF4-FFF2-40B4-BE49-F238E27FC236}">
                    <a16:creationId xmlns:a16="http://schemas.microsoft.com/office/drawing/2014/main" id="{40BD4971-BE97-628F-3FC1-B306625C1320}"/>
                  </a:ext>
                </a:extLst>
              </p:cNvPr>
              <p:cNvSpPr/>
              <p:nvPr/>
            </p:nvSpPr>
            <p:spPr bwMode="gray">
              <a:xfrm>
                <a:off x="9152753" y="1873636"/>
                <a:ext cx="75990" cy="75990"/>
              </a:xfrm>
              <a:custGeom>
                <a:avLst/>
                <a:gdLst>
                  <a:gd name="connsiteX0" fmla="*/ 64465 w 76263"/>
                  <a:gd name="connsiteY0" fmla="*/ 38836 h 76263"/>
                  <a:gd name="connsiteX1" fmla="*/ 38833 w 76263"/>
                  <a:gd name="connsiteY1" fmla="*/ 13199 h 76263"/>
                  <a:gd name="connsiteX2" fmla="*/ 13199 w 76263"/>
                  <a:gd name="connsiteY2" fmla="*/ 38836 h 76263"/>
                  <a:gd name="connsiteX3" fmla="*/ 38832 w 76263"/>
                  <a:gd name="connsiteY3" fmla="*/ 64466 h 76263"/>
                  <a:gd name="connsiteX4" fmla="*/ 64465 w 76263"/>
                  <a:gd name="connsiteY4" fmla="*/ 38836 h 76263"/>
                  <a:gd name="connsiteX5" fmla="*/ 64465 w 76263"/>
                  <a:gd name="connsiteY5" fmla="*/ 38836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63" h="76263">
                    <a:moveTo>
                      <a:pt x="64465" y="38836"/>
                    </a:moveTo>
                    <a:cubicBezTo>
                      <a:pt x="64465" y="24674"/>
                      <a:pt x="52989" y="13199"/>
                      <a:pt x="38833" y="13199"/>
                    </a:cubicBezTo>
                    <a:cubicBezTo>
                      <a:pt x="24676" y="13199"/>
                      <a:pt x="13199" y="24674"/>
                      <a:pt x="13199" y="38836"/>
                    </a:cubicBezTo>
                    <a:cubicBezTo>
                      <a:pt x="13199" y="52991"/>
                      <a:pt x="24675" y="64466"/>
                      <a:pt x="38832" y="64466"/>
                    </a:cubicBezTo>
                    <a:cubicBezTo>
                      <a:pt x="52988" y="64466"/>
                      <a:pt x="64464" y="52991"/>
                      <a:pt x="64465" y="38836"/>
                    </a:cubicBezTo>
                    <a:cubicBezTo>
                      <a:pt x="64465" y="38836"/>
                      <a:pt x="64465" y="38836"/>
                      <a:pt x="64465" y="3883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2" name="Freihandform: Form 111">
                <a:extLst>
                  <a:ext uri="{FF2B5EF4-FFF2-40B4-BE49-F238E27FC236}">
                    <a16:creationId xmlns:a16="http://schemas.microsoft.com/office/drawing/2014/main" id="{0E67C627-30E1-CF4B-0E0A-A6BEA968399E}"/>
                  </a:ext>
                </a:extLst>
              </p:cNvPr>
              <p:cNvSpPr/>
              <p:nvPr/>
            </p:nvSpPr>
            <p:spPr bwMode="gray">
              <a:xfrm>
                <a:off x="9226121" y="1796377"/>
                <a:ext cx="75990" cy="75990"/>
              </a:xfrm>
              <a:custGeom>
                <a:avLst/>
                <a:gdLst>
                  <a:gd name="connsiteX0" fmla="*/ 64466 w 76263"/>
                  <a:gd name="connsiteY0" fmla="*/ 38830 h 76263"/>
                  <a:gd name="connsiteX1" fmla="*/ 38834 w 76263"/>
                  <a:gd name="connsiteY1" fmla="*/ 13199 h 76263"/>
                  <a:gd name="connsiteX2" fmla="*/ 13199 w 76263"/>
                  <a:gd name="connsiteY2" fmla="*/ 38830 h 76263"/>
                  <a:gd name="connsiteX3" fmla="*/ 38832 w 76263"/>
                  <a:gd name="connsiteY3" fmla="*/ 64466 h 76263"/>
                  <a:gd name="connsiteX4" fmla="*/ 38832 w 76263"/>
                  <a:gd name="connsiteY4" fmla="*/ 64466 h 76263"/>
                  <a:gd name="connsiteX5" fmla="*/ 64466 w 76263"/>
                  <a:gd name="connsiteY5" fmla="*/ 38830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63" h="76263">
                    <a:moveTo>
                      <a:pt x="64466" y="38830"/>
                    </a:moveTo>
                    <a:cubicBezTo>
                      <a:pt x="64467" y="24674"/>
                      <a:pt x="52991" y="13199"/>
                      <a:pt x="38834" y="13199"/>
                    </a:cubicBezTo>
                    <a:cubicBezTo>
                      <a:pt x="24677" y="13199"/>
                      <a:pt x="13201" y="24674"/>
                      <a:pt x="13199" y="38830"/>
                    </a:cubicBezTo>
                    <a:cubicBezTo>
                      <a:pt x="13199" y="52985"/>
                      <a:pt x="24675" y="64466"/>
                      <a:pt x="38832" y="64466"/>
                    </a:cubicBezTo>
                    <a:cubicBezTo>
                      <a:pt x="38832" y="64466"/>
                      <a:pt x="38832" y="64466"/>
                      <a:pt x="38832" y="64466"/>
                    </a:cubicBezTo>
                    <a:cubicBezTo>
                      <a:pt x="52988" y="64466"/>
                      <a:pt x="64465" y="52991"/>
                      <a:pt x="64466" y="38830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3" name="Freihandform: Form 112">
                <a:extLst>
                  <a:ext uri="{FF2B5EF4-FFF2-40B4-BE49-F238E27FC236}">
                    <a16:creationId xmlns:a16="http://schemas.microsoft.com/office/drawing/2014/main" id="{34B2A314-8156-C8C1-2AB7-899542484BFA}"/>
                  </a:ext>
                </a:extLst>
              </p:cNvPr>
              <p:cNvSpPr/>
              <p:nvPr/>
            </p:nvSpPr>
            <p:spPr bwMode="gray">
              <a:xfrm>
                <a:off x="9299398" y="1873636"/>
                <a:ext cx="75990" cy="75990"/>
              </a:xfrm>
              <a:custGeom>
                <a:avLst/>
                <a:gdLst>
                  <a:gd name="connsiteX0" fmla="*/ 64467 w 76263"/>
                  <a:gd name="connsiteY0" fmla="*/ 38836 h 76263"/>
                  <a:gd name="connsiteX1" fmla="*/ 38835 w 76263"/>
                  <a:gd name="connsiteY1" fmla="*/ 13199 h 76263"/>
                  <a:gd name="connsiteX2" fmla="*/ 13199 w 76263"/>
                  <a:gd name="connsiteY2" fmla="*/ 38830 h 76263"/>
                  <a:gd name="connsiteX3" fmla="*/ 38832 w 76263"/>
                  <a:gd name="connsiteY3" fmla="*/ 64466 h 76263"/>
                  <a:gd name="connsiteX4" fmla="*/ 38833 w 76263"/>
                  <a:gd name="connsiteY4" fmla="*/ 64466 h 76263"/>
                  <a:gd name="connsiteX5" fmla="*/ 64467 w 76263"/>
                  <a:gd name="connsiteY5" fmla="*/ 38836 h 76263"/>
                  <a:gd name="connsiteX6" fmla="*/ 64467 w 76263"/>
                  <a:gd name="connsiteY6" fmla="*/ 38836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263" h="76263">
                    <a:moveTo>
                      <a:pt x="64467" y="38836"/>
                    </a:moveTo>
                    <a:cubicBezTo>
                      <a:pt x="64468" y="24674"/>
                      <a:pt x="52991" y="13199"/>
                      <a:pt x="38835" y="13199"/>
                    </a:cubicBezTo>
                    <a:cubicBezTo>
                      <a:pt x="24677" y="13199"/>
                      <a:pt x="13200" y="24674"/>
                      <a:pt x="13199" y="38830"/>
                    </a:cubicBezTo>
                    <a:cubicBezTo>
                      <a:pt x="13198" y="52991"/>
                      <a:pt x="24675" y="64466"/>
                      <a:pt x="38832" y="64466"/>
                    </a:cubicBezTo>
                    <a:cubicBezTo>
                      <a:pt x="38832" y="64466"/>
                      <a:pt x="38832" y="64466"/>
                      <a:pt x="38833" y="64466"/>
                    </a:cubicBezTo>
                    <a:cubicBezTo>
                      <a:pt x="52989" y="64466"/>
                      <a:pt x="64466" y="52991"/>
                      <a:pt x="64467" y="38836"/>
                    </a:cubicBezTo>
                    <a:cubicBezTo>
                      <a:pt x="64467" y="38836"/>
                      <a:pt x="64467" y="38836"/>
                      <a:pt x="64467" y="3883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01" name="Gruppieren 100">
              <a:extLst>
                <a:ext uri="{FF2B5EF4-FFF2-40B4-BE49-F238E27FC236}">
                  <a16:creationId xmlns:a16="http://schemas.microsoft.com/office/drawing/2014/main" id="{CFA3DD36-302C-A45F-C5DA-B64F5AA4807A}"/>
                </a:ext>
              </a:extLst>
            </p:cNvPr>
            <p:cNvGrpSpPr/>
            <p:nvPr/>
          </p:nvGrpSpPr>
          <p:grpSpPr bwMode="gray">
            <a:xfrm>
              <a:off x="8712528" y="1748820"/>
              <a:ext cx="255327" cy="153254"/>
              <a:chOff x="9559819" y="1796372"/>
              <a:chExt cx="255327" cy="153254"/>
            </a:xfrm>
          </p:grpSpPr>
          <p:sp>
            <p:nvSpPr>
              <p:cNvPr id="102" name="Freihandform: Form 101">
                <a:extLst>
                  <a:ext uri="{FF2B5EF4-FFF2-40B4-BE49-F238E27FC236}">
                    <a16:creationId xmlns:a16="http://schemas.microsoft.com/office/drawing/2014/main" id="{BC6234CE-6EB1-33C2-4DBB-A00D9DF951AE}"/>
                  </a:ext>
                </a:extLst>
              </p:cNvPr>
              <p:cNvSpPr/>
              <p:nvPr/>
            </p:nvSpPr>
            <p:spPr bwMode="gray">
              <a:xfrm>
                <a:off x="9708940" y="1840410"/>
                <a:ext cx="64300" cy="64300"/>
              </a:xfrm>
              <a:custGeom>
                <a:avLst/>
                <a:gdLst>
                  <a:gd name="connsiteX0" fmla="*/ 13199 w 64530"/>
                  <a:gd name="connsiteY0" fmla="*/ 13200 h 64530"/>
                  <a:gd name="connsiteX1" fmla="*/ 51525 w 64530"/>
                  <a:gd name="connsiteY1" fmla="*/ 53590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0" h="64530">
                    <a:moveTo>
                      <a:pt x="13199" y="13200"/>
                    </a:moveTo>
                    <a:lnTo>
                      <a:pt x="51525" y="53590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3" name="Freihandform: Form 102">
                <a:extLst>
                  <a:ext uri="{FF2B5EF4-FFF2-40B4-BE49-F238E27FC236}">
                    <a16:creationId xmlns:a16="http://schemas.microsoft.com/office/drawing/2014/main" id="{14E739E1-8ADB-D890-C17B-C052CD0282BE}"/>
                  </a:ext>
                </a:extLst>
              </p:cNvPr>
              <p:cNvSpPr/>
              <p:nvPr/>
            </p:nvSpPr>
            <p:spPr bwMode="gray">
              <a:xfrm>
                <a:off x="9635645" y="1840468"/>
                <a:ext cx="64300" cy="64300"/>
              </a:xfrm>
              <a:custGeom>
                <a:avLst/>
                <a:gdLst>
                  <a:gd name="connsiteX0" fmla="*/ 13199 w 64530"/>
                  <a:gd name="connsiteY0" fmla="*/ 53561 h 64530"/>
                  <a:gd name="connsiteX1" fmla="*/ 51484 w 64530"/>
                  <a:gd name="connsiteY1" fmla="*/ 13200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0" h="64530">
                    <a:moveTo>
                      <a:pt x="13199" y="53561"/>
                    </a:moveTo>
                    <a:lnTo>
                      <a:pt x="51484" y="13200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4" name="Freihandform: Form 103">
                <a:extLst>
                  <a:ext uri="{FF2B5EF4-FFF2-40B4-BE49-F238E27FC236}">
                    <a16:creationId xmlns:a16="http://schemas.microsoft.com/office/drawing/2014/main" id="{F973F3CB-8B6F-D38D-521C-0339281A0B9A}"/>
                  </a:ext>
                </a:extLst>
              </p:cNvPr>
              <p:cNvSpPr/>
              <p:nvPr/>
            </p:nvSpPr>
            <p:spPr bwMode="gray">
              <a:xfrm>
                <a:off x="9559819" y="1837744"/>
                <a:ext cx="64300" cy="64300"/>
              </a:xfrm>
              <a:custGeom>
                <a:avLst/>
                <a:gdLst>
                  <a:gd name="connsiteX0" fmla="*/ 13199 w 64530"/>
                  <a:gd name="connsiteY0" fmla="*/ 13200 h 64530"/>
                  <a:gd name="connsiteX1" fmla="*/ 54030 w 64530"/>
                  <a:gd name="connsiteY1" fmla="*/ 56241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4530" h="64530">
                    <a:moveTo>
                      <a:pt x="13199" y="13200"/>
                    </a:moveTo>
                    <a:lnTo>
                      <a:pt x="54030" y="56241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5" name="Freihandform: Form 104">
                <a:extLst>
                  <a:ext uri="{FF2B5EF4-FFF2-40B4-BE49-F238E27FC236}">
                    <a16:creationId xmlns:a16="http://schemas.microsoft.com/office/drawing/2014/main" id="{D4AD4C48-323B-4BB0-C009-98DBE0540E04}"/>
                  </a:ext>
                </a:extLst>
              </p:cNvPr>
              <p:cNvSpPr/>
              <p:nvPr/>
            </p:nvSpPr>
            <p:spPr bwMode="gray">
              <a:xfrm>
                <a:off x="9739156" y="1873636"/>
                <a:ext cx="75990" cy="75990"/>
              </a:xfrm>
              <a:custGeom>
                <a:avLst/>
                <a:gdLst>
                  <a:gd name="connsiteX0" fmla="*/ 13199 w 76263"/>
                  <a:gd name="connsiteY0" fmla="*/ 38836 h 76263"/>
                  <a:gd name="connsiteX1" fmla="*/ 38830 w 76263"/>
                  <a:gd name="connsiteY1" fmla="*/ 13199 h 76263"/>
                  <a:gd name="connsiteX2" fmla="*/ 64466 w 76263"/>
                  <a:gd name="connsiteY2" fmla="*/ 38836 h 76263"/>
                  <a:gd name="connsiteX3" fmla="*/ 38836 w 76263"/>
                  <a:gd name="connsiteY3" fmla="*/ 64466 h 76263"/>
                  <a:gd name="connsiteX4" fmla="*/ 38830 w 76263"/>
                  <a:gd name="connsiteY4" fmla="*/ 64466 h 76263"/>
                  <a:gd name="connsiteX5" fmla="*/ 13199 w 76263"/>
                  <a:gd name="connsiteY5" fmla="*/ 38836 h 76263"/>
                  <a:gd name="connsiteX6" fmla="*/ 13199 w 76263"/>
                  <a:gd name="connsiteY6" fmla="*/ 38836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263" h="76263">
                    <a:moveTo>
                      <a:pt x="13199" y="38836"/>
                    </a:moveTo>
                    <a:cubicBezTo>
                      <a:pt x="13199" y="24674"/>
                      <a:pt x="24674" y="13199"/>
                      <a:pt x="38830" y="13199"/>
                    </a:cubicBezTo>
                    <a:cubicBezTo>
                      <a:pt x="52991" y="13199"/>
                      <a:pt x="64466" y="24674"/>
                      <a:pt x="64466" y="38836"/>
                    </a:cubicBezTo>
                    <a:cubicBezTo>
                      <a:pt x="64466" y="52991"/>
                      <a:pt x="52991" y="64466"/>
                      <a:pt x="38836" y="64466"/>
                    </a:cubicBezTo>
                    <a:cubicBezTo>
                      <a:pt x="38830" y="64466"/>
                      <a:pt x="38830" y="64466"/>
                      <a:pt x="38830" y="64466"/>
                    </a:cubicBezTo>
                    <a:cubicBezTo>
                      <a:pt x="24674" y="64466"/>
                      <a:pt x="13199" y="52991"/>
                      <a:pt x="13199" y="38836"/>
                    </a:cubicBezTo>
                    <a:cubicBezTo>
                      <a:pt x="13199" y="38836"/>
                      <a:pt x="13199" y="38836"/>
                      <a:pt x="13199" y="3883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63B4DE11-8FE9-511C-62F1-7241A27B8AC0}"/>
                  </a:ext>
                </a:extLst>
              </p:cNvPr>
              <p:cNvSpPr/>
              <p:nvPr/>
            </p:nvSpPr>
            <p:spPr bwMode="gray">
              <a:xfrm>
                <a:off x="9665785" y="1796372"/>
                <a:ext cx="75990" cy="75990"/>
              </a:xfrm>
              <a:custGeom>
                <a:avLst/>
                <a:gdLst>
                  <a:gd name="connsiteX0" fmla="*/ 13199 w 76263"/>
                  <a:gd name="connsiteY0" fmla="*/ 38836 h 76263"/>
                  <a:gd name="connsiteX1" fmla="*/ 38830 w 76263"/>
                  <a:gd name="connsiteY1" fmla="*/ 13199 h 76263"/>
                  <a:gd name="connsiteX2" fmla="*/ 64466 w 76263"/>
                  <a:gd name="connsiteY2" fmla="*/ 38836 h 76263"/>
                  <a:gd name="connsiteX3" fmla="*/ 38836 w 76263"/>
                  <a:gd name="connsiteY3" fmla="*/ 64472 h 76263"/>
                  <a:gd name="connsiteX4" fmla="*/ 38836 w 76263"/>
                  <a:gd name="connsiteY4" fmla="*/ 64472 h 76263"/>
                  <a:gd name="connsiteX5" fmla="*/ 13199 w 76263"/>
                  <a:gd name="connsiteY5" fmla="*/ 38836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263" h="76263">
                    <a:moveTo>
                      <a:pt x="13199" y="38836"/>
                    </a:moveTo>
                    <a:cubicBezTo>
                      <a:pt x="13199" y="24680"/>
                      <a:pt x="24674" y="13205"/>
                      <a:pt x="38830" y="13199"/>
                    </a:cubicBezTo>
                    <a:cubicBezTo>
                      <a:pt x="52991" y="13199"/>
                      <a:pt x="64466" y="24674"/>
                      <a:pt x="64466" y="38836"/>
                    </a:cubicBezTo>
                    <a:cubicBezTo>
                      <a:pt x="64472" y="52991"/>
                      <a:pt x="52991" y="64472"/>
                      <a:pt x="38836" y="64472"/>
                    </a:cubicBezTo>
                    <a:cubicBezTo>
                      <a:pt x="38836" y="64472"/>
                      <a:pt x="38836" y="64472"/>
                      <a:pt x="38836" y="64472"/>
                    </a:cubicBezTo>
                    <a:cubicBezTo>
                      <a:pt x="24680" y="64472"/>
                      <a:pt x="13199" y="52997"/>
                      <a:pt x="13199" y="3883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7" name="Freihandform: Form 106">
                <a:extLst>
                  <a:ext uri="{FF2B5EF4-FFF2-40B4-BE49-F238E27FC236}">
                    <a16:creationId xmlns:a16="http://schemas.microsoft.com/office/drawing/2014/main" id="{3A806E9B-DACA-A6EE-E621-C1AA9B74EA0B}"/>
                  </a:ext>
                </a:extLst>
              </p:cNvPr>
              <p:cNvSpPr/>
              <p:nvPr/>
            </p:nvSpPr>
            <p:spPr bwMode="gray">
              <a:xfrm>
                <a:off x="9592506" y="1873636"/>
                <a:ext cx="75990" cy="75990"/>
              </a:xfrm>
              <a:custGeom>
                <a:avLst/>
                <a:gdLst>
                  <a:gd name="connsiteX0" fmla="*/ 13199 w 76263"/>
                  <a:gd name="connsiteY0" fmla="*/ 38836 h 76263"/>
                  <a:gd name="connsiteX1" fmla="*/ 38836 w 76263"/>
                  <a:gd name="connsiteY1" fmla="*/ 13199 h 76263"/>
                  <a:gd name="connsiteX2" fmla="*/ 64466 w 76263"/>
                  <a:gd name="connsiteY2" fmla="*/ 38830 h 76263"/>
                  <a:gd name="connsiteX3" fmla="*/ 38836 w 76263"/>
                  <a:gd name="connsiteY3" fmla="*/ 64466 h 76263"/>
                  <a:gd name="connsiteX4" fmla="*/ 38836 w 76263"/>
                  <a:gd name="connsiteY4" fmla="*/ 64466 h 76263"/>
                  <a:gd name="connsiteX5" fmla="*/ 13199 w 76263"/>
                  <a:gd name="connsiteY5" fmla="*/ 38836 h 76263"/>
                  <a:gd name="connsiteX6" fmla="*/ 13199 w 76263"/>
                  <a:gd name="connsiteY6" fmla="*/ 38836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263" h="76263">
                    <a:moveTo>
                      <a:pt x="13199" y="38836"/>
                    </a:moveTo>
                    <a:cubicBezTo>
                      <a:pt x="13199" y="24674"/>
                      <a:pt x="24674" y="13199"/>
                      <a:pt x="38836" y="13199"/>
                    </a:cubicBezTo>
                    <a:cubicBezTo>
                      <a:pt x="52991" y="13199"/>
                      <a:pt x="64466" y="24674"/>
                      <a:pt x="64466" y="38830"/>
                    </a:cubicBezTo>
                    <a:cubicBezTo>
                      <a:pt x="64472" y="52986"/>
                      <a:pt x="52991" y="64466"/>
                      <a:pt x="38836" y="64466"/>
                    </a:cubicBezTo>
                    <a:cubicBezTo>
                      <a:pt x="38836" y="64466"/>
                      <a:pt x="38836" y="64466"/>
                      <a:pt x="38836" y="64466"/>
                    </a:cubicBezTo>
                    <a:cubicBezTo>
                      <a:pt x="24680" y="64466"/>
                      <a:pt x="13199" y="52991"/>
                      <a:pt x="13199" y="38836"/>
                    </a:cubicBezTo>
                    <a:cubicBezTo>
                      <a:pt x="13199" y="38836"/>
                      <a:pt x="13199" y="38836"/>
                      <a:pt x="13199" y="3883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133" name="Layer">
            <a:extLst>
              <a:ext uri="{FF2B5EF4-FFF2-40B4-BE49-F238E27FC236}">
                <a16:creationId xmlns:a16="http://schemas.microsoft.com/office/drawing/2014/main" id="{41891EFE-E8E7-C380-3B54-5AA0A9E4894B}"/>
              </a:ext>
            </a:extLst>
          </p:cNvPr>
          <p:cNvSpPr/>
          <p:nvPr/>
        </p:nvSpPr>
        <p:spPr bwMode="gray">
          <a:xfrm>
            <a:off x="5999695" y="1835616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Können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Innovations-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fähigkeit</a:t>
            </a:r>
          </a:p>
        </p:txBody>
      </p:sp>
      <p:sp>
        <p:nvSpPr>
          <p:cNvPr id="136" name="Layer">
            <a:extLst>
              <a:ext uri="{FF2B5EF4-FFF2-40B4-BE49-F238E27FC236}">
                <a16:creationId xmlns:a16="http://schemas.microsoft.com/office/drawing/2014/main" id="{7925DBA1-1FA6-5DFD-4862-FA1249BBAFDD}"/>
              </a:ext>
            </a:extLst>
          </p:cNvPr>
          <p:cNvSpPr/>
          <p:nvPr/>
        </p:nvSpPr>
        <p:spPr bwMode="gray">
          <a:xfrm>
            <a:off x="720000" y="5054016"/>
            <a:ext cx="180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Wollen</a:t>
            </a:r>
          </a:p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Innovations-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bereitschaft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26EFA90-6E04-F1E0-EC39-6157C68CF92B}"/>
              </a:ext>
            </a:extLst>
          </p:cNvPr>
          <p:cNvGrpSpPr>
            <a:grpSpLocks noChangeAspect="1"/>
          </p:cNvGrpSpPr>
          <p:nvPr/>
        </p:nvGrpSpPr>
        <p:grpSpPr>
          <a:xfrm>
            <a:off x="3638222" y="2505216"/>
            <a:ext cx="3106944" cy="2678400"/>
            <a:chOff x="3638222" y="2505216"/>
            <a:chExt cx="3106944" cy="2678400"/>
          </a:xfrm>
        </p:grpSpPr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91DBA600-E2B7-8602-CBB4-3D32180BBC0C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 flipH="1">
              <a:off x="3638222" y="2505216"/>
              <a:ext cx="1240272" cy="2138400"/>
            </a:xfrm>
            <a:prstGeom prst="line">
              <a:avLst/>
            </a:pr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  <a:headEnd type="arrow"/>
              <a:tailEnd type="arrow"/>
            </a:ln>
          </p:spPr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EDD0708E-9CB6-E3BB-89AE-F47CFA486FD1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>
              <a:off x="5504894" y="2505216"/>
              <a:ext cx="1240272" cy="2138400"/>
            </a:xfrm>
            <a:prstGeom prst="line">
              <a:avLst/>
            </a:pr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  <a:headEnd type="arrow"/>
              <a:tailEnd type="arrow"/>
            </a:ln>
          </p:spPr>
        </p:cxn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AF071B9C-6421-E7A6-5C7F-D53C0F91E26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955094" y="5183616"/>
              <a:ext cx="2473200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  <a:headEnd type="arrow"/>
              <a:tailEnd type="arrow"/>
            </a:ln>
          </p:spPr>
        </p:cxnSp>
      </p:grpSp>
      <p:sp>
        <p:nvSpPr>
          <p:cNvPr id="159" name="Textfeld 158">
            <a:extLst>
              <a:ext uri="{FF2B5EF4-FFF2-40B4-BE49-F238E27FC236}">
                <a16:creationId xmlns:a16="http://schemas.microsoft.com/office/drawing/2014/main" id="{CE51462B-9320-27AE-4D45-58420A13A1ED}"/>
              </a:ext>
            </a:extLst>
          </p:cNvPr>
          <p:cNvSpPr txBox="1"/>
          <p:nvPr/>
        </p:nvSpPr>
        <p:spPr bwMode="gray">
          <a:xfrm>
            <a:off x="0" y="7020000"/>
            <a:ext cx="288541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887ADFE-7C77-AA9C-1809-1B030B9B1F99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8" name="Rechteck 7">
              <a:hlinkClick r:id="rId4" action="ppaction://hlinksldjump"/>
              <a:extLst>
                <a:ext uri="{FF2B5EF4-FFF2-40B4-BE49-F238E27FC236}">
                  <a16:creationId xmlns:a16="http://schemas.microsoft.com/office/drawing/2014/main" id="{73B14780-5D4D-3716-431E-7A16987B609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7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61C60992-456F-4E01-A6C0-91C73D6B2C0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9918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A58AA-45A9-A155-BE95-90F79A6D7A10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FUGLE Innovation Process Model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F6AD78-DB45-4554-ECE9-CBA6F9FE61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Ideen in reale Innovationen umwandeln</a:t>
            </a:r>
          </a:p>
          <a:p>
            <a:endParaRPr lang="de-DE" dirty="0"/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B9ACE356-2C58-C4E4-B7B1-4472AB40165B}"/>
              </a:ext>
            </a:extLst>
          </p:cNvPr>
          <p:cNvSpPr txBox="1">
            <a:spLocks/>
          </p:cNvSpPr>
          <p:nvPr/>
        </p:nvSpPr>
        <p:spPr bwMode="gray">
          <a:xfrm>
            <a:off x="1770631" y="5328000"/>
            <a:ext cx="288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Phase 1 </a:t>
            </a:r>
          </a:p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2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Identifikation von Chancen und Entwicklung eines Möglichkeiten-Portfolios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595FCE71-A4AE-EE1D-36BA-0F14149B066D}"/>
              </a:ext>
            </a:extLst>
          </p:cNvPr>
          <p:cNvSpPr txBox="1">
            <a:spLocks/>
          </p:cNvSpPr>
          <p:nvPr/>
        </p:nvSpPr>
        <p:spPr bwMode="gray">
          <a:xfrm>
            <a:off x="7541370" y="5328000"/>
            <a:ext cx="288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Phase 2 </a:t>
            </a:r>
          </a:p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2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Kommerzialisierung durch Entwicklung, Implementierung und Nutzung</a:t>
            </a:r>
          </a:p>
        </p:txBody>
      </p:sp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C5FE4347-F5F0-7D22-3318-513B6676D85F}"/>
              </a:ext>
            </a:extLst>
          </p:cNvPr>
          <p:cNvSpPr/>
          <p:nvPr/>
        </p:nvSpPr>
        <p:spPr bwMode="gray">
          <a:xfrm rot="5400000">
            <a:off x="3138631" y="2442600"/>
            <a:ext cx="144000" cy="5338800"/>
          </a:xfrm>
          <a:prstGeom prst="rightBrace">
            <a:avLst>
              <a:gd name="adj1" fmla="val 54289"/>
              <a:gd name="adj2" fmla="val 50000"/>
            </a:avLst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57584E2A-8E98-982B-11CF-7BB38780D96E}"/>
              </a:ext>
            </a:extLst>
          </p:cNvPr>
          <p:cNvSpPr/>
          <p:nvPr/>
        </p:nvSpPr>
        <p:spPr bwMode="gray">
          <a:xfrm rot="5400000">
            <a:off x="8909369" y="2442600"/>
            <a:ext cx="144000" cy="5338800"/>
          </a:xfrm>
          <a:prstGeom prst="rightBrace">
            <a:avLst>
              <a:gd name="adj1" fmla="val 54289"/>
              <a:gd name="adj2" fmla="val 50000"/>
            </a:avLst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5" name="Freihandform: Form 84">
            <a:extLst>
              <a:ext uri="{FF2B5EF4-FFF2-40B4-BE49-F238E27FC236}">
                <a16:creationId xmlns:a16="http://schemas.microsoft.com/office/drawing/2014/main" id="{4F8A6D3C-F1C5-848F-FFD8-51661A9ACB9C}"/>
              </a:ext>
            </a:extLst>
          </p:cNvPr>
          <p:cNvSpPr>
            <a:spLocks noChangeAspect="1"/>
          </p:cNvSpPr>
          <p:nvPr/>
        </p:nvSpPr>
        <p:spPr bwMode="gray">
          <a:xfrm>
            <a:off x="540883" y="2160000"/>
            <a:ext cx="5555117" cy="2520000"/>
          </a:xfrm>
          <a:custGeom>
            <a:avLst/>
            <a:gdLst>
              <a:gd name="connsiteX0" fmla="*/ 0 w 5555117"/>
              <a:gd name="connsiteY0" fmla="*/ 0 h 2520000"/>
              <a:gd name="connsiteX1" fmla="*/ 3558 w 5555117"/>
              <a:gd name="connsiteY1" fmla="*/ 0 h 2520000"/>
              <a:gd name="connsiteX2" fmla="*/ 5555117 w 5555117"/>
              <a:gd name="connsiteY2" fmla="*/ 978890 h 2520000"/>
              <a:gd name="connsiteX3" fmla="*/ 5555117 w 5555117"/>
              <a:gd name="connsiteY3" fmla="*/ 1541111 h 2520000"/>
              <a:gd name="connsiteX4" fmla="*/ 3560 w 5555117"/>
              <a:gd name="connsiteY4" fmla="*/ 2520000 h 2520000"/>
              <a:gd name="connsiteX5" fmla="*/ 0 w 5555117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5117" h="2520000">
                <a:moveTo>
                  <a:pt x="0" y="0"/>
                </a:moveTo>
                <a:lnTo>
                  <a:pt x="3558" y="0"/>
                </a:lnTo>
                <a:lnTo>
                  <a:pt x="5555117" y="978890"/>
                </a:lnTo>
                <a:lnTo>
                  <a:pt x="5555117" y="1541111"/>
                </a:lnTo>
                <a:lnTo>
                  <a:pt x="3560" y="2520000"/>
                </a:lnTo>
                <a:lnTo>
                  <a:pt x="0" y="252000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  <a:alpha val="0"/>
                </a:schemeClr>
              </a:gs>
              <a:gs pos="90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86" name="Freihandform: Form 85">
            <a:extLst>
              <a:ext uri="{FF2B5EF4-FFF2-40B4-BE49-F238E27FC236}">
                <a16:creationId xmlns:a16="http://schemas.microsoft.com/office/drawing/2014/main" id="{18BBBBA2-8D5C-C7B1-E9E7-DB9FD10033EC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6096000" y="2160000"/>
            <a:ext cx="5555117" cy="2520000"/>
          </a:xfrm>
          <a:custGeom>
            <a:avLst/>
            <a:gdLst>
              <a:gd name="connsiteX0" fmla="*/ 0 w 5555117"/>
              <a:gd name="connsiteY0" fmla="*/ 0 h 2520000"/>
              <a:gd name="connsiteX1" fmla="*/ 3558 w 5555117"/>
              <a:gd name="connsiteY1" fmla="*/ 0 h 2520000"/>
              <a:gd name="connsiteX2" fmla="*/ 5555117 w 5555117"/>
              <a:gd name="connsiteY2" fmla="*/ 978890 h 2520000"/>
              <a:gd name="connsiteX3" fmla="*/ 5555117 w 5555117"/>
              <a:gd name="connsiteY3" fmla="*/ 1541111 h 2520000"/>
              <a:gd name="connsiteX4" fmla="*/ 3560 w 5555117"/>
              <a:gd name="connsiteY4" fmla="*/ 2520000 h 2520000"/>
              <a:gd name="connsiteX5" fmla="*/ 0 w 5555117"/>
              <a:gd name="connsiteY5" fmla="*/ 252000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55117" h="2520000">
                <a:moveTo>
                  <a:pt x="0" y="0"/>
                </a:moveTo>
                <a:lnTo>
                  <a:pt x="3558" y="0"/>
                </a:lnTo>
                <a:lnTo>
                  <a:pt x="5555117" y="978890"/>
                </a:lnTo>
                <a:lnTo>
                  <a:pt x="5555117" y="1541111"/>
                </a:lnTo>
                <a:lnTo>
                  <a:pt x="3560" y="2520000"/>
                </a:lnTo>
                <a:lnTo>
                  <a:pt x="0" y="252000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  <a:alpha val="0"/>
                </a:schemeClr>
              </a:gs>
              <a:gs pos="90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94BB9D11-2C70-7DAF-A965-BA19FF34813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55999" y="2880000"/>
            <a:ext cx="1080002" cy="1080000"/>
            <a:chOff x="5555999" y="3121200"/>
            <a:chExt cx="1080002" cy="10800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E641FA67-AF89-493B-8765-20683F88B5A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555999" y="3121200"/>
              <a:ext cx="1080002" cy="1080000"/>
              <a:chOff x="1764183" y="1602000"/>
              <a:chExt cx="847424" cy="847422"/>
            </a:xfrm>
          </p:grpSpPr>
          <p:sp>
            <p:nvSpPr>
              <p:cNvPr id="29" name="Oval 7">
                <a:extLst>
                  <a:ext uri="{FF2B5EF4-FFF2-40B4-BE49-F238E27FC236}">
                    <a16:creationId xmlns:a16="http://schemas.microsoft.com/office/drawing/2014/main" id="{C6B15C62-5EF8-32C3-F50A-EE82C71F3A0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3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" name="Oval 4">
                <a:extLst>
                  <a:ext uri="{FF2B5EF4-FFF2-40B4-BE49-F238E27FC236}">
                    <a16:creationId xmlns:a16="http://schemas.microsoft.com/office/drawing/2014/main" id="{B1A90280-F0BB-1F7F-6D90-0DA71B2D1F3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7695" y="1685511"/>
                <a:ext cx="680404" cy="6804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ICON">
              <a:extLst>
                <a:ext uri="{FF2B5EF4-FFF2-40B4-BE49-F238E27FC236}">
                  <a16:creationId xmlns:a16="http://schemas.microsoft.com/office/drawing/2014/main" id="{8463D4B8-0CD8-7006-3195-C85D9C3E01B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876329" y="3355485"/>
              <a:ext cx="439343" cy="540000"/>
              <a:chOff x="9977553" y="5252925"/>
              <a:chExt cx="581331" cy="714518"/>
            </a:xfrm>
            <a:noFill/>
          </p:grpSpPr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032E8A5D-1D02-C2BE-84FB-009A27D7C3AA}"/>
                  </a:ext>
                </a:extLst>
              </p:cNvPr>
              <p:cNvSpPr/>
              <p:nvPr/>
            </p:nvSpPr>
            <p:spPr bwMode="gray">
              <a:xfrm>
                <a:off x="10182793" y="5350086"/>
                <a:ext cx="169214" cy="201965"/>
              </a:xfrm>
              <a:custGeom>
                <a:avLst/>
                <a:gdLst>
                  <a:gd name="connsiteX0" fmla="*/ 85971 w 169213"/>
                  <a:gd name="connsiteY0" fmla="*/ 194596 h 201964"/>
                  <a:gd name="connsiteX1" fmla="*/ 85971 w 169213"/>
                  <a:gd name="connsiteY1" fmla="*/ 194596 h 201964"/>
                  <a:gd name="connsiteX2" fmla="*/ 12282 w 169213"/>
                  <a:gd name="connsiteY2" fmla="*/ 120906 h 201964"/>
                  <a:gd name="connsiteX3" fmla="*/ 12282 w 169213"/>
                  <a:gd name="connsiteY3" fmla="*/ 12282 h 201964"/>
                  <a:gd name="connsiteX4" fmla="*/ 159661 w 169213"/>
                  <a:gd name="connsiteY4" fmla="*/ 12282 h 201964"/>
                  <a:gd name="connsiteX5" fmla="*/ 159661 w 169213"/>
                  <a:gd name="connsiteY5" fmla="*/ 120906 h 201964"/>
                  <a:gd name="connsiteX6" fmla="*/ 85971 w 169213"/>
                  <a:gd name="connsiteY6" fmla="*/ 194596 h 20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213" h="201964">
                    <a:moveTo>
                      <a:pt x="85971" y="194596"/>
                    </a:moveTo>
                    <a:lnTo>
                      <a:pt x="85971" y="194596"/>
                    </a:lnTo>
                    <a:cubicBezTo>
                      <a:pt x="45033" y="194596"/>
                      <a:pt x="12282" y="161299"/>
                      <a:pt x="12282" y="120906"/>
                    </a:cubicBezTo>
                    <a:lnTo>
                      <a:pt x="12282" y="12282"/>
                    </a:lnTo>
                    <a:lnTo>
                      <a:pt x="159661" y="12282"/>
                    </a:lnTo>
                    <a:lnTo>
                      <a:pt x="159661" y="120906"/>
                    </a:lnTo>
                    <a:cubicBezTo>
                      <a:pt x="159661" y="161299"/>
                      <a:pt x="126910" y="194596"/>
                      <a:pt x="85971" y="19459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1D3CB1FC-5EAE-FCD1-87B4-EDFE9966CB91}"/>
                  </a:ext>
                </a:extLst>
              </p:cNvPr>
              <p:cNvSpPr/>
              <p:nvPr/>
            </p:nvSpPr>
            <p:spPr bwMode="gray">
              <a:xfrm>
                <a:off x="10447531" y="5793863"/>
                <a:ext cx="98253" cy="98253"/>
              </a:xfrm>
              <a:custGeom>
                <a:avLst/>
                <a:gdLst>
                  <a:gd name="connsiteX0" fmla="*/ 90884 w 98253"/>
                  <a:gd name="connsiteY0" fmla="*/ 51583 h 98253"/>
                  <a:gd name="connsiteX1" fmla="*/ 51583 w 98253"/>
                  <a:gd name="connsiteY1" fmla="*/ 90884 h 98253"/>
                  <a:gd name="connsiteX2" fmla="*/ 12282 w 98253"/>
                  <a:gd name="connsiteY2" fmla="*/ 51583 h 98253"/>
                  <a:gd name="connsiteX3" fmla="*/ 51583 w 98253"/>
                  <a:gd name="connsiteY3" fmla="*/ 12282 h 98253"/>
                  <a:gd name="connsiteX4" fmla="*/ 90884 w 98253"/>
                  <a:gd name="connsiteY4" fmla="*/ 51583 h 9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53" h="98253">
                    <a:moveTo>
                      <a:pt x="90884" y="51583"/>
                    </a:moveTo>
                    <a:cubicBezTo>
                      <a:pt x="90884" y="73288"/>
                      <a:pt x="73288" y="90884"/>
                      <a:pt x="51583" y="90884"/>
                    </a:cubicBezTo>
                    <a:cubicBezTo>
                      <a:pt x="29878" y="90884"/>
                      <a:pt x="12282" y="73288"/>
                      <a:pt x="12282" y="51583"/>
                    </a:cubicBezTo>
                    <a:cubicBezTo>
                      <a:pt x="12282" y="29877"/>
                      <a:pt x="29878" y="12282"/>
                      <a:pt x="51583" y="12282"/>
                    </a:cubicBezTo>
                    <a:cubicBezTo>
                      <a:pt x="73288" y="12282"/>
                      <a:pt x="90884" y="29877"/>
                      <a:pt x="90884" y="51583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2D716568-0D15-9DF3-65FF-D0E6F583D572}"/>
                  </a:ext>
                </a:extLst>
              </p:cNvPr>
              <p:cNvSpPr/>
              <p:nvPr/>
            </p:nvSpPr>
            <p:spPr bwMode="gray">
              <a:xfrm>
                <a:off x="10335086" y="5546046"/>
                <a:ext cx="125546" cy="256550"/>
              </a:xfrm>
              <a:custGeom>
                <a:avLst/>
                <a:gdLst>
                  <a:gd name="connsiteX0" fmla="*/ 12282 w 125545"/>
                  <a:gd name="connsiteY0" fmla="*/ 12282 h 256549"/>
                  <a:gd name="connsiteX1" fmla="*/ 114902 w 125545"/>
                  <a:gd name="connsiteY1" fmla="*/ 246452 h 256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545" h="256549">
                    <a:moveTo>
                      <a:pt x="12282" y="12282"/>
                    </a:moveTo>
                    <a:lnTo>
                      <a:pt x="114902" y="24645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870D1727-67D4-05CE-2404-7C35AD74703F}"/>
                  </a:ext>
                </a:extLst>
              </p:cNvPr>
              <p:cNvSpPr/>
              <p:nvPr/>
            </p:nvSpPr>
            <p:spPr bwMode="gray">
              <a:xfrm>
                <a:off x="10356374" y="5472902"/>
                <a:ext cx="147380" cy="311135"/>
              </a:xfrm>
              <a:custGeom>
                <a:avLst/>
                <a:gdLst>
                  <a:gd name="connsiteX0" fmla="*/ 138373 w 147379"/>
                  <a:gd name="connsiteY0" fmla="*/ 299945 h 311134"/>
                  <a:gd name="connsiteX1" fmla="*/ 12282 w 147379"/>
                  <a:gd name="connsiteY1" fmla="*/ 12282 h 311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379" h="311134">
                    <a:moveTo>
                      <a:pt x="138373" y="299945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E2C5FCD6-30F0-351C-45A1-76C128754999}"/>
                  </a:ext>
                </a:extLst>
              </p:cNvPr>
              <p:cNvSpPr/>
              <p:nvPr/>
            </p:nvSpPr>
            <p:spPr bwMode="gray">
              <a:xfrm>
                <a:off x="10492291" y="5882290"/>
                <a:ext cx="65502" cy="60044"/>
              </a:xfrm>
              <a:custGeom>
                <a:avLst/>
                <a:gdLst>
                  <a:gd name="connsiteX0" fmla="*/ 12282 w 65502"/>
                  <a:gd name="connsiteY0" fmla="*/ 29749 h 60043"/>
                  <a:gd name="connsiteX1" fmla="*/ 15557 w 65502"/>
                  <a:gd name="connsiteY1" fmla="*/ 36299 h 60043"/>
                  <a:gd name="connsiteX2" fmla="*/ 43395 w 65502"/>
                  <a:gd name="connsiteY2" fmla="*/ 46670 h 60043"/>
                  <a:gd name="connsiteX3" fmla="*/ 43395 w 65502"/>
                  <a:gd name="connsiteY3" fmla="*/ 46670 h 60043"/>
                  <a:gd name="connsiteX4" fmla="*/ 54312 w 65502"/>
                  <a:gd name="connsiteY4" fmla="*/ 18286 h 60043"/>
                  <a:gd name="connsiteX5" fmla="*/ 51583 w 65502"/>
                  <a:gd name="connsiteY5" fmla="*/ 12282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502" h="60043">
                    <a:moveTo>
                      <a:pt x="12282" y="29749"/>
                    </a:moveTo>
                    <a:lnTo>
                      <a:pt x="15557" y="36299"/>
                    </a:lnTo>
                    <a:cubicBezTo>
                      <a:pt x="20469" y="46670"/>
                      <a:pt x="32478" y="51583"/>
                      <a:pt x="43395" y="46670"/>
                    </a:cubicBezTo>
                    <a:lnTo>
                      <a:pt x="43395" y="46670"/>
                    </a:lnTo>
                    <a:cubicBezTo>
                      <a:pt x="54312" y="41758"/>
                      <a:pt x="59225" y="29203"/>
                      <a:pt x="54312" y="18286"/>
                    </a:cubicBezTo>
                    <a:lnTo>
                      <a:pt x="51583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5AA3CACB-530A-D429-C13B-B22BE664473F}"/>
                  </a:ext>
                </a:extLst>
              </p:cNvPr>
              <p:cNvSpPr/>
              <p:nvPr/>
            </p:nvSpPr>
            <p:spPr bwMode="gray">
              <a:xfrm>
                <a:off x="10526133" y="5922683"/>
                <a:ext cx="32751" cy="43668"/>
              </a:xfrm>
              <a:custGeom>
                <a:avLst/>
                <a:gdLst>
                  <a:gd name="connsiteX0" fmla="*/ 12282 w 32751"/>
                  <a:gd name="connsiteY0" fmla="*/ 12282 h 43668"/>
                  <a:gd name="connsiteX1" fmla="*/ 21561 w 32751"/>
                  <a:gd name="connsiteY1" fmla="*/ 33024 h 4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43668">
                    <a:moveTo>
                      <a:pt x="12282" y="12282"/>
                    </a:moveTo>
                    <a:lnTo>
                      <a:pt x="21561" y="3302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71A61567-C68D-540D-FDAD-A4B707E91E39}"/>
                  </a:ext>
                </a:extLst>
              </p:cNvPr>
              <p:cNvSpPr/>
              <p:nvPr/>
            </p:nvSpPr>
            <p:spPr bwMode="gray">
              <a:xfrm>
                <a:off x="9986833" y="5793863"/>
                <a:ext cx="98253" cy="98253"/>
              </a:xfrm>
              <a:custGeom>
                <a:avLst/>
                <a:gdLst>
                  <a:gd name="connsiteX0" fmla="*/ 90884 w 98253"/>
                  <a:gd name="connsiteY0" fmla="*/ 51583 h 98253"/>
                  <a:gd name="connsiteX1" fmla="*/ 51583 w 98253"/>
                  <a:gd name="connsiteY1" fmla="*/ 90884 h 98253"/>
                  <a:gd name="connsiteX2" fmla="*/ 12282 w 98253"/>
                  <a:gd name="connsiteY2" fmla="*/ 51583 h 98253"/>
                  <a:gd name="connsiteX3" fmla="*/ 51583 w 98253"/>
                  <a:gd name="connsiteY3" fmla="*/ 12282 h 98253"/>
                  <a:gd name="connsiteX4" fmla="*/ 90884 w 98253"/>
                  <a:gd name="connsiteY4" fmla="*/ 51583 h 9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53" h="98253">
                    <a:moveTo>
                      <a:pt x="90884" y="51583"/>
                    </a:moveTo>
                    <a:cubicBezTo>
                      <a:pt x="90884" y="73288"/>
                      <a:pt x="73288" y="90884"/>
                      <a:pt x="51583" y="90884"/>
                    </a:cubicBezTo>
                    <a:cubicBezTo>
                      <a:pt x="29877" y="90884"/>
                      <a:pt x="12282" y="73288"/>
                      <a:pt x="12282" y="51583"/>
                    </a:cubicBezTo>
                    <a:cubicBezTo>
                      <a:pt x="12282" y="29877"/>
                      <a:pt x="29877" y="12282"/>
                      <a:pt x="51583" y="12282"/>
                    </a:cubicBezTo>
                    <a:cubicBezTo>
                      <a:pt x="73288" y="12282"/>
                      <a:pt x="90884" y="29877"/>
                      <a:pt x="90884" y="51583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F275D7F-28AA-D3E9-4BAC-D9DF0877EE93}"/>
                  </a:ext>
                </a:extLst>
              </p:cNvPr>
              <p:cNvSpPr/>
              <p:nvPr/>
            </p:nvSpPr>
            <p:spPr bwMode="gray">
              <a:xfrm>
                <a:off x="10023405" y="5830981"/>
                <a:ext cx="27293" cy="27293"/>
              </a:xfrm>
              <a:custGeom>
                <a:avLst/>
                <a:gdLst>
                  <a:gd name="connsiteX0" fmla="*/ 12282 w 27292"/>
                  <a:gd name="connsiteY0" fmla="*/ 14465 h 27292"/>
                  <a:gd name="connsiteX1" fmla="*/ 14465 w 27292"/>
                  <a:gd name="connsiteY1" fmla="*/ 16648 h 27292"/>
                  <a:gd name="connsiteX2" fmla="*/ 16648 w 27292"/>
                  <a:gd name="connsiteY2" fmla="*/ 14465 h 27292"/>
                  <a:gd name="connsiteX3" fmla="*/ 14465 w 27292"/>
                  <a:gd name="connsiteY3" fmla="*/ 12282 h 27292"/>
                  <a:gd name="connsiteX4" fmla="*/ 12282 w 27292"/>
                  <a:gd name="connsiteY4" fmla="*/ 1446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2" h="27292">
                    <a:moveTo>
                      <a:pt x="12282" y="14465"/>
                    </a:moveTo>
                    <a:cubicBezTo>
                      <a:pt x="12282" y="15557"/>
                      <a:pt x="13373" y="16648"/>
                      <a:pt x="14465" y="16648"/>
                    </a:cubicBezTo>
                    <a:cubicBezTo>
                      <a:pt x="15557" y="16648"/>
                      <a:pt x="16648" y="15557"/>
                      <a:pt x="16648" y="14465"/>
                    </a:cubicBezTo>
                    <a:cubicBezTo>
                      <a:pt x="16648" y="13373"/>
                      <a:pt x="15557" y="12282"/>
                      <a:pt x="14465" y="12282"/>
                    </a:cubicBezTo>
                    <a:cubicBezTo>
                      <a:pt x="13373" y="12282"/>
                      <a:pt x="12282" y="13373"/>
                      <a:pt x="12282" y="1446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1A362AF1-108D-DFEA-F514-E6ECAEDF849A}"/>
                  </a:ext>
                </a:extLst>
              </p:cNvPr>
              <p:cNvSpPr/>
              <p:nvPr/>
            </p:nvSpPr>
            <p:spPr bwMode="gray">
              <a:xfrm>
                <a:off x="10485194" y="5830981"/>
                <a:ext cx="27293" cy="27293"/>
              </a:xfrm>
              <a:custGeom>
                <a:avLst/>
                <a:gdLst>
                  <a:gd name="connsiteX0" fmla="*/ 16649 w 27292"/>
                  <a:gd name="connsiteY0" fmla="*/ 14465 h 27292"/>
                  <a:gd name="connsiteX1" fmla="*/ 14465 w 27292"/>
                  <a:gd name="connsiteY1" fmla="*/ 16648 h 27292"/>
                  <a:gd name="connsiteX2" fmla="*/ 12282 w 27292"/>
                  <a:gd name="connsiteY2" fmla="*/ 14465 h 27292"/>
                  <a:gd name="connsiteX3" fmla="*/ 14465 w 27292"/>
                  <a:gd name="connsiteY3" fmla="*/ 12282 h 27292"/>
                  <a:gd name="connsiteX4" fmla="*/ 16649 w 27292"/>
                  <a:gd name="connsiteY4" fmla="*/ 1446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92" h="27292">
                    <a:moveTo>
                      <a:pt x="16649" y="14465"/>
                    </a:moveTo>
                    <a:cubicBezTo>
                      <a:pt x="16649" y="15557"/>
                      <a:pt x="15557" y="16648"/>
                      <a:pt x="14465" y="16648"/>
                    </a:cubicBezTo>
                    <a:cubicBezTo>
                      <a:pt x="13374" y="16648"/>
                      <a:pt x="12282" y="15557"/>
                      <a:pt x="12282" y="14465"/>
                    </a:cubicBezTo>
                    <a:cubicBezTo>
                      <a:pt x="12282" y="13373"/>
                      <a:pt x="13374" y="12282"/>
                      <a:pt x="14465" y="12282"/>
                    </a:cubicBezTo>
                    <a:cubicBezTo>
                      <a:pt x="15557" y="12282"/>
                      <a:pt x="16649" y="13373"/>
                      <a:pt x="16649" y="1446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3B2A519E-431B-BA88-92A7-2545461E11B0}"/>
                  </a:ext>
                </a:extLst>
              </p:cNvPr>
              <p:cNvSpPr/>
              <p:nvPr/>
            </p:nvSpPr>
            <p:spPr bwMode="gray">
              <a:xfrm>
                <a:off x="10239562" y="5442862"/>
                <a:ext cx="54585" cy="54585"/>
              </a:xfrm>
              <a:custGeom>
                <a:avLst/>
                <a:gdLst>
                  <a:gd name="connsiteX0" fmla="*/ 4094 w 54585"/>
                  <a:gd name="connsiteY0" fmla="*/ 29222 h 54585"/>
                  <a:gd name="connsiteX1" fmla="*/ 29203 w 54585"/>
                  <a:gd name="connsiteY1" fmla="*/ 54331 h 54585"/>
                  <a:gd name="connsiteX2" fmla="*/ 54313 w 54585"/>
                  <a:gd name="connsiteY2" fmla="*/ 29222 h 54585"/>
                  <a:gd name="connsiteX3" fmla="*/ 29203 w 54585"/>
                  <a:gd name="connsiteY3" fmla="*/ 4113 h 54585"/>
                  <a:gd name="connsiteX4" fmla="*/ 4094 w 54585"/>
                  <a:gd name="connsiteY4" fmla="*/ 29222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85" h="54585">
                    <a:moveTo>
                      <a:pt x="4094" y="29222"/>
                    </a:moveTo>
                    <a:cubicBezTo>
                      <a:pt x="4094" y="43414"/>
                      <a:pt x="15557" y="54331"/>
                      <a:pt x="29203" y="54331"/>
                    </a:cubicBezTo>
                    <a:cubicBezTo>
                      <a:pt x="43396" y="54331"/>
                      <a:pt x="54313" y="42868"/>
                      <a:pt x="54313" y="29222"/>
                    </a:cubicBezTo>
                    <a:cubicBezTo>
                      <a:pt x="54313" y="15030"/>
                      <a:pt x="42849" y="4113"/>
                      <a:pt x="29203" y="4113"/>
                    </a:cubicBezTo>
                    <a:cubicBezTo>
                      <a:pt x="15011" y="3567"/>
                      <a:pt x="4094" y="15030"/>
                      <a:pt x="4094" y="2922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A3775C44-6877-088E-179F-E06D1CA01575}"/>
                  </a:ext>
                </a:extLst>
              </p:cNvPr>
              <p:cNvSpPr/>
              <p:nvPr/>
            </p:nvSpPr>
            <p:spPr bwMode="gray">
              <a:xfrm>
                <a:off x="10075261" y="5546046"/>
                <a:ext cx="125546" cy="256550"/>
              </a:xfrm>
              <a:custGeom>
                <a:avLst/>
                <a:gdLst>
                  <a:gd name="connsiteX0" fmla="*/ 114902 w 125545"/>
                  <a:gd name="connsiteY0" fmla="*/ 12282 h 256549"/>
                  <a:gd name="connsiteX1" fmla="*/ 12282 w 125545"/>
                  <a:gd name="connsiteY1" fmla="*/ 246452 h 256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5545" h="256549">
                    <a:moveTo>
                      <a:pt x="114902" y="12282"/>
                    </a:moveTo>
                    <a:lnTo>
                      <a:pt x="12282" y="24645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6A137662-5EEC-16A3-0F65-4AA4B0F9C1A8}"/>
                  </a:ext>
                </a:extLst>
              </p:cNvPr>
              <p:cNvSpPr/>
              <p:nvPr/>
            </p:nvSpPr>
            <p:spPr bwMode="gray">
              <a:xfrm>
                <a:off x="10030501" y="5472902"/>
                <a:ext cx="147380" cy="311135"/>
              </a:xfrm>
              <a:custGeom>
                <a:avLst/>
                <a:gdLst>
                  <a:gd name="connsiteX0" fmla="*/ 12282 w 147379"/>
                  <a:gd name="connsiteY0" fmla="*/ 299945 h 311134"/>
                  <a:gd name="connsiteX1" fmla="*/ 138373 w 147379"/>
                  <a:gd name="connsiteY1" fmla="*/ 12282 h 311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7379" h="311134">
                    <a:moveTo>
                      <a:pt x="12282" y="299945"/>
                    </a:moveTo>
                    <a:lnTo>
                      <a:pt x="138373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7BC703E1-A1DC-9AB2-F42A-4E561F6CFA59}"/>
                  </a:ext>
                </a:extLst>
              </p:cNvPr>
              <p:cNvSpPr/>
              <p:nvPr/>
            </p:nvSpPr>
            <p:spPr bwMode="gray">
              <a:xfrm>
                <a:off x="9977553" y="5869190"/>
                <a:ext cx="54585" cy="98253"/>
              </a:xfrm>
              <a:custGeom>
                <a:avLst/>
                <a:gdLst>
                  <a:gd name="connsiteX0" fmla="*/ 44487 w 54585"/>
                  <a:gd name="connsiteY0" fmla="*/ 12282 h 98253"/>
                  <a:gd name="connsiteX1" fmla="*/ 12282 w 54585"/>
                  <a:gd name="connsiteY1" fmla="*/ 86517 h 9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98253">
                    <a:moveTo>
                      <a:pt x="44487" y="12282"/>
                    </a:moveTo>
                    <a:lnTo>
                      <a:pt x="12282" y="8651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A295F387-1017-912C-1ED4-E3EDB50BDED8}"/>
                  </a:ext>
                </a:extLst>
              </p:cNvPr>
              <p:cNvSpPr/>
              <p:nvPr/>
            </p:nvSpPr>
            <p:spPr bwMode="gray">
              <a:xfrm>
                <a:off x="10231374" y="5252925"/>
                <a:ext cx="70961" cy="120087"/>
              </a:xfrm>
              <a:custGeom>
                <a:avLst/>
                <a:gdLst>
                  <a:gd name="connsiteX0" fmla="*/ 37391 w 70960"/>
                  <a:gd name="connsiteY0" fmla="*/ 12282 h 120087"/>
                  <a:gd name="connsiteX1" fmla="*/ 37391 w 70960"/>
                  <a:gd name="connsiteY1" fmla="*/ 12282 h 120087"/>
                  <a:gd name="connsiteX2" fmla="*/ 12282 w 70960"/>
                  <a:gd name="connsiteY2" fmla="*/ 37391 h 120087"/>
                  <a:gd name="connsiteX3" fmla="*/ 12282 w 70960"/>
                  <a:gd name="connsiteY3" fmla="*/ 108897 h 120087"/>
                  <a:gd name="connsiteX4" fmla="*/ 63046 w 70960"/>
                  <a:gd name="connsiteY4" fmla="*/ 108897 h 120087"/>
                  <a:gd name="connsiteX5" fmla="*/ 63046 w 70960"/>
                  <a:gd name="connsiteY5" fmla="*/ 37937 h 120087"/>
                  <a:gd name="connsiteX6" fmla="*/ 37391 w 70960"/>
                  <a:gd name="connsiteY6" fmla="*/ 12282 h 12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960" h="120087">
                    <a:moveTo>
                      <a:pt x="37391" y="12282"/>
                    </a:moveTo>
                    <a:lnTo>
                      <a:pt x="37391" y="12282"/>
                    </a:lnTo>
                    <a:cubicBezTo>
                      <a:pt x="23199" y="12282"/>
                      <a:pt x="12282" y="23745"/>
                      <a:pt x="12282" y="37391"/>
                    </a:cubicBezTo>
                    <a:lnTo>
                      <a:pt x="12282" y="108897"/>
                    </a:lnTo>
                    <a:lnTo>
                      <a:pt x="63046" y="108897"/>
                    </a:lnTo>
                    <a:lnTo>
                      <a:pt x="63046" y="37937"/>
                    </a:lnTo>
                    <a:cubicBezTo>
                      <a:pt x="62500" y="23745"/>
                      <a:pt x="51037" y="12282"/>
                      <a:pt x="37391" y="1228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C11F6C33-81C4-9C0D-FBDA-54F42A729165}"/>
                  </a:ext>
                </a:extLst>
              </p:cNvPr>
              <p:cNvSpPr/>
              <p:nvPr/>
            </p:nvSpPr>
            <p:spPr bwMode="gray">
              <a:xfrm>
                <a:off x="10320893" y="5604452"/>
                <a:ext cx="21834" cy="21834"/>
              </a:xfrm>
              <a:custGeom>
                <a:avLst/>
                <a:gdLst>
                  <a:gd name="connsiteX0" fmla="*/ 12282 w 21834"/>
                  <a:gd name="connsiteY0" fmla="*/ 12282 h 21834"/>
                  <a:gd name="connsiteX1" fmla="*/ 12282 w 21834"/>
                  <a:gd name="connsiteY1" fmla="*/ 12282 h 2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34" h="21834">
                    <a:moveTo>
                      <a:pt x="12282" y="12282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E9B12F6C-575B-E17D-67D7-B01E06BF67B2}"/>
                  </a:ext>
                </a:extLst>
              </p:cNvPr>
              <p:cNvSpPr/>
              <p:nvPr/>
            </p:nvSpPr>
            <p:spPr bwMode="gray">
              <a:xfrm>
                <a:off x="10204627" y="5611003"/>
                <a:ext cx="109170" cy="32751"/>
              </a:xfrm>
              <a:custGeom>
                <a:avLst/>
                <a:gdLst>
                  <a:gd name="connsiteX0" fmla="*/ 96888 w 109170"/>
                  <a:gd name="connsiteY0" fmla="*/ 18832 h 32751"/>
                  <a:gd name="connsiteX1" fmla="*/ 64137 w 109170"/>
                  <a:gd name="connsiteY1" fmla="*/ 23199 h 32751"/>
                  <a:gd name="connsiteX2" fmla="*/ 12282 w 109170"/>
                  <a:gd name="connsiteY2" fmla="*/ 12282 h 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170" h="32751">
                    <a:moveTo>
                      <a:pt x="96888" y="18832"/>
                    </a:moveTo>
                    <a:cubicBezTo>
                      <a:pt x="86518" y="21561"/>
                      <a:pt x="75601" y="23199"/>
                      <a:pt x="64137" y="23199"/>
                    </a:cubicBezTo>
                    <a:cubicBezTo>
                      <a:pt x="45579" y="23199"/>
                      <a:pt x="28111" y="19378"/>
                      <a:pt x="12282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custDash>
                  <a:ds d="0" sp="473745"/>
                </a:custDash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15D22861-7AB9-4649-B2D1-AC509B741587}"/>
                  </a:ext>
                </a:extLst>
              </p:cNvPr>
              <p:cNvSpPr/>
              <p:nvPr/>
            </p:nvSpPr>
            <p:spPr bwMode="gray">
              <a:xfrm>
                <a:off x="10189343" y="5603361"/>
                <a:ext cx="21834" cy="21834"/>
              </a:xfrm>
              <a:custGeom>
                <a:avLst/>
                <a:gdLst>
                  <a:gd name="connsiteX0" fmla="*/ 12282 w 21834"/>
                  <a:gd name="connsiteY0" fmla="*/ 12282 h 21834"/>
                  <a:gd name="connsiteX1" fmla="*/ 12282 w 21834"/>
                  <a:gd name="connsiteY1" fmla="*/ 12282 h 2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34" h="21834">
                    <a:moveTo>
                      <a:pt x="12282" y="12282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53" name="Inhaltsplatzhalter 3">
            <a:extLst>
              <a:ext uri="{FF2B5EF4-FFF2-40B4-BE49-F238E27FC236}">
                <a16:creationId xmlns:a16="http://schemas.microsoft.com/office/drawing/2014/main" id="{FB21536F-056F-2E0D-1F73-D61F29CAE0C9}"/>
              </a:ext>
            </a:extLst>
          </p:cNvPr>
          <p:cNvSpPr txBox="1">
            <a:spLocks/>
          </p:cNvSpPr>
          <p:nvPr/>
        </p:nvSpPr>
        <p:spPr bwMode="gray">
          <a:xfrm>
            <a:off x="5466000" y="2268000"/>
            <a:ext cx="126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800" b="1" noProof="1">
                <a:solidFill>
                  <a:schemeClr val="accent3">
                    <a:lumMod val="75000"/>
                  </a:schemeClr>
                </a:solidFill>
                <a:latin typeface="+mj-lt"/>
              </a:rPr>
              <a:t>Portfolio-</a:t>
            </a:r>
            <a:br>
              <a:rPr lang="de-DE" sz="1800" b="1" noProof="1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de-DE" sz="1800" b="1" noProof="1">
                <a:solidFill>
                  <a:schemeClr val="accent3">
                    <a:lumMod val="75000"/>
                  </a:schemeClr>
                </a:solidFill>
                <a:latin typeface="+mj-lt"/>
              </a:rPr>
              <a:t>Phase</a:t>
            </a:r>
          </a:p>
        </p:txBody>
      </p:sp>
      <p:sp>
        <p:nvSpPr>
          <p:cNvPr id="87" name="Inhaltsplatzhalter 3">
            <a:extLst>
              <a:ext uri="{FF2B5EF4-FFF2-40B4-BE49-F238E27FC236}">
                <a16:creationId xmlns:a16="http://schemas.microsoft.com/office/drawing/2014/main" id="{66450214-098E-181B-5825-21190B2C8B55}"/>
              </a:ext>
            </a:extLst>
          </p:cNvPr>
          <p:cNvSpPr txBox="1">
            <a:spLocks/>
          </p:cNvSpPr>
          <p:nvPr/>
        </p:nvSpPr>
        <p:spPr bwMode="gray">
          <a:xfrm>
            <a:off x="4054146" y="162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400" b="1" noProof="1">
                <a:solidFill>
                  <a:schemeClr val="tx2"/>
                </a:solidFill>
                <a:latin typeface="+mj-lt"/>
              </a:rPr>
              <a:t>Konzept-</a:t>
            </a:r>
            <a:br>
              <a:rPr lang="de-DE" sz="1400" b="1" noProof="1">
                <a:solidFill>
                  <a:schemeClr val="tx2"/>
                </a:solidFill>
                <a:latin typeface="+mj-lt"/>
              </a:rPr>
            </a:br>
            <a:r>
              <a:rPr lang="de-DE" sz="1400" b="1" noProof="1">
                <a:solidFill>
                  <a:schemeClr val="tx2"/>
                </a:solidFill>
                <a:latin typeface="+mj-lt"/>
              </a:rPr>
              <a:t>überprüfung und Verfeinerung</a:t>
            </a:r>
          </a:p>
        </p:txBody>
      </p:sp>
      <p:sp>
        <p:nvSpPr>
          <p:cNvPr id="88" name="Inhaltsplatzhalter 3">
            <a:extLst>
              <a:ext uri="{FF2B5EF4-FFF2-40B4-BE49-F238E27FC236}">
                <a16:creationId xmlns:a16="http://schemas.microsoft.com/office/drawing/2014/main" id="{3D2D96D2-9DF4-5633-04AF-A5D168AD49CD}"/>
              </a:ext>
            </a:extLst>
          </p:cNvPr>
          <p:cNvSpPr txBox="1">
            <a:spLocks/>
          </p:cNvSpPr>
          <p:nvPr/>
        </p:nvSpPr>
        <p:spPr bwMode="gray">
          <a:xfrm>
            <a:off x="2382441" y="162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400" b="1" noProof="1">
                <a:solidFill>
                  <a:schemeClr val="tx2"/>
                </a:solidFill>
                <a:latin typeface="+mj-lt"/>
              </a:rPr>
              <a:t>Konzept-</a:t>
            </a:r>
            <a:br>
              <a:rPr lang="de-DE" sz="1400" b="1" noProof="1">
                <a:solidFill>
                  <a:schemeClr val="tx2"/>
                </a:solidFill>
                <a:latin typeface="+mj-lt"/>
              </a:rPr>
            </a:br>
            <a:r>
              <a:rPr lang="de-DE" sz="1400" b="1" noProof="1">
                <a:solidFill>
                  <a:schemeClr val="tx2"/>
                </a:solidFill>
                <a:latin typeface="+mj-lt"/>
              </a:rPr>
              <a:t>definition</a:t>
            </a:r>
          </a:p>
        </p:txBody>
      </p:sp>
      <p:sp>
        <p:nvSpPr>
          <p:cNvPr id="89" name="Inhaltsplatzhalter 3">
            <a:extLst>
              <a:ext uri="{FF2B5EF4-FFF2-40B4-BE49-F238E27FC236}">
                <a16:creationId xmlns:a16="http://schemas.microsoft.com/office/drawing/2014/main" id="{99F40193-F8F4-8998-5BD4-8B6A37B28474}"/>
              </a:ext>
            </a:extLst>
          </p:cNvPr>
          <p:cNvSpPr txBox="1">
            <a:spLocks/>
          </p:cNvSpPr>
          <p:nvPr/>
        </p:nvSpPr>
        <p:spPr bwMode="gray">
          <a:xfrm>
            <a:off x="710737" y="162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400" b="1" noProof="1">
                <a:solidFill>
                  <a:schemeClr val="tx2"/>
                </a:solidFill>
                <a:latin typeface="+mj-lt"/>
              </a:rPr>
              <a:t>Ideengenerierung und Identifikation</a:t>
            </a:r>
          </a:p>
        </p:txBody>
      </p:sp>
      <p:sp>
        <p:nvSpPr>
          <p:cNvPr id="93" name="Inhaltsplatzhalter 3">
            <a:extLst>
              <a:ext uri="{FF2B5EF4-FFF2-40B4-BE49-F238E27FC236}">
                <a16:creationId xmlns:a16="http://schemas.microsoft.com/office/drawing/2014/main" id="{ED093EA0-5471-319A-8DFD-6156DE181D8F}"/>
              </a:ext>
            </a:extLst>
          </p:cNvPr>
          <p:cNvSpPr txBox="1">
            <a:spLocks/>
          </p:cNvSpPr>
          <p:nvPr/>
        </p:nvSpPr>
        <p:spPr bwMode="gray">
          <a:xfrm>
            <a:off x="10149263" y="162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400" b="1" noProof="1">
                <a:solidFill>
                  <a:schemeClr val="tx2"/>
                </a:solidFill>
                <a:latin typeface="+mj-lt"/>
              </a:rPr>
              <a:t>Nutzung</a:t>
            </a:r>
          </a:p>
        </p:txBody>
      </p:sp>
      <p:sp>
        <p:nvSpPr>
          <p:cNvPr id="94" name="Inhaltsplatzhalter 3">
            <a:extLst>
              <a:ext uri="{FF2B5EF4-FFF2-40B4-BE49-F238E27FC236}">
                <a16:creationId xmlns:a16="http://schemas.microsoft.com/office/drawing/2014/main" id="{16BAAE8F-1C8F-AE39-0401-6A7FD341055D}"/>
              </a:ext>
            </a:extLst>
          </p:cNvPr>
          <p:cNvSpPr txBox="1">
            <a:spLocks/>
          </p:cNvSpPr>
          <p:nvPr/>
        </p:nvSpPr>
        <p:spPr bwMode="gray">
          <a:xfrm>
            <a:off x="8477558" y="162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400" b="1" noProof="1">
                <a:solidFill>
                  <a:schemeClr val="tx2"/>
                </a:solidFill>
                <a:latin typeface="+mj-lt"/>
              </a:rPr>
              <a:t>Verfeinerung und Formalisierung</a:t>
            </a:r>
          </a:p>
        </p:txBody>
      </p:sp>
      <p:sp>
        <p:nvSpPr>
          <p:cNvPr id="95" name="Inhaltsplatzhalter 3">
            <a:extLst>
              <a:ext uri="{FF2B5EF4-FFF2-40B4-BE49-F238E27FC236}">
                <a16:creationId xmlns:a16="http://schemas.microsoft.com/office/drawing/2014/main" id="{38A296BB-E7DC-7276-70DD-CD7BE376188E}"/>
              </a:ext>
            </a:extLst>
          </p:cNvPr>
          <p:cNvSpPr txBox="1">
            <a:spLocks/>
          </p:cNvSpPr>
          <p:nvPr/>
        </p:nvSpPr>
        <p:spPr bwMode="gray">
          <a:xfrm>
            <a:off x="6805854" y="162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400" b="1" noProof="1">
                <a:solidFill>
                  <a:schemeClr val="tx2"/>
                </a:solidFill>
                <a:latin typeface="+mj-lt"/>
              </a:rPr>
              <a:t>Implemen-</a:t>
            </a:r>
            <a:br>
              <a:rPr lang="de-DE" sz="1400" b="1" noProof="1">
                <a:solidFill>
                  <a:schemeClr val="tx2"/>
                </a:solidFill>
                <a:latin typeface="+mj-lt"/>
              </a:rPr>
            </a:br>
            <a:r>
              <a:rPr lang="de-DE" sz="1400" b="1" noProof="1">
                <a:solidFill>
                  <a:schemeClr val="tx2"/>
                </a:solidFill>
                <a:latin typeface="+mj-lt"/>
              </a:rPr>
              <a:t>tierung</a:t>
            </a:r>
          </a:p>
        </p:txBody>
      </p: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255F86D7-FCD8-0FCC-2658-8F4B03044AF4}"/>
              </a:ext>
            </a:extLst>
          </p:cNvPr>
          <p:cNvCxnSpPr/>
          <p:nvPr/>
        </p:nvCxnSpPr>
        <p:spPr bwMode="gray">
          <a:xfrm>
            <a:off x="2212589" y="1620000"/>
            <a:ext cx="0" cy="180000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B94C771A-76E1-5590-86BA-555E1EEEAC91}"/>
              </a:ext>
            </a:extLst>
          </p:cNvPr>
          <p:cNvCxnSpPr/>
          <p:nvPr/>
        </p:nvCxnSpPr>
        <p:spPr bwMode="gray">
          <a:xfrm>
            <a:off x="3884294" y="1620000"/>
            <a:ext cx="0" cy="180000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7DEB3678-4BB4-AA73-9AE5-B62409C6F88C}"/>
              </a:ext>
            </a:extLst>
          </p:cNvPr>
          <p:cNvCxnSpPr/>
          <p:nvPr/>
        </p:nvCxnSpPr>
        <p:spPr bwMode="gray">
          <a:xfrm>
            <a:off x="8307707" y="1620000"/>
            <a:ext cx="0" cy="180000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D5A9A207-E0F2-1C78-EAEF-50471932C9C9}"/>
              </a:ext>
            </a:extLst>
          </p:cNvPr>
          <p:cNvCxnSpPr/>
          <p:nvPr/>
        </p:nvCxnSpPr>
        <p:spPr bwMode="gray">
          <a:xfrm>
            <a:off x="9979412" y="1620000"/>
            <a:ext cx="0" cy="180000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Inhaltsplatzhalter 3">
            <a:extLst>
              <a:ext uri="{FF2B5EF4-FFF2-40B4-BE49-F238E27FC236}">
                <a16:creationId xmlns:a16="http://schemas.microsoft.com/office/drawing/2014/main" id="{2C454B3C-846B-B793-BF57-8C6972F364FE}"/>
              </a:ext>
            </a:extLst>
          </p:cNvPr>
          <p:cNvSpPr txBox="1">
            <a:spLocks/>
          </p:cNvSpPr>
          <p:nvPr/>
        </p:nvSpPr>
        <p:spPr bwMode="gray">
          <a:xfrm>
            <a:off x="1762589" y="4489200"/>
            <a:ext cx="900000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Ideen-</a:t>
            </a:r>
            <a:b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filter</a:t>
            </a:r>
          </a:p>
        </p:txBody>
      </p:sp>
      <p:sp>
        <p:nvSpPr>
          <p:cNvPr id="127" name="Inhaltsplatzhalter 3">
            <a:extLst>
              <a:ext uri="{FF2B5EF4-FFF2-40B4-BE49-F238E27FC236}">
                <a16:creationId xmlns:a16="http://schemas.microsoft.com/office/drawing/2014/main" id="{2F148CBD-85AE-56ED-A69D-C9E3C8C29648}"/>
              </a:ext>
            </a:extLst>
          </p:cNvPr>
          <p:cNvSpPr txBox="1">
            <a:spLocks/>
          </p:cNvSpPr>
          <p:nvPr/>
        </p:nvSpPr>
        <p:spPr bwMode="gray">
          <a:xfrm>
            <a:off x="3434294" y="4194000"/>
            <a:ext cx="900000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Konzept-</a:t>
            </a:r>
            <a:b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filter</a:t>
            </a: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C70E31EE-F9C6-367D-C574-369F3451C6A5}"/>
              </a:ext>
            </a:extLst>
          </p:cNvPr>
          <p:cNvSpPr>
            <a:spLocks noChangeAspect="1"/>
          </p:cNvSpPr>
          <p:nvPr/>
        </p:nvSpPr>
        <p:spPr bwMode="gray">
          <a:xfrm>
            <a:off x="5374800" y="3240000"/>
            <a:ext cx="360000" cy="36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cxnSp>
        <p:nvCxnSpPr>
          <p:cNvPr id="128" name="Gerader Verbinder 127">
            <a:extLst>
              <a:ext uri="{FF2B5EF4-FFF2-40B4-BE49-F238E27FC236}">
                <a16:creationId xmlns:a16="http://schemas.microsoft.com/office/drawing/2014/main" id="{1FCA38CE-D110-C018-EB01-4FCBE26CEDEF}"/>
              </a:ext>
            </a:extLst>
          </p:cNvPr>
          <p:cNvCxnSpPr>
            <a:cxnSpLocks/>
          </p:cNvCxnSpPr>
          <p:nvPr/>
        </p:nvCxnSpPr>
        <p:spPr bwMode="gray">
          <a:xfrm>
            <a:off x="5555999" y="3420000"/>
            <a:ext cx="0" cy="72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Inhaltsplatzhalter 3">
            <a:extLst>
              <a:ext uri="{FF2B5EF4-FFF2-40B4-BE49-F238E27FC236}">
                <a16:creationId xmlns:a16="http://schemas.microsoft.com/office/drawing/2014/main" id="{55300C96-2C37-F6B4-31E6-6113DA66B01A}"/>
              </a:ext>
            </a:extLst>
          </p:cNvPr>
          <p:cNvSpPr txBox="1">
            <a:spLocks/>
          </p:cNvSpPr>
          <p:nvPr/>
        </p:nvSpPr>
        <p:spPr bwMode="gray">
          <a:xfrm>
            <a:off x="5105999" y="4248000"/>
            <a:ext cx="900000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200" b="1" noProof="1">
                <a:solidFill>
                  <a:schemeClr val="accent3">
                    <a:lumMod val="75000"/>
                  </a:schemeClr>
                </a:solidFill>
                <a:latin typeface="+mj-lt"/>
              </a:rPr>
              <a:t>Finan-zierungstor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CE20FE31-A2ED-7DDF-7FC2-FAAD3AB6D71F}"/>
              </a:ext>
            </a:extLst>
          </p:cNvPr>
          <p:cNvSpPr>
            <a:spLocks noChangeAspect="1"/>
          </p:cNvSpPr>
          <p:nvPr/>
        </p:nvSpPr>
        <p:spPr bwMode="gray">
          <a:xfrm>
            <a:off x="6456001" y="3240000"/>
            <a:ext cx="360000" cy="36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cxnSp>
        <p:nvCxnSpPr>
          <p:cNvPr id="141" name="Gerader Verbinder 140">
            <a:extLst>
              <a:ext uri="{FF2B5EF4-FFF2-40B4-BE49-F238E27FC236}">
                <a16:creationId xmlns:a16="http://schemas.microsoft.com/office/drawing/2014/main" id="{CB4DE867-EF2B-EF1E-9F5E-C0B3621414F4}"/>
              </a:ext>
            </a:extLst>
          </p:cNvPr>
          <p:cNvCxnSpPr>
            <a:cxnSpLocks/>
          </p:cNvCxnSpPr>
          <p:nvPr/>
        </p:nvCxnSpPr>
        <p:spPr bwMode="gray">
          <a:xfrm>
            <a:off x="6636001" y="3420000"/>
            <a:ext cx="0" cy="72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Inhaltsplatzhalter 3">
            <a:extLst>
              <a:ext uri="{FF2B5EF4-FFF2-40B4-BE49-F238E27FC236}">
                <a16:creationId xmlns:a16="http://schemas.microsoft.com/office/drawing/2014/main" id="{C4C7F5AA-E0D1-AE40-008D-A9586978835F}"/>
              </a:ext>
            </a:extLst>
          </p:cNvPr>
          <p:cNvSpPr txBox="1">
            <a:spLocks/>
          </p:cNvSpPr>
          <p:nvPr/>
        </p:nvSpPr>
        <p:spPr bwMode="gray">
          <a:xfrm>
            <a:off x="6186001" y="4248000"/>
            <a:ext cx="900000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200" b="1" noProof="1">
                <a:solidFill>
                  <a:schemeClr val="accent3">
                    <a:lumMod val="75000"/>
                  </a:schemeClr>
                </a:solidFill>
                <a:latin typeface="+mj-lt"/>
              </a:rPr>
              <a:t>Launch-</a:t>
            </a:r>
            <a:br>
              <a:rPr lang="de-DE" sz="1200" b="1" noProof="1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de-DE" sz="1200" b="1" noProof="1">
                <a:solidFill>
                  <a:schemeClr val="accent3">
                    <a:lumMod val="75000"/>
                  </a:schemeClr>
                </a:solidFill>
                <a:latin typeface="+mj-lt"/>
              </a:rPr>
              <a:t>Tor</a:t>
            </a:r>
          </a:p>
        </p:txBody>
      </p:sp>
      <p:sp>
        <p:nvSpPr>
          <p:cNvPr id="152" name="Raute 151">
            <a:extLst>
              <a:ext uri="{FF2B5EF4-FFF2-40B4-BE49-F238E27FC236}">
                <a16:creationId xmlns:a16="http://schemas.microsoft.com/office/drawing/2014/main" id="{7009A01A-808C-F6E9-6971-F87361254A9C}"/>
              </a:ext>
            </a:extLst>
          </p:cNvPr>
          <p:cNvSpPr>
            <a:spLocks noChangeAspect="1"/>
          </p:cNvSpPr>
          <p:nvPr/>
        </p:nvSpPr>
        <p:spPr bwMode="gray">
          <a:xfrm>
            <a:off x="3704294" y="3240000"/>
            <a:ext cx="360000" cy="360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53" name="Raute 152">
            <a:extLst>
              <a:ext uri="{FF2B5EF4-FFF2-40B4-BE49-F238E27FC236}">
                <a16:creationId xmlns:a16="http://schemas.microsoft.com/office/drawing/2014/main" id="{F012C381-4808-8254-75BF-DF5FAD5B305D}"/>
              </a:ext>
            </a:extLst>
          </p:cNvPr>
          <p:cNvSpPr>
            <a:spLocks noChangeAspect="1"/>
          </p:cNvSpPr>
          <p:nvPr/>
        </p:nvSpPr>
        <p:spPr bwMode="gray">
          <a:xfrm>
            <a:off x="2032589" y="3240000"/>
            <a:ext cx="360000" cy="360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cxnSp>
        <p:nvCxnSpPr>
          <p:cNvPr id="110" name="Gerader Verbinder 109">
            <a:extLst>
              <a:ext uri="{FF2B5EF4-FFF2-40B4-BE49-F238E27FC236}">
                <a16:creationId xmlns:a16="http://schemas.microsoft.com/office/drawing/2014/main" id="{5A8E7C10-5CE1-FF65-5CC7-1FCF16085001}"/>
              </a:ext>
            </a:extLst>
          </p:cNvPr>
          <p:cNvCxnSpPr>
            <a:cxnSpLocks/>
          </p:cNvCxnSpPr>
          <p:nvPr/>
        </p:nvCxnSpPr>
        <p:spPr bwMode="gray">
          <a:xfrm>
            <a:off x="2212589" y="3420000"/>
            <a:ext cx="0" cy="9615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4F5FF02C-C4B5-8047-6672-442A77DCD4BE}"/>
              </a:ext>
            </a:extLst>
          </p:cNvPr>
          <p:cNvCxnSpPr>
            <a:cxnSpLocks/>
          </p:cNvCxnSpPr>
          <p:nvPr/>
        </p:nvCxnSpPr>
        <p:spPr bwMode="gray">
          <a:xfrm>
            <a:off x="3884294" y="3420000"/>
            <a:ext cx="0" cy="666225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Inhaltsplatzhalter 3">
            <a:extLst>
              <a:ext uri="{FF2B5EF4-FFF2-40B4-BE49-F238E27FC236}">
                <a16:creationId xmlns:a16="http://schemas.microsoft.com/office/drawing/2014/main" id="{7C796078-2DA8-A340-4D6E-395C7CF71680}"/>
              </a:ext>
            </a:extLst>
          </p:cNvPr>
          <p:cNvSpPr txBox="1">
            <a:spLocks/>
          </p:cNvSpPr>
          <p:nvPr/>
        </p:nvSpPr>
        <p:spPr bwMode="gray">
          <a:xfrm>
            <a:off x="9529412" y="4489200"/>
            <a:ext cx="900000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Nutzungs-</a:t>
            </a:r>
            <a:b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tor</a:t>
            </a:r>
          </a:p>
        </p:txBody>
      </p:sp>
      <p:sp>
        <p:nvSpPr>
          <p:cNvPr id="155" name="Raute 154">
            <a:extLst>
              <a:ext uri="{FF2B5EF4-FFF2-40B4-BE49-F238E27FC236}">
                <a16:creationId xmlns:a16="http://schemas.microsoft.com/office/drawing/2014/main" id="{A57C06BE-A046-F682-DD53-ED1CF59003CE}"/>
              </a:ext>
            </a:extLst>
          </p:cNvPr>
          <p:cNvSpPr>
            <a:spLocks noChangeAspect="1"/>
          </p:cNvSpPr>
          <p:nvPr/>
        </p:nvSpPr>
        <p:spPr bwMode="gray">
          <a:xfrm>
            <a:off x="9799412" y="3240000"/>
            <a:ext cx="360000" cy="360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cxnSp>
        <p:nvCxnSpPr>
          <p:cNvPr id="156" name="Gerader Verbinder 155">
            <a:extLst>
              <a:ext uri="{FF2B5EF4-FFF2-40B4-BE49-F238E27FC236}">
                <a16:creationId xmlns:a16="http://schemas.microsoft.com/office/drawing/2014/main" id="{B3342A44-3CA4-2A27-8019-1940887B09C2}"/>
              </a:ext>
            </a:extLst>
          </p:cNvPr>
          <p:cNvCxnSpPr>
            <a:cxnSpLocks/>
          </p:cNvCxnSpPr>
          <p:nvPr/>
        </p:nvCxnSpPr>
        <p:spPr bwMode="gray">
          <a:xfrm>
            <a:off x="9979412" y="3420000"/>
            <a:ext cx="0" cy="9615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Inhaltsplatzhalter 3">
            <a:extLst>
              <a:ext uri="{FF2B5EF4-FFF2-40B4-BE49-F238E27FC236}">
                <a16:creationId xmlns:a16="http://schemas.microsoft.com/office/drawing/2014/main" id="{B9228D9B-53D5-16C6-50AD-69FA06F86161}"/>
              </a:ext>
            </a:extLst>
          </p:cNvPr>
          <p:cNvSpPr txBox="1">
            <a:spLocks/>
          </p:cNvSpPr>
          <p:nvPr/>
        </p:nvSpPr>
        <p:spPr bwMode="gray">
          <a:xfrm>
            <a:off x="710737" y="243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Ideen generieren </a:t>
            </a:r>
            <a:b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und sammeln</a:t>
            </a:r>
          </a:p>
        </p:txBody>
      </p:sp>
      <p:sp>
        <p:nvSpPr>
          <p:cNvPr id="160" name="Inhaltsplatzhalter 3">
            <a:extLst>
              <a:ext uri="{FF2B5EF4-FFF2-40B4-BE49-F238E27FC236}">
                <a16:creationId xmlns:a16="http://schemas.microsoft.com/office/drawing/2014/main" id="{DBFF0D71-0D58-3AF3-27FE-AA1DC8529259}"/>
              </a:ext>
            </a:extLst>
          </p:cNvPr>
          <p:cNvSpPr txBox="1">
            <a:spLocks/>
          </p:cNvSpPr>
          <p:nvPr/>
        </p:nvSpPr>
        <p:spPr bwMode="gray">
          <a:xfrm>
            <a:off x="710737" y="315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Informationen </a:t>
            </a:r>
            <a:b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sammeln, kate-</a:t>
            </a:r>
            <a:b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gorisieren und präsentieren</a:t>
            </a:r>
          </a:p>
        </p:txBody>
      </p:sp>
      <p:sp>
        <p:nvSpPr>
          <p:cNvPr id="165" name="Inhaltsplatzhalter 3">
            <a:extLst>
              <a:ext uri="{FF2B5EF4-FFF2-40B4-BE49-F238E27FC236}">
                <a16:creationId xmlns:a16="http://schemas.microsoft.com/office/drawing/2014/main" id="{9D04AF0B-BFCF-C0F6-FC54-4496442F9D78}"/>
              </a:ext>
            </a:extLst>
          </p:cNvPr>
          <p:cNvSpPr txBox="1">
            <a:spLocks/>
          </p:cNvSpPr>
          <p:nvPr/>
        </p:nvSpPr>
        <p:spPr bwMode="gray">
          <a:xfrm>
            <a:off x="710737" y="387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Ideen </a:t>
            </a:r>
            <a:b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festhalten</a:t>
            </a:r>
          </a:p>
        </p:txBody>
      </p:sp>
      <p:sp>
        <p:nvSpPr>
          <p:cNvPr id="166" name="Inhaltsplatzhalter 3">
            <a:extLst>
              <a:ext uri="{FF2B5EF4-FFF2-40B4-BE49-F238E27FC236}">
                <a16:creationId xmlns:a16="http://schemas.microsoft.com/office/drawing/2014/main" id="{1977AFEF-36B7-E1B7-6639-8AF51C595F2A}"/>
              </a:ext>
            </a:extLst>
          </p:cNvPr>
          <p:cNvSpPr txBox="1">
            <a:spLocks/>
          </p:cNvSpPr>
          <p:nvPr/>
        </p:nvSpPr>
        <p:spPr bwMode="gray">
          <a:xfrm>
            <a:off x="2382441" y="279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Konzept </a:t>
            </a:r>
            <a:b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entwickeln</a:t>
            </a:r>
          </a:p>
        </p:txBody>
      </p:sp>
      <p:sp>
        <p:nvSpPr>
          <p:cNvPr id="167" name="Inhaltsplatzhalter 3">
            <a:extLst>
              <a:ext uri="{FF2B5EF4-FFF2-40B4-BE49-F238E27FC236}">
                <a16:creationId xmlns:a16="http://schemas.microsoft.com/office/drawing/2014/main" id="{99CE38F4-EA34-C222-3502-D6FDB51EC955}"/>
              </a:ext>
            </a:extLst>
          </p:cNvPr>
          <p:cNvSpPr txBox="1">
            <a:spLocks/>
          </p:cNvSpPr>
          <p:nvPr/>
        </p:nvSpPr>
        <p:spPr bwMode="gray">
          <a:xfrm>
            <a:off x="2382441" y="351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Konzept </a:t>
            </a:r>
            <a:b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verfeinern</a:t>
            </a:r>
          </a:p>
        </p:txBody>
      </p:sp>
      <p:sp>
        <p:nvSpPr>
          <p:cNvPr id="171" name="Inhaltsplatzhalter 3">
            <a:extLst>
              <a:ext uri="{FF2B5EF4-FFF2-40B4-BE49-F238E27FC236}">
                <a16:creationId xmlns:a16="http://schemas.microsoft.com/office/drawing/2014/main" id="{95F954B2-7F18-C17C-FBF5-E664D137BEE2}"/>
              </a:ext>
            </a:extLst>
          </p:cNvPr>
          <p:cNvSpPr txBox="1">
            <a:spLocks/>
          </p:cNvSpPr>
          <p:nvPr/>
        </p:nvSpPr>
        <p:spPr bwMode="gray">
          <a:xfrm>
            <a:off x="4054146" y="2988000"/>
            <a:ext cx="1332000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Umsetzbarkeit </a:t>
            </a:r>
            <a:b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prüfen</a:t>
            </a:r>
          </a:p>
        </p:txBody>
      </p:sp>
      <p:sp>
        <p:nvSpPr>
          <p:cNvPr id="172" name="Inhaltsplatzhalter 3">
            <a:extLst>
              <a:ext uri="{FF2B5EF4-FFF2-40B4-BE49-F238E27FC236}">
                <a16:creationId xmlns:a16="http://schemas.microsoft.com/office/drawing/2014/main" id="{0EF9EA59-D283-1B3F-4C83-D8988DF91D1C}"/>
              </a:ext>
            </a:extLst>
          </p:cNvPr>
          <p:cNvSpPr txBox="1">
            <a:spLocks/>
          </p:cNvSpPr>
          <p:nvPr/>
        </p:nvSpPr>
        <p:spPr bwMode="gray">
          <a:xfrm>
            <a:off x="4054146" y="3420000"/>
            <a:ext cx="1332000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Modelle und Proto-</a:t>
            </a:r>
            <a:b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typen entwickeln</a:t>
            </a:r>
          </a:p>
        </p:txBody>
      </p:sp>
      <p:sp>
        <p:nvSpPr>
          <p:cNvPr id="174" name="Inhaltsplatzhalter 3">
            <a:extLst>
              <a:ext uri="{FF2B5EF4-FFF2-40B4-BE49-F238E27FC236}">
                <a16:creationId xmlns:a16="http://schemas.microsoft.com/office/drawing/2014/main" id="{109C903F-7FFF-856A-56D9-7AFFB215C7E0}"/>
              </a:ext>
            </a:extLst>
          </p:cNvPr>
          <p:cNvSpPr txBox="1">
            <a:spLocks/>
          </p:cNvSpPr>
          <p:nvPr/>
        </p:nvSpPr>
        <p:spPr bwMode="gray">
          <a:xfrm>
            <a:off x="7857707" y="4489200"/>
            <a:ext cx="900000" cy="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Implemen-</a:t>
            </a:r>
            <a:b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noProof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tieren</a:t>
            </a:r>
          </a:p>
        </p:txBody>
      </p:sp>
      <p:sp>
        <p:nvSpPr>
          <p:cNvPr id="175" name="Raute 174">
            <a:extLst>
              <a:ext uri="{FF2B5EF4-FFF2-40B4-BE49-F238E27FC236}">
                <a16:creationId xmlns:a16="http://schemas.microsoft.com/office/drawing/2014/main" id="{1320CFA6-4B74-932F-6EAC-2A64CD1AE5A5}"/>
              </a:ext>
            </a:extLst>
          </p:cNvPr>
          <p:cNvSpPr>
            <a:spLocks noChangeAspect="1"/>
          </p:cNvSpPr>
          <p:nvPr/>
        </p:nvSpPr>
        <p:spPr bwMode="gray">
          <a:xfrm>
            <a:off x="8127707" y="3240000"/>
            <a:ext cx="360000" cy="3600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cxnSp>
        <p:nvCxnSpPr>
          <p:cNvPr id="176" name="Gerader Verbinder 175">
            <a:extLst>
              <a:ext uri="{FF2B5EF4-FFF2-40B4-BE49-F238E27FC236}">
                <a16:creationId xmlns:a16="http://schemas.microsoft.com/office/drawing/2014/main" id="{90D3D75E-D73F-405C-8438-2A140C82C598}"/>
              </a:ext>
            </a:extLst>
          </p:cNvPr>
          <p:cNvCxnSpPr>
            <a:cxnSpLocks/>
          </p:cNvCxnSpPr>
          <p:nvPr/>
        </p:nvCxnSpPr>
        <p:spPr bwMode="gray">
          <a:xfrm>
            <a:off x="8307707" y="3420000"/>
            <a:ext cx="0" cy="666225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Inhaltsplatzhalter 3">
            <a:extLst>
              <a:ext uri="{FF2B5EF4-FFF2-40B4-BE49-F238E27FC236}">
                <a16:creationId xmlns:a16="http://schemas.microsoft.com/office/drawing/2014/main" id="{149D570E-22F7-C454-8F92-30966B6812BE}"/>
              </a:ext>
            </a:extLst>
          </p:cNvPr>
          <p:cNvSpPr txBox="1">
            <a:spLocks/>
          </p:cNvSpPr>
          <p:nvPr/>
        </p:nvSpPr>
        <p:spPr bwMode="gray">
          <a:xfrm>
            <a:off x="6805854" y="2988000"/>
            <a:ext cx="1332000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Projekt </a:t>
            </a:r>
            <a:b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planen</a:t>
            </a:r>
          </a:p>
        </p:txBody>
      </p:sp>
      <p:sp>
        <p:nvSpPr>
          <p:cNvPr id="178" name="Inhaltsplatzhalter 3">
            <a:extLst>
              <a:ext uri="{FF2B5EF4-FFF2-40B4-BE49-F238E27FC236}">
                <a16:creationId xmlns:a16="http://schemas.microsoft.com/office/drawing/2014/main" id="{34F99861-DD33-9771-82E0-0142B324C577}"/>
              </a:ext>
            </a:extLst>
          </p:cNvPr>
          <p:cNvSpPr txBox="1">
            <a:spLocks/>
          </p:cNvSpPr>
          <p:nvPr/>
        </p:nvSpPr>
        <p:spPr bwMode="gray">
          <a:xfrm>
            <a:off x="6805854" y="3420000"/>
            <a:ext cx="1332000" cy="432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Detailentwurf </a:t>
            </a:r>
            <a:b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und Test</a:t>
            </a:r>
          </a:p>
        </p:txBody>
      </p:sp>
      <p:sp>
        <p:nvSpPr>
          <p:cNvPr id="179" name="Inhaltsplatzhalter 3">
            <a:extLst>
              <a:ext uri="{FF2B5EF4-FFF2-40B4-BE49-F238E27FC236}">
                <a16:creationId xmlns:a16="http://schemas.microsoft.com/office/drawing/2014/main" id="{FA58B7F1-D95F-9C8B-9A02-0DD26906A5D5}"/>
              </a:ext>
            </a:extLst>
          </p:cNvPr>
          <p:cNvSpPr txBox="1">
            <a:spLocks/>
          </p:cNvSpPr>
          <p:nvPr/>
        </p:nvSpPr>
        <p:spPr bwMode="gray">
          <a:xfrm>
            <a:off x="8477558" y="279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Formalisierung</a:t>
            </a:r>
          </a:p>
        </p:txBody>
      </p:sp>
      <p:sp>
        <p:nvSpPr>
          <p:cNvPr id="180" name="Inhaltsplatzhalter 3">
            <a:extLst>
              <a:ext uri="{FF2B5EF4-FFF2-40B4-BE49-F238E27FC236}">
                <a16:creationId xmlns:a16="http://schemas.microsoft.com/office/drawing/2014/main" id="{73A56585-B526-CA3B-30F9-8E54758B5DAD}"/>
              </a:ext>
            </a:extLst>
          </p:cNvPr>
          <p:cNvSpPr txBox="1">
            <a:spLocks/>
          </p:cNvSpPr>
          <p:nvPr/>
        </p:nvSpPr>
        <p:spPr bwMode="gray">
          <a:xfrm>
            <a:off x="8477558" y="351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Verbesserung</a:t>
            </a:r>
          </a:p>
        </p:txBody>
      </p:sp>
      <p:sp>
        <p:nvSpPr>
          <p:cNvPr id="181" name="Inhaltsplatzhalter 3">
            <a:extLst>
              <a:ext uri="{FF2B5EF4-FFF2-40B4-BE49-F238E27FC236}">
                <a16:creationId xmlns:a16="http://schemas.microsoft.com/office/drawing/2014/main" id="{4F39441C-2B78-6AFB-BA67-2420E7A2C79D}"/>
              </a:ext>
            </a:extLst>
          </p:cNvPr>
          <p:cNvSpPr txBox="1">
            <a:spLocks/>
          </p:cNvSpPr>
          <p:nvPr/>
        </p:nvSpPr>
        <p:spPr bwMode="gray">
          <a:xfrm>
            <a:off x="8477558" y="315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Betrieb</a:t>
            </a:r>
          </a:p>
        </p:txBody>
      </p:sp>
      <p:sp>
        <p:nvSpPr>
          <p:cNvPr id="182" name="Inhaltsplatzhalter 3">
            <a:extLst>
              <a:ext uri="{FF2B5EF4-FFF2-40B4-BE49-F238E27FC236}">
                <a16:creationId xmlns:a16="http://schemas.microsoft.com/office/drawing/2014/main" id="{D87828BC-0D0A-ABA9-0F1F-DE36123827C1}"/>
              </a:ext>
            </a:extLst>
          </p:cNvPr>
          <p:cNvSpPr txBox="1">
            <a:spLocks/>
          </p:cNvSpPr>
          <p:nvPr/>
        </p:nvSpPr>
        <p:spPr bwMode="gray">
          <a:xfrm>
            <a:off x="10149263" y="3150000"/>
            <a:ext cx="1332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Geschäftsmodell ausschöpfen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8FD75C9-FA58-2E7D-2375-767E02B530E6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61789181-1D63-ECBF-40FC-3517D15BA338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CD7EB551-9025-D615-82F3-A3D5EFC0B79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C3B1094-1D7B-5EDF-40F9-FB7707F98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9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8E954-D196-9389-17C6-A917260E4D4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Kopplungsmodell der Innovation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36457F-9814-D20A-4833-09C215045C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Zusammenspiel von internen Prozessen und externen Einflüssen</a:t>
            </a:r>
          </a:p>
          <a:p>
            <a:endParaRPr lang="de-DE" dirty="0"/>
          </a:p>
        </p:txBody>
      </p:sp>
      <p:cxnSp>
        <p:nvCxnSpPr>
          <p:cNvPr id="195" name="Gerader Verbinder 194">
            <a:extLst>
              <a:ext uri="{FF2B5EF4-FFF2-40B4-BE49-F238E27FC236}">
                <a16:creationId xmlns:a16="http://schemas.microsoft.com/office/drawing/2014/main" id="{7053615B-0BF3-69DA-E83D-F53EA459E779}"/>
              </a:ext>
            </a:extLst>
          </p:cNvPr>
          <p:cNvCxnSpPr>
            <a:cxnSpLocks/>
          </p:cNvCxnSpPr>
          <p:nvPr/>
        </p:nvCxnSpPr>
        <p:spPr bwMode="gray">
          <a:xfrm>
            <a:off x="2316000" y="3661200"/>
            <a:ext cx="7740000" cy="0"/>
          </a:xfrm>
          <a:prstGeom prst="line">
            <a:avLst/>
          </a:prstGeom>
          <a:noFill/>
          <a:ln w="19050" cap="rnd">
            <a:solidFill>
              <a:schemeClr val="bg1">
                <a:lumMod val="65000"/>
              </a:schemeClr>
            </a:solidFill>
            <a:prstDash val="sysDot"/>
            <a:round/>
            <a:headEnd type="arrow"/>
            <a:tailEnd type="arrow"/>
          </a:ln>
        </p:spPr>
      </p:cxnSp>
      <p:grpSp>
        <p:nvGrpSpPr>
          <p:cNvPr id="223" name="Gruppieren 222">
            <a:extLst>
              <a:ext uri="{FF2B5EF4-FFF2-40B4-BE49-F238E27FC236}">
                <a16:creationId xmlns:a16="http://schemas.microsoft.com/office/drawing/2014/main" id="{49E0F627-4B7B-723B-78A0-D77DCEA9184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554201" y="3031200"/>
            <a:ext cx="1260000" cy="1260000"/>
            <a:chOff x="6550537" y="3218881"/>
            <a:chExt cx="906432" cy="906432"/>
          </a:xfrm>
        </p:grpSpPr>
        <p:sp>
          <p:nvSpPr>
            <p:cNvPr id="224" name="Ellipse 223">
              <a:extLst>
                <a:ext uri="{FF2B5EF4-FFF2-40B4-BE49-F238E27FC236}">
                  <a16:creationId xmlns:a16="http://schemas.microsoft.com/office/drawing/2014/main" id="{851D3FBD-E1FD-5C1C-80F2-085AD9FBB82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550537" y="3218881"/>
              <a:ext cx="906432" cy="906432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2000" dirty="0">
                <a:solidFill>
                  <a:prstClr val="black"/>
                </a:solidFill>
              </a:endParaRPr>
            </a:p>
          </p:txBody>
        </p:sp>
        <p:sp>
          <p:nvSpPr>
            <p:cNvPr id="225" name="Oval 6">
              <a:extLst>
                <a:ext uri="{FF2B5EF4-FFF2-40B4-BE49-F238E27FC236}">
                  <a16:creationId xmlns:a16="http://schemas.microsoft.com/office/drawing/2014/main" id="{94A8DD35-1955-B7C9-FEC1-8343D1D362A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637149" y="3305494"/>
              <a:ext cx="733209" cy="733206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</a:rPr>
                <a:t>Produkt-produktion</a:t>
              </a:r>
            </a:p>
          </p:txBody>
        </p:sp>
      </p:grpSp>
      <p:grpSp>
        <p:nvGrpSpPr>
          <p:cNvPr id="226" name="Gruppieren 225">
            <a:extLst>
              <a:ext uri="{FF2B5EF4-FFF2-40B4-BE49-F238E27FC236}">
                <a16:creationId xmlns:a16="http://schemas.microsoft.com/office/drawing/2014/main" id="{5DAE388F-459B-317E-1E52-8B8DC9C0DEC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79839" y="3031200"/>
            <a:ext cx="1260000" cy="1260000"/>
            <a:chOff x="8349990" y="3218881"/>
            <a:chExt cx="906432" cy="906432"/>
          </a:xfrm>
        </p:grpSpPr>
        <p:sp>
          <p:nvSpPr>
            <p:cNvPr id="227" name="Ellipse 226">
              <a:extLst>
                <a:ext uri="{FF2B5EF4-FFF2-40B4-BE49-F238E27FC236}">
                  <a16:creationId xmlns:a16="http://schemas.microsoft.com/office/drawing/2014/main" id="{861295C1-9537-B935-7C33-6D4D8016909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349990" y="3218881"/>
              <a:ext cx="906432" cy="906432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228" name="Oval 6">
              <a:extLst>
                <a:ext uri="{FF2B5EF4-FFF2-40B4-BE49-F238E27FC236}">
                  <a16:creationId xmlns:a16="http://schemas.microsoft.com/office/drawing/2014/main" id="{4C113B88-C0FA-4D1F-6945-CDE67B13479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436602" y="3305494"/>
              <a:ext cx="733209" cy="733206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</a:rPr>
                <a:t>Her-</a:t>
              </a:r>
              <a:br>
                <a:rPr lang="de-DE" sz="1100" dirty="0">
                  <a:solidFill>
                    <a:schemeClr val="bg1"/>
                  </a:solidFill>
                </a:rPr>
              </a:br>
              <a:r>
                <a:rPr lang="de-DE" sz="1100" dirty="0">
                  <a:solidFill>
                    <a:schemeClr val="bg1"/>
                  </a:solidFill>
                </a:rPr>
                <a:t>stellung</a:t>
              </a:r>
            </a:p>
          </p:txBody>
        </p:sp>
      </p:grpSp>
      <p:grpSp>
        <p:nvGrpSpPr>
          <p:cNvPr id="220" name="Gruppieren 219">
            <a:extLst>
              <a:ext uri="{FF2B5EF4-FFF2-40B4-BE49-F238E27FC236}">
                <a16:creationId xmlns:a16="http://schemas.microsoft.com/office/drawing/2014/main" id="{75E46FA2-7FCD-6CAD-C52A-5AD178F9BC6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28563" y="3031200"/>
            <a:ext cx="1260000" cy="1260000"/>
            <a:chOff x="4751084" y="3218881"/>
            <a:chExt cx="906432" cy="906432"/>
          </a:xfrm>
        </p:grpSpPr>
        <p:sp>
          <p:nvSpPr>
            <p:cNvPr id="221" name="Ellipse 220">
              <a:extLst>
                <a:ext uri="{FF2B5EF4-FFF2-40B4-BE49-F238E27FC236}">
                  <a16:creationId xmlns:a16="http://schemas.microsoft.com/office/drawing/2014/main" id="{58FC42FF-8F84-5DE8-90FA-6B224338AF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751084" y="3218881"/>
              <a:ext cx="906432" cy="906432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2000" dirty="0">
                <a:solidFill>
                  <a:prstClr val="black"/>
                </a:solidFill>
              </a:endParaRPr>
            </a:p>
          </p:txBody>
        </p:sp>
        <p:sp>
          <p:nvSpPr>
            <p:cNvPr id="222" name="Oval 6">
              <a:extLst>
                <a:ext uri="{FF2B5EF4-FFF2-40B4-BE49-F238E27FC236}">
                  <a16:creationId xmlns:a16="http://schemas.microsoft.com/office/drawing/2014/main" id="{CA7B453C-3F00-CB0F-2A16-1BEC0EF0C0E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837696" y="3305494"/>
              <a:ext cx="733209" cy="733206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</a:rPr>
                <a:t>Forschung, </a:t>
              </a:r>
              <a:br>
                <a:rPr lang="de-DE" sz="1100" dirty="0">
                  <a:solidFill>
                    <a:schemeClr val="bg1"/>
                  </a:solidFill>
                </a:rPr>
              </a:br>
              <a:r>
                <a:rPr lang="de-DE" sz="1100" dirty="0">
                  <a:solidFill>
                    <a:schemeClr val="bg1"/>
                  </a:solidFill>
                </a:rPr>
                <a:t>Design und Entwicklung</a:t>
              </a:r>
            </a:p>
          </p:txBody>
        </p:sp>
      </p:grpSp>
      <p:sp>
        <p:nvSpPr>
          <p:cNvPr id="100" name="Oval 6">
            <a:extLst>
              <a:ext uri="{FF2B5EF4-FFF2-40B4-BE49-F238E27FC236}">
                <a16:creationId xmlns:a16="http://schemas.microsoft.com/office/drawing/2014/main" id="{1475C9C0-B752-12A1-A545-E2AAF662BC15}"/>
              </a:ext>
            </a:extLst>
          </p:cNvPr>
          <p:cNvSpPr>
            <a:spLocks noChangeAspect="1"/>
          </p:cNvSpPr>
          <p:nvPr/>
        </p:nvSpPr>
        <p:spPr bwMode="gray">
          <a:xfrm>
            <a:off x="10211115" y="3013201"/>
            <a:ext cx="1260000" cy="1259995"/>
          </a:xfrm>
          <a:custGeom>
            <a:avLst/>
            <a:gdLst>
              <a:gd name="connsiteX0" fmla="*/ 856647 w 856647"/>
              <a:gd name="connsiteY0" fmla="*/ 428324 h 856647"/>
              <a:gd name="connsiteX1" fmla="*/ 428324 w 856647"/>
              <a:gd name="connsiteY1" fmla="*/ 856647 h 856647"/>
              <a:gd name="connsiteX2" fmla="*/ 0 w 856647"/>
              <a:gd name="connsiteY2" fmla="*/ 428324 h 856647"/>
              <a:gd name="connsiteX3" fmla="*/ 428324 w 856647"/>
              <a:gd name="connsiteY3" fmla="*/ 0 h 856647"/>
              <a:gd name="connsiteX4" fmla="*/ 856647 w 856647"/>
              <a:gd name="connsiteY4" fmla="*/ 428324 h 8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647" h="856647">
                <a:moveTo>
                  <a:pt x="856647" y="428324"/>
                </a:moveTo>
                <a:cubicBezTo>
                  <a:pt x="856647" y="664880"/>
                  <a:pt x="664880" y="856647"/>
                  <a:pt x="428324" y="856647"/>
                </a:cubicBezTo>
                <a:cubicBezTo>
                  <a:pt x="191767" y="856647"/>
                  <a:pt x="0" y="664880"/>
                  <a:pt x="0" y="428324"/>
                </a:cubicBezTo>
                <a:cubicBezTo>
                  <a:pt x="0" y="191767"/>
                  <a:pt x="191767" y="0"/>
                  <a:pt x="428324" y="0"/>
                </a:cubicBezTo>
                <a:cubicBezTo>
                  <a:pt x="664880" y="0"/>
                  <a:pt x="856647" y="191767"/>
                  <a:pt x="856647" y="42832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 cap="rnd">
            <a:noFill/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Markt-</a:t>
            </a:r>
            <a:br>
              <a:rPr lang="de-DE" b="1" dirty="0">
                <a:solidFill>
                  <a:schemeClr val="bg1"/>
                </a:solidFill>
                <a:latin typeface="+mj-lt"/>
              </a:rPr>
            </a:br>
            <a:r>
              <a:rPr lang="de-DE" b="1" dirty="0">
                <a:solidFill>
                  <a:schemeClr val="bg1"/>
                </a:solidFill>
                <a:latin typeface="+mj-lt"/>
              </a:rPr>
              <a:t>platz</a:t>
            </a:r>
          </a:p>
        </p:txBody>
      </p:sp>
      <p:sp>
        <p:nvSpPr>
          <p:cNvPr id="103" name="Oval 6">
            <a:extLst>
              <a:ext uri="{FF2B5EF4-FFF2-40B4-BE49-F238E27FC236}">
                <a16:creationId xmlns:a16="http://schemas.microsoft.com/office/drawing/2014/main" id="{3F1B5C35-6CA7-0656-9425-912A0642031B}"/>
              </a:ext>
            </a:extLst>
          </p:cNvPr>
          <p:cNvSpPr>
            <a:spLocks noChangeAspect="1"/>
          </p:cNvSpPr>
          <p:nvPr/>
        </p:nvSpPr>
        <p:spPr bwMode="gray">
          <a:xfrm>
            <a:off x="722925" y="3031202"/>
            <a:ext cx="1260000" cy="1259995"/>
          </a:xfrm>
          <a:custGeom>
            <a:avLst/>
            <a:gdLst>
              <a:gd name="connsiteX0" fmla="*/ 856647 w 856647"/>
              <a:gd name="connsiteY0" fmla="*/ 428324 h 856647"/>
              <a:gd name="connsiteX1" fmla="*/ 428324 w 856647"/>
              <a:gd name="connsiteY1" fmla="*/ 856647 h 856647"/>
              <a:gd name="connsiteX2" fmla="*/ 0 w 856647"/>
              <a:gd name="connsiteY2" fmla="*/ 428324 h 856647"/>
              <a:gd name="connsiteX3" fmla="*/ 428324 w 856647"/>
              <a:gd name="connsiteY3" fmla="*/ 0 h 856647"/>
              <a:gd name="connsiteX4" fmla="*/ 856647 w 856647"/>
              <a:gd name="connsiteY4" fmla="*/ 428324 h 8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647" h="856647">
                <a:moveTo>
                  <a:pt x="856647" y="428324"/>
                </a:moveTo>
                <a:cubicBezTo>
                  <a:pt x="856647" y="664880"/>
                  <a:pt x="664880" y="856647"/>
                  <a:pt x="428324" y="856647"/>
                </a:cubicBezTo>
                <a:cubicBezTo>
                  <a:pt x="191767" y="856647"/>
                  <a:pt x="0" y="664880"/>
                  <a:pt x="0" y="428324"/>
                </a:cubicBezTo>
                <a:cubicBezTo>
                  <a:pt x="0" y="191767"/>
                  <a:pt x="191767" y="0"/>
                  <a:pt x="428324" y="0"/>
                </a:cubicBezTo>
                <a:cubicBezTo>
                  <a:pt x="664880" y="0"/>
                  <a:pt x="856647" y="191767"/>
                  <a:pt x="856647" y="42832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19050" cap="rnd">
            <a:noFill/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Ideen-findung</a:t>
            </a:r>
            <a:endParaRPr lang="de-DE" sz="2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29" name="Gruppieren 228">
            <a:extLst>
              <a:ext uri="{FF2B5EF4-FFF2-40B4-BE49-F238E27FC236}">
                <a16:creationId xmlns:a16="http://schemas.microsoft.com/office/drawing/2014/main" id="{7D7027D1-FA06-AFE4-969C-9E3ED507324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05477" y="3031200"/>
            <a:ext cx="1260000" cy="1260000"/>
            <a:chOff x="8349990" y="3218881"/>
            <a:chExt cx="906432" cy="906432"/>
          </a:xfrm>
        </p:grpSpPr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A6513359-C567-70F0-028E-1CF35D69B5D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349990" y="3218881"/>
              <a:ext cx="906432" cy="906432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97" name="Oval 6">
              <a:extLst>
                <a:ext uri="{FF2B5EF4-FFF2-40B4-BE49-F238E27FC236}">
                  <a16:creationId xmlns:a16="http://schemas.microsoft.com/office/drawing/2014/main" id="{F26B6147-EB5B-15A8-8246-64DA6F6EC34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436602" y="3305494"/>
              <a:ext cx="733209" cy="733206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</a:rPr>
                <a:t>Marketing </a:t>
              </a:r>
              <a:br>
                <a:rPr lang="de-DE" sz="1100" dirty="0">
                  <a:solidFill>
                    <a:schemeClr val="bg1"/>
                  </a:solidFill>
                </a:rPr>
              </a:br>
              <a:r>
                <a:rPr lang="de-DE" sz="1100" dirty="0">
                  <a:solidFill>
                    <a:schemeClr val="bg1"/>
                  </a:solidFill>
                </a:rPr>
                <a:t>und Sales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77C7C11-B67C-A53B-BE18-CEC25A83FE1E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542925" y="2842382"/>
            <a:ext cx="1620000" cy="1637636"/>
            <a:chOff x="542925" y="2876963"/>
            <a:chExt cx="1515684" cy="1532184"/>
          </a:xfrm>
        </p:grpSpPr>
        <p:sp>
          <p:nvSpPr>
            <p:cNvPr id="201" name="Bogen 200">
              <a:extLst>
                <a:ext uri="{FF2B5EF4-FFF2-40B4-BE49-F238E27FC236}">
                  <a16:creationId xmlns:a16="http://schemas.microsoft.com/office/drawing/2014/main" id="{2FE982E1-01EC-C699-7B22-3980C405C219}"/>
                </a:ext>
              </a:extLst>
            </p:cNvPr>
            <p:cNvSpPr/>
            <p:nvPr/>
          </p:nvSpPr>
          <p:spPr bwMode="gray">
            <a:xfrm>
              <a:off x="542925" y="2876963"/>
              <a:ext cx="1515684" cy="1532184"/>
            </a:xfrm>
            <a:prstGeom prst="arc">
              <a:avLst>
                <a:gd name="adj1" fmla="val 6550376"/>
                <a:gd name="adj2" fmla="val 15039961"/>
              </a:avLst>
            </a:pr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  <a:headEnd type="arrow"/>
              <a:tailEnd type="none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endParaRPr lang="de-DE" sz="24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02" name="Bogen 201">
              <a:extLst>
                <a:ext uri="{FF2B5EF4-FFF2-40B4-BE49-F238E27FC236}">
                  <a16:creationId xmlns:a16="http://schemas.microsoft.com/office/drawing/2014/main" id="{A4FFDE93-DAB5-4EE8-3713-8B90C0B501F6}"/>
                </a:ext>
              </a:extLst>
            </p:cNvPr>
            <p:cNvSpPr/>
            <p:nvPr/>
          </p:nvSpPr>
          <p:spPr bwMode="gray">
            <a:xfrm flipH="1" flipV="1">
              <a:off x="542925" y="2876963"/>
              <a:ext cx="1515684" cy="1532184"/>
            </a:xfrm>
            <a:prstGeom prst="arc">
              <a:avLst>
                <a:gd name="adj1" fmla="val 6553656"/>
                <a:gd name="adj2" fmla="val 15049079"/>
              </a:avLst>
            </a:pr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  <a:headEnd type="arrow"/>
              <a:tailEnd type="none"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endParaRPr lang="de-DE" sz="24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cxnSp>
        <p:nvCxnSpPr>
          <p:cNvPr id="233" name="Gerader Verbinder 232">
            <a:extLst>
              <a:ext uri="{FF2B5EF4-FFF2-40B4-BE49-F238E27FC236}">
                <a16:creationId xmlns:a16="http://schemas.microsoft.com/office/drawing/2014/main" id="{D052F75A-3E43-B440-5F92-EEA6B0222604}"/>
              </a:ext>
            </a:extLst>
          </p:cNvPr>
          <p:cNvCxnSpPr>
            <a:cxnSpLocks/>
          </p:cNvCxnSpPr>
          <p:nvPr/>
        </p:nvCxnSpPr>
        <p:spPr bwMode="gray">
          <a:xfrm>
            <a:off x="3358563" y="4410000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cxnSp>
        <p:nvCxnSpPr>
          <p:cNvPr id="237" name="Gerader Verbinder 236">
            <a:extLst>
              <a:ext uri="{FF2B5EF4-FFF2-40B4-BE49-F238E27FC236}">
                <a16:creationId xmlns:a16="http://schemas.microsoft.com/office/drawing/2014/main" id="{BF8810F8-FF24-4575-9C9C-26841677DA51}"/>
              </a:ext>
            </a:extLst>
          </p:cNvPr>
          <p:cNvCxnSpPr>
            <a:cxnSpLocks/>
          </p:cNvCxnSpPr>
          <p:nvPr/>
        </p:nvCxnSpPr>
        <p:spPr bwMode="gray">
          <a:xfrm>
            <a:off x="5184201" y="4410000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cxnSp>
        <p:nvCxnSpPr>
          <p:cNvPr id="238" name="Gerader Verbinder 237">
            <a:extLst>
              <a:ext uri="{FF2B5EF4-FFF2-40B4-BE49-F238E27FC236}">
                <a16:creationId xmlns:a16="http://schemas.microsoft.com/office/drawing/2014/main" id="{366267ED-696C-661F-C7C3-53C174B43716}"/>
              </a:ext>
            </a:extLst>
          </p:cNvPr>
          <p:cNvCxnSpPr>
            <a:cxnSpLocks/>
          </p:cNvCxnSpPr>
          <p:nvPr/>
        </p:nvCxnSpPr>
        <p:spPr bwMode="gray">
          <a:xfrm>
            <a:off x="7009839" y="4410000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cxnSp>
        <p:nvCxnSpPr>
          <p:cNvPr id="239" name="Gerader Verbinder 238">
            <a:extLst>
              <a:ext uri="{FF2B5EF4-FFF2-40B4-BE49-F238E27FC236}">
                <a16:creationId xmlns:a16="http://schemas.microsoft.com/office/drawing/2014/main" id="{61F38907-B12B-65F5-6CDD-2C26EE9E822B}"/>
              </a:ext>
            </a:extLst>
          </p:cNvPr>
          <p:cNvCxnSpPr>
            <a:cxnSpLocks/>
          </p:cNvCxnSpPr>
          <p:nvPr/>
        </p:nvCxnSpPr>
        <p:spPr bwMode="gray">
          <a:xfrm>
            <a:off x="8835477" y="4410000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cxnSp>
        <p:nvCxnSpPr>
          <p:cNvPr id="240" name="Gerader Verbinder 239">
            <a:extLst>
              <a:ext uri="{FF2B5EF4-FFF2-40B4-BE49-F238E27FC236}">
                <a16:creationId xmlns:a16="http://schemas.microsoft.com/office/drawing/2014/main" id="{7FFA602D-B9C1-D769-C524-FD43A5B2FBCE}"/>
              </a:ext>
            </a:extLst>
          </p:cNvPr>
          <p:cNvCxnSpPr>
            <a:cxnSpLocks/>
          </p:cNvCxnSpPr>
          <p:nvPr/>
        </p:nvCxnSpPr>
        <p:spPr bwMode="gray">
          <a:xfrm>
            <a:off x="3358563" y="2625461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cxnSp>
        <p:nvCxnSpPr>
          <p:cNvPr id="241" name="Gerader Verbinder 240">
            <a:extLst>
              <a:ext uri="{FF2B5EF4-FFF2-40B4-BE49-F238E27FC236}">
                <a16:creationId xmlns:a16="http://schemas.microsoft.com/office/drawing/2014/main" id="{1C73230D-3376-1CEE-E677-CCDEEBFCDC6B}"/>
              </a:ext>
            </a:extLst>
          </p:cNvPr>
          <p:cNvCxnSpPr>
            <a:cxnSpLocks/>
          </p:cNvCxnSpPr>
          <p:nvPr/>
        </p:nvCxnSpPr>
        <p:spPr bwMode="gray">
          <a:xfrm>
            <a:off x="5184201" y="2625461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cxnSp>
        <p:nvCxnSpPr>
          <p:cNvPr id="242" name="Gerader Verbinder 241">
            <a:extLst>
              <a:ext uri="{FF2B5EF4-FFF2-40B4-BE49-F238E27FC236}">
                <a16:creationId xmlns:a16="http://schemas.microsoft.com/office/drawing/2014/main" id="{A295D387-6924-69F3-CC3E-0D25C1D7B44D}"/>
              </a:ext>
            </a:extLst>
          </p:cNvPr>
          <p:cNvCxnSpPr>
            <a:cxnSpLocks/>
          </p:cNvCxnSpPr>
          <p:nvPr/>
        </p:nvCxnSpPr>
        <p:spPr bwMode="gray">
          <a:xfrm>
            <a:off x="7009839" y="2625461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cxnSp>
        <p:nvCxnSpPr>
          <p:cNvPr id="243" name="Gerader Verbinder 242">
            <a:extLst>
              <a:ext uri="{FF2B5EF4-FFF2-40B4-BE49-F238E27FC236}">
                <a16:creationId xmlns:a16="http://schemas.microsoft.com/office/drawing/2014/main" id="{18AEE702-571A-95EE-60B2-D16334246880}"/>
              </a:ext>
            </a:extLst>
          </p:cNvPr>
          <p:cNvCxnSpPr>
            <a:cxnSpLocks/>
          </p:cNvCxnSpPr>
          <p:nvPr/>
        </p:nvCxnSpPr>
        <p:spPr bwMode="gray">
          <a:xfrm>
            <a:off x="8835477" y="2625461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sp>
        <p:nvSpPr>
          <p:cNvPr id="13" name="Bogen 12">
            <a:extLst>
              <a:ext uri="{FF2B5EF4-FFF2-40B4-BE49-F238E27FC236}">
                <a16:creationId xmlns:a16="http://schemas.microsoft.com/office/drawing/2014/main" id="{7FEA2F94-615E-DC99-9F1F-22EED8540122}"/>
              </a:ext>
            </a:extLst>
          </p:cNvPr>
          <p:cNvSpPr/>
          <p:nvPr/>
        </p:nvSpPr>
        <p:spPr bwMode="gray">
          <a:xfrm flipH="1">
            <a:off x="10031116" y="2842382"/>
            <a:ext cx="1620000" cy="1637636"/>
          </a:xfrm>
          <a:prstGeom prst="arc">
            <a:avLst>
              <a:gd name="adj1" fmla="val 6550376"/>
              <a:gd name="adj2" fmla="val 15039961"/>
            </a:avLst>
          </a:prstGeom>
          <a:noFill/>
          <a:ln w="19050" cap="rnd">
            <a:solidFill>
              <a:schemeClr val="bg1">
                <a:lumMod val="65000"/>
              </a:schemeClr>
            </a:solidFill>
            <a:prstDash val="sysDot"/>
            <a:round/>
            <a:headEnd type="arrow"/>
            <a:tailEnd type="none"/>
          </a:ln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endParaRPr lang="de-DE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5" name="Inhaltsplatzhalter 3">
            <a:extLst>
              <a:ext uri="{FF2B5EF4-FFF2-40B4-BE49-F238E27FC236}">
                <a16:creationId xmlns:a16="http://schemas.microsoft.com/office/drawing/2014/main" id="{0BE14936-E29E-33CA-E016-F98D412E2894}"/>
              </a:ext>
            </a:extLst>
          </p:cNvPr>
          <p:cNvSpPr txBox="1">
            <a:spLocks/>
          </p:cNvSpPr>
          <p:nvPr/>
        </p:nvSpPr>
        <p:spPr bwMode="gray">
          <a:xfrm>
            <a:off x="4656000" y="1663200"/>
            <a:ext cx="288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Bedürfnisse der Gesellschaft </a:t>
            </a:r>
            <a:b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und des Marktes</a:t>
            </a:r>
          </a:p>
        </p:txBody>
      </p:sp>
      <p:sp>
        <p:nvSpPr>
          <p:cNvPr id="246" name="Inhaltsplatzhalter 3">
            <a:extLst>
              <a:ext uri="{FF2B5EF4-FFF2-40B4-BE49-F238E27FC236}">
                <a16:creationId xmlns:a16="http://schemas.microsoft.com/office/drawing/2014/main" id="{89EE5D3F-E240-D0D8-E061-FF63030E0986}"/>
              </a:ext>
            </a:extLst>
          </p:cNvPr>
          <p:cNvSpPr txBox="1">
            <a:spLocks/>
          </p:cNvSpPr>
          <p:nvPr/>
        </p:nvSpPr>
        <p:spPr bwMode="gray">
          <a:xfrm>
            <a:off x="10121115" y="1663200"/>
            <a:ext cx="144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Technologie-</a:t>
            </a:r>
            <a:b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Push</a:t>
            </a:r>
          </a:p>
        </p:txBody>
      </p:sp>
      <p:cxnSp>
        <p:nvCxnSpPr>
          <p:cNvPr id="249" name="Gerader Verbinder 248">
            <a:extLst>
              <a:ext uri="{FF2B5EF4-FFF2-40B4-BE49-F238E27FC236}">
                <a16:creationId xmlns:a16="http://schemas.microsoft.com/office/drawing/2014/main" id="{DF9BE097-EF6E-3D57-60D3-23E0C1C6FFDE}"/>
              </a:ext>
            </a:extLst>
          </p:cNvPr>
          <p:cNvCxnSpPr>
            <a:cxnSpLocks/>
          </p:cNvCxnSpPr>
          <p:nvPr/>
        </p:nvCxnSpPr>
        <p:spPr bwMode="gray">
          <a:xfrm rot="16200000">
            <a:off x="9169200" y="1813343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sp>
        <p:nvSpPr>
          <p:cNvPr id="250" name="Inhaltsplatzhalter 3">
            <a:extLst>
              <a:ext uri="{FF2B5EF4-FFF2-40B4-BE49-F238E27FC236}">
                <a16:creationId xmlns:a16="http://schemas.microsoft.com/office/drawing/2014/main" id="{109CBFE9-C1DB-DF7A-FD14-3A635157DE55}"/>
              </a:ext>
            </a:extLst>
          </p:cNvPr>
          <p:cNvSpPr txBox="1">
            <a:spLocks/>
          </p:cNvSpPr>
          <p:nvPr/>
        </p:nvSpPr>
        <p:spPr bwMode="gray">
          <a:xfrm>
            <a:off x="632925" y="1663200"/>
            <a:ext cx="144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Neue </a:t>
            </a:r>
            <a:b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Bedürfnisse</a:t>
            </a:r>
          </a:p>
        </p:txBody>
      </p:sp>
      <p:cxnSp>
        <p:nvCxnSpPr>
          <p:cNvPr id="253" name="Gerader Verbinder 252">
            <a:extLst>
              <a:ext uri="{FF2B5EF4-FFF2-40B4-BE49-F238E27FC236}">
                <a16:creationId xmlns:a16="http://schemas.microsoft.com/office/drawing/2014/main" id="{EACBB07D-EF76-D3FE-F198-179A1E11B94E}"/>
              </a:ext>
            </a:extLst>
          </p:cNvPr>
          <p:cNvCxnSpPr>
            <a:cxnSpLocks/>
          </p:cNvCxnSpPr>
          <p:nvPr/>
        </p:nvCxnSpPr>
        <p:spPr bwMode="gray">
          <a:xfrm rot="16200000">
            <a:off x="2880000" y="1813343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sp>
        <p:nvSpPr>
          <p:cNvPr id="18" name="Geschweifte Klammer rechts 17">
            <a:extLst>
              <a:ext uri="{FF2B5EF4-FFF2-40B4-BE49-F238E27FC236}">
                <a16:creationId xmlns:a16="http://schemas.microsoft.com/office/drawing/2014/main" id="{671D9CD4-4892-3087-FA37-175605FBF694}"/>
              </a:ext>
            </a:extLst>
          </p:cNvPr>
          <p:cNvSpPr/>
          <p:nvPr/>
        </p:nvSpPr>
        <p:spPr bwMode="gray">
          <a:xfrm rot="16200000">
            <a:off x="6019295" y="-308459"/>
            <a:ext cx="155448" cy="5476915"/>
          </a:xfrm>
          <a:prstGeom prst="rightBrace">
            <a:avLst>
              <a:gd name="adj1" fmla="val 54289"/>
              <a:gd name="adj2" fmla="val 50000"/>
            </a:avLst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4" name="Inhaltsplatzhalter 3">
            <a:extLst>
              <a:ext uri="{FF2B5EF4-FFF2-40B4-BE49-F238E27FC236}">
                <a16:creationId xmlns:a16="http://schemas.microsoft.com/office/drawing/2014/main" id="{9510689C-D901-29B6-C73D-F1D6522B5584}"/>
              </a:ext>
            </a:extLst>
          </p:cNvPr>
          <p:cNvSpPr txBox="1">
            <a:spLocks/>
          </p:cNvSpPr>
          <p:nvPr/>
        </p:nvSpPr>
        <p:spPr bwMode="gray">
          <a:xfrm>
            <a:off x="4656000" y="5119524"/>
            <a:ext cx="288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Stand der Technik in </a:t>
            </a:r>
            <a:b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Technologie und Produktion</a:t>
            </a:r>
          </a:p>
        </p:txBody>
      </p:sp>
      <p:sp>
        <p:nvSpPr>
          <p:cNvPr id="247" name="Inhaltsplatzhalter 3">
            <a:extLst>
              <a:ext uri="{FF2B5EF4-FFF2-40B4-BE49-F238E27FC236}">
                <a16:creationId xmlns:a16="http://schemas.microsoft.com/office/drawing/2014/main" id="{4CFAF40E-DE0B-0F41-4429-6E3EDE551AF8}"/>
              </a:ext>
            </a:extLst>
          </p:cNvPr>
          <p:cNvSpPr txBox="1">
            <a:spLocks/>
          </p:cNvSpPr>
          <p:nvPr/>
        </p:nvSpPr>
        <p:spPr bwMode="gray">
          <a:xfrm>
            <a:off x="10121115" y="5119524"/>
            <a:ext cx="144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Markt-</a:t>
            </a:r>
            <a:b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Pull</a:t>
            </a:r>
          </a:p>
        </p:txBody>
      </p:sp>
      <p:cxnSp>
        <p:nvCxnSpPr>
          <p:cNvPr id="248" name="Gerader Verbinder 247">
            <a:extLst>
              <a:ext uri="{FF2B5EF4-FFF2-40B4-BE49-F238E27FC236}">
                <a16:creationId xmlns:a16="http://schemas.microsoft.com/office/drawing/2014/main" id="{466D0FA0-9D30-3C41-6659-C8196A431C11}"/>
              </a:ext>
            </a:extLst>
          </p:cNvPr>
          <p:cNvCxnSpPr>
            <a:cxnSpLocks/>
          </p:cNvCxnSpPr>
          <p:nvPr/>
        </p:nvCxnSpPr>
        <p:spPr bwMode="gray">
          <a:xfrm rot="16200000">
            <a:off x="9169200" y="5251066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sp>
        <p:nvSpPr>
          <p:cNvPr id="251" name="Inhaltsplatzhalter 3">
            <a:extLst>
              <a:ext uri="{FF2B5EF4-FFF2-40B4-BE49-F238E27FC236}">
                <a16:creationId xmlns:a16="http://schemas.microsoft.com/office/drawing/2014/main" id="{2934D901-F918-C6F6-142B-4E34CA883CF7}"/>
              </a:ext>
            </a:extLst>
          </p:cNvPr>
          <p:cNvSpPr txBox="1">
            <a:spLocks/>
          </p:cNvSpPr>
          <p:nvPr/>
        </p:nvSpPr>
        <p:spPr bwMode="gray">
          <a:xfrm>
            <a:off x="632925" y="5119524"/>
            <a:ext cx="1440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Neue </a:t>
            </a:r>
            <a:b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Technologie</a:t>
            </a:r>
          </a:p>
        </p:txBody>
      </p:sp>
      <p:cxnSp>
        <p:nvCxnSpPr>
          <p:cNvPr id="252" name="Gerader Verbinder 251">
            <a:extLst>
              <a:ext uri="{FF2B5EF4-FFF2-40B4-BE49-F238E27FC236}">
                <a16:creationId xmlns:a16="http://schemas.microsoft.com/office/drawing/2014/main" id="{3B0D876A-6B91-60B3-6FF0-314F58247237}"/>
              </a:ext>
            </a:extLst>
          </p:cNvPr>
          <p:cNvCxnSpPr>
            <a:cxnSpLocks/>
          </p:cNvCxnSpPr>
          <p:nvPr/>
        </p:nvCxnSpPr>
        <p:spPr bwMode="gray">
          <a:xfrm rot="16200000">
            <a:off x="2880000" y="5251066"/>
            <a:ext cx="0" cy="288000"/>
          </a:xfrm>
          <a:prstGeom prst="line">
            <a:avLst/>
          </a:prstGeom>
          <a:noFill/>
          <a:ln w="12700" cap="rnd">
            <a:solidFill>
              <a:schemeClr val="bg1">
                <a:lumMod val="65000"/>
              </a:schemeClr>
            </a:solidFill>
            <a:prstDash val="solid"/>
            <a:round/>
            <a:headEnd type="arrow"/>
            <a:tailEnd type="arrow"/>
          </a:ln>
        </p:spPr>
      </p:cxnSp>
      <p:sp>
        <p:nvSpPr>
          <p:cNvPr id="19" name="Geschweifte Klammer rechts 18">
            <a:extLst>
              <a:ext uri="{FF2B5EF4-FFF2-40B4-BE49-F238E27FC236}">
                <a16:creationId xmlns:a16="http://schemas.microsoft.com/office/drawing/2014/main" id="{EC4930F3-785C-12BF-B4BA-37E89AD21BD8}"/>
              </a:ext>
            </a:extLst>
          </p:cNvPr>
          <p:cNvSpPr/>
          <p:nvPr/>
        </p:nvSpPr>
        <p:spPr bwMode="gray">
          <a:xfrm rot="5400000">
            <a:off x="6019295" y="2156066"/>
            <a:ext cx="155448" cy="5476915"/>
          </a:xfrm>
          <a:prstGeom prst="rightBrace">
            <a:avLst>
              <a:gd name="adj1" fmla="val 54289"/>
              <a:gd name="adj2" fmla="val 50000"/>
            </a:avLst>
          </a:prstGeom>
          <a:ln w="127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F08632F-E00E-CE6A-7F29-5ED0BC32A19C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60560715-AEA1-A47F-C7D2-8D0D7A1917F5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3A67F460-A491-2B08-CFF3-77DFD25211F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357DFD8E-1BA7-851B-FC99-549ADCC1F8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Innovationsmatrix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4 Arten der Innovation</a:t>
            </a:r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4219491F-57C0-753E-7D27-D9D550D67534}"/>
              </a:ext>
            </a:extLst>
          </p:cNvPr>
          <p:cNvSpPr txBox="1"/>
          <p:nvPr/>
        </p:nvSpPr>
        <p:spPr bwMode="gray">
          <a:xfrm>
            <a:off x="3396000" y="3582000"/>
            <a:ext cx="2160000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6"/>
                </a:solidFill>
                <a:latin typeface="+mj-lt"/>
              </a:rPr>
              <a:t>Grundlegende </a:t>
            </a:r>
            <a:br>
              <a:rPr lang="de-DE" sz="2000" b="1" dirty="0">
                <a:solidFill>
                  <a:schemeClr val="accent6"/>
                </a:solidFill>
                <a:latin typeface="+mj-lt"/>
              </a:rPr>
            </a:br>
            <a:r>
              <a:rPr lang="de-DE" sz="2000" b="1" dirty="0">
                <a:solidFill>
                  <a:schemeClr val="accent6"/>
                </a:solidFill>
                <a:latin typeface="+mj-lt"/>
              </a:rPr>
              <a:t>Erkenntnis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5830976C-001C-55B7-164B-3E61C638C483}"/>
              </a:ext>
            </a:extLst>
          </p:cNvPr>
          <p:cNvSpPr txBox="1"/>
          <p:nvPr/>
        </p:nvSpPr>
        <p:spPr bwMode="gray">
          <a:xfrm>
            <a:off x="6636000" y="3582000"/>
            <a:ext cx="2160000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Disruptive </a:t>
            </a:r>
            <a:b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Innovation</a:t>
            </a:r>
          </a:p>
        </p:txBody>
      </p:sp>
      <p:sp>
        <p:nvSpPr>
          <p:cNvPr id="12" name="Text">
            <a:extLst>
              <a:ext uri="{FF2B5EF4-FFF2-40B4-BE49-F238E27FC236}">
                <a16:creationId xmlns:a16="http://schemas.microsoft.com/office/drawing/2014/main" id="{70215A58-8D53-1FDA-08D2-AA4011768F32}"/>
              </a:ext>
            </a:extLst>
          </p:cNvPr>
          <p:cNvSpPr txBox="1"/>
          <p:nvPr/>
        </p:nvSpPr>
        <p:spPr bwMode="gray">
          <a:xfrm>
            <a:off x="3396000" y="1962000"/>
            <a:ext cx="2160000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3"/>
                </a:solidFill>
                <a:latin typeface="+mj-lt"/>
              </a:rPr>
              <a:t>Bahnbrechende </a:t>
            </a:r>
            <a:br>
              <a:rPr lang="de-DE" sz="2000" b="1" dirty="0">
                <a:solidFill>
                  <a:schemeClr val="accent3"/>
                </a:solidFill>
                <a:latin typeface="+mj-lt"/>
              </a:rPr>
            </a:br>
            <a:r>
              <a:rPr lang="de-DE" sz="2000" b="1" dirty="0">
                <a:solidFill>
                  <a:schemeClr val="accent3"/>
                </a:solidFill>
                <a:latin typeface="+mj-lt"/>
              </a:rPr>
              <a:t>Innovation</a:t>
            </a: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D48344E0-4898-12EB-9FA0-C06DEAF1B5D5}"/>
              </a:ext>
            </a:extLst>
          </p:cNvPr>
          <p:cNvSpPr txBox="1"/>
          <p:nvPr/>
        </p:nvSpPr>
        <p:spPr bwMode="gray">
          <a:xfrm>
            <a:off x="6636000" y="1962000"/>
            <a:ext cx="2160000" cy="108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Nachhaltige 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Innovation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8F7EFA7-17DF-920B-E1E8-6BE66B6BEE9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856000" y="1692000"/>
            <a:ext cx="6480000" cy="3240000"/>
            <a:chOff x="2856000" y="1872000"/>
            <a:chExt cx="6480000" cy="2880000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60CC2F8B-CA16-D7C6-9824-013AB56D8A34}"/>
                </a:ext>
              </a:extLst>
            </p:cNvPr>
            <p:cNvCxnSpPr/>
            <p:nvPr/>
          </p:nvCxnSpPr>
          <p:spPr bwMode="gray">
            <a:xfrm>
              <a:off x="2856000" y="3312000"/>
              <a:ext cx="6480000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4BCD25E0-237F-9453-D565-BB5499E0C98B}"/>
                </a:ext>
              </a:extLst>
            </p:cNvPr>
            <p:cNvCxnSpPr/>
            <p:nvPr/>
          </p:nvCxnSpPr>
          <p:spPr bwMode="gray">
            <a:xfrm>
              <a:off x="6096000" y="1872000"/>
              <a:ext cx="0" cy="288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96761D0B-9A14-67CD-EFD5-3C263C4A016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299600" y="1692000"/>
            <a:ext cx="8036400" cy="4206598"/>
            <a:chOff x="1299600" y="1692000"/>
            <a:chExt cx="8036400" cy="4206598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EABE347-8FC5-A180-9443-F75B4CAF3164}"/>
                </a:ext>
              </a:extLst>
            </p:cNvPr>
            <p:cNvSpPr txBox="1"/>
            <p:nvPr/>
          </p:nvSpPr>
          <p:spPr bwMode="gray">
            <a:xfrm>
              <a:off x="8931600" y="5400000"/>
              <a:ext cx="363882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Präzise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70F70ECD-C6DD-7006-45E3-E890A7A62DBB}"/>
                </a:ext>
              </a:extLst>
            </p:cNvPr>
            <p:cNvSpPr txBox="1"/>
            <p:nvPr/>
          </p:nvSpPr>
          <p:spPr bwMode="gray">
            <a:xfrm>
              <a:off x="5157412" y="5400000"/>
              <a:ext cx="1157175" cy="49859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Wie genau ist das 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Anwendungsfeld 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definiert?</a:t>
              </a:r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61EEEDFC-10E7-6C3B-222A-E0610E344E05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856000" y="5292000"/>
              <a:ext cx="648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CFD51AB0-1E3A-F437-A179-91EA036EFF9A}"/>
                </a:ext>
              </a:extLst>
            </p:cNvPr>
            <p:cNvSpPr txBox="1"/>
            <p:nvPr/>
          </p:nvSpPr>
          <p:spPr bwMode="gray">
            <a:xfrm>
              <a:off x="1299600" y="3051901"/>
              <a:ext cx="1017523" cy="49859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Wie genau 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ist das Problem 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definiert?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CFCB9187-2977-EC26-4395-49539C85C225}"/>
                </a:ext>
              </a:extLst>
            </p:cNvPr>
            <p:cNvSpPr txBox="1"/>
            <p:nvPr/>
          </p:nvSpPr>
          <p:spPr bwMode="gray">
            <a:xfrm>
              <a:off x="1953241" y="1872000"/>
              <a:ext cx="363882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Präzise</a:t>
              </a: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1C2D7218-6D07-16D6-28FA-29F3EEE1C633}"/>
                </a:ext>
              </a:extLst>
            </p:cNvPr>
            <p:cNvSpPr txBox="1"/>
            <p:nvPr/>
          </p:nvSpPr>
          <p:spPr bwMode="gray">
            <a:xfrm>
              <a:off x="1693554" y="4615200"/>
              <a:ext cx="623569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Nicht genau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4BE0355E-8364-DBB1-14C6-5A77AB343293}"/>
                </a:ext>
              </a:extLst>
            </p:cNvPr>
            <p:cNvSpPr txBox="1"/>
            <p:nvPr/>
          </p:nvSpPr>
          <p:spPr bwMode="gray">
            <a:xfrm>
              <a:off x="3038400" y="5400000"/>
              <a:ext cx="623569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Nicht genau</a:t>
              </a:r>
            </a:p>
          </p:txBody>
        </p: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7A7665EB-D90C-2B1B-6D56-EEE193AAF2E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426400" y="1692000"/>
              <a:ext cx="0" cy="324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F31DE1F-6D7C-78CE-26A3-5AC04C91F790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" name="Rechteck 4">
              <a:hlinkClick r:id="rId2" action="ppaction://hlinksldjump"/>
              <a:extLst>
                <a:ext uri="{FF2B5EF4-FFF2-40B4-BE49-F238E27FC236}">
                  <a16:creationId xmlns:a16="http://schemas.microsoft.com/office/drawing/2014/main" id="{F74046F8-922D-0B7D-8084-2ABB5AA20E24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BCAB3436-4238-7594-34BA-B69F4FF5A0E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A3680D26-34B9-8E20-A14C-84A95B754A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6EAED-C35A-55AA-D4D8-3AC0801C2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5155E-EDFD-2C8F-0176-282148D27ED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Innovationsmatrix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B2E564-3761-54E2-E7EA-B5B2509D9C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Anwendung</a:t>
            </a:r>
          </a:p>
        </p:txBody>
      </p:sp>
      <p:sp>
        <p:nvSpPr>
          <p:cNvPr id="125" name="Inhaltsplatzhalter 3">
            <a:extLst>
              <a:ext uri="{FF2B5EF4-FFF2-40B4-BE49-F238E27FC236}">
                <a16:creationId xmlns:a16="http://schemas.microsoft.com/office/drawing/2014/main" id="{BF3D29D9-9409-5B2A-4F2C-B6F0ED92DDA7}"/>
              </a:ext>
            </a:extLst>
          </p:cNvPr>
          <p:cNvSpPr txBox="1">
            <a:spLocks/>
          </p:cNvSpPr>
          <p:nvPr/>
        </p:nvSpPr>
        <p:spPr bwMode="gray">
          <a:xfrm>
            <a:off x="1980000" y="2160000"/>
            <a:ext cx="3600000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Bahnbrechende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Innovation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Bahnbrechende Innovationen sind revolutionäre Neuentdeckungen, die einen Paradigmenwechsel einläuten.</a:t>
            </a:r>
          </a:p>
        </p:txBody>
      </p:sp>
      <p:sp>
        <p:nvSpPr>
          <p:cNvPr id="126" name="Inhaltsplatzhalter 3">
            <a:extLst>
              <a:ext uri="{FF2B5EF4-FFF2-40B4-BE49-F238E27FC236}">
                <a16:creationId xmlns:a16="http://schemas.microsoft.com/office/drawing/2014/main" id="{D6E778FE-D727-ABEA-08DB-A7B0433040F5}"/>
              </a:ext>
            </a:extLst>
          </p:cNvPr>
          <p:cNvSpPr txBox="1">
            <a:spLocks/>
          </p:cNvSpPr>
          <p:nvPr/>
        </p:nvSpPr>
        <p:spPr bwMode="gray">
          <a:xfrm>
            <a:off x="1980000" y="4320000"/>
            <a:ext cx="3600000" cy="139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Nachhaltige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Innovation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kommt zur inkrementellen Verbesserung des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bereits Bekannten. Innovation findet meist in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kleinen, kontinuierlichen Schritten statt, indem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etwas Bekanntes verbessert wird.</a:t>
            </a:r>
          </a:p>
        </p:txBody>
      </p:sp>
      <p:sp>
        <p:nvSpPr>
          <p:cNvPr id="127" name="Inhaltsplatzhalter 3">
            <a:extLst>
              <a:ext uri="{FF2B5EF4-FFF2-40B4-BE49-F238E27FC236}">
                <a16:creationId xmlns:a16="http://schemas.microsoft.com/office/drawing/2014/main" id="{FA9FD208-E5A1-331C-8271-B0594567EB5C}"/>
              </a:ext>
            </a:extLst>
          </p:cNvPr>
          <p:cNvSpPr txBox="1">
            <a:spLocks/>
          </p:cNvSpPr>
          <p:nvPr/>
        </p:nvSpPr>
        <p:spPr bwMode="gray">
          <a:xfrm>
            <a:off x="7750800" y="2160000"/>
            <a:ext cx="3600000" cy="12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Grundlegende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Erkenntnis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Idee stellt keinen innovativen Durchbruch dar,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kann aber für zukünftige Innovationen wegweisend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notwendig sein.</a:t>
            </a:r>
          </a:p>
        </p:txBody>
      </p:sp>
      <p:sp>
        <p:nvSpPr>
          <p:cNvPr id="128" name="Inhaltsplatzhalter 3">
            <a:extLst>
              <a:ext uri="{FF2B5EF4-FFF2-40B4-BE49-F238E27FC236}">
                <a16:creationId xmlns:a16="http://schemas.microsoft.com/office/drawing/2014/main" id="{EFB89E08-694A-D09A-DFFF-22476E4F276F}"/>
              </a:ext>
            </a:extLst>
          </p:cNvPr>
          <p:cNvSpPr txBox="1">
            <a:spLocks/>
          </p:cNvSpPr>
          <p:nvPr/>
        </p:nvSpPr>
        <p:spPr bwMode="gray">
          <a:xfrm>
            <a:off x="7750800" y="4320000"/>
            <a:ext cx="3600000" cy="139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Disruptive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Innovation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disruptive Innovation ist in der Lage, etablierte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Marktgegebenheiten aufzubrechen und neu zu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ordnen. Ein Startup mit einer „Disruptiven Innovation“ verdrängt den Marktführer.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382057C-08DF-B44C-7D76-0C150DD662B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12445" y="1872000"/>
            <a:ext cx="1080002" cy="1080000"/>
            <a:chOff x="6312445" y="1872000"/>
            <a:chExt cx="1080002" cy="1080000"/>
          </a:xfrm>
        </p:grpSpPr>
        <p:grpSp>
          <p:nvGrpSpPr>
            <p:cNvPr id="169" name="Gruppieren 168">
              <a:extLst>
                <a:ext uri="{FF2B5EF4-FFF2-40B4-BE49-F238E27FC236}">
                  <a16:creationId xmlns:a16="http://schemas.microsoft.com/office/drawing/2014/main" id="{C99F789B-5E4F-1F59-7514-DDE00821945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312445" y="1872000"/>
              <a:ext cx="1080002" cy="1080000"/>
              <a:chOff x="1764185" y="1602000"/>
              <a:chExt cx="847424" cy="847422"/>
            </a:xfrm>
          </p:grpSpPr>
          <p:sp>
            <p:nvSpPr>
              <p:cNvPr id="179" name="Oval 7">
                <a:extLst>
                  <a:ext uri="{FF2B5EF4-FFF2-40B4-BE49-F238E27FC236}">
                    <a16:creationId xmlns:a16="http://schemas.microsoft.com/office/drawing/2014/main" id="{98084890-3878-2E0B-3ECE-EAD65EA2B68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0" name="Oval 4">
                <a:extLst>
                  <a:ext uri="{FF2B5EF4-FFF2-40B4-BE49-F238E27FC236}">
                    <a16:creationId xmlns:a16="http://schemas.microsoft.com/office/drawing/2014/main" id="{9014E551-5DE8-DA1E-9609-6DDD8D2EF29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7695" y="1685511"/>
                <a:ext cx="680404" cy="6804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70" name="ICON">
              <a:extLst>
                <a:ext uri="{FF2B5EF4-FFF2-40B4-BE49-F238E27FC236}">
                  <a16:creationId xmlns:a16="http://schemas.microsoft.com/office/drawing/2014/main" id="{0F078C09-37E2-631C-0EE7-CE9D14A872D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609648" y="2169202"/>
              <a:ext cx="485597" cy="485597"/>
              <a:chOff x="8222022" y="1810328"/>
              <a:chExt cx="777437" cy="777437"/>
            </a:xfrm>
            <a:noFill/>
          </p:grpSpPr>
          <p:sp>
            <p:nvSpPr>
              <p:cNvPr id="171" name="Freihandform: Form 170">
                <a:extLst>
                  <a:ext uri="{FF2B5EF4-FFF2-40B4-BE49-F238E27FC236}">
                    <a16:creationId xmlns:a16="http://schemas.microsoft.com/office/drawing/2014/main" id="{CA91F801-0AEC-ECC7-D271-215BBF425629}"/>
                  </a:ext>
                </a:extLst>
              </p:cNvPr>
              <p:cNvSpPr/>
              <p:nvPr/>
            </p:nvSpPr>
            <p:spPr bwMode="gray">
              <a:xfrm>
                <a:off x="8800922" y="2123382"/>
                <a:ext cx="192898" cy="403332"/>
              </a:xfrm>
              <a:custGeom>
                <a:avLst/>
                <a:gdLst>
                  <a:gd name="connsiteX0" fmla="*/ 183736 w 193591"/>
                  <a:gd name="connsiteY0" fmla="*/ 13199 h 404782"/>
                  <a:gd name="connsiteX1" fmla="*/ 183736 w 193591"/>
                  <a:gd name="connsiteY1" fmla="*/ 397203 h 404782"/>
                  <a:gd name="connsiteX2" fmla="*/ 13199 w 193591"/>
                  <a:gd name="connsiteY2" fmla="*/ 397203 h 40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3591" h="404782">
                    <a:moveTo>
                      <a:pt x="183736" y="13199"/>
                    </a:moveTo>
                    <a:lnTo>
                      <a:pt x="183736" y="397203"/>
                    </a:lnTo>
                    <a:lnTo>
                      <a:pt x="13199" y="39720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2" name="Freihandform: Form 171">
                <a:extLst>
                  <a:ext uri="{FF2B5EF4-FFF2-40B4-BE49-F238E27FC236}">
                    <a16:creationId xmlns:a16="http://schemas.microsoft.com/office/drawing/2014/main" id="{59FD92E0-3CCC-A25B-1755-48C4F2D391DD}"/>
                  </a:ext>
                </a:extLst>
              </p:cNvPr>
              <p:cNvSpPr/>
              <p:nvPr/>
            </p:nvSpPr>
            <p:spPr bwMode="gray">
              <a:xfrm>
                <a:off x="8854875" y="1917723"/>
                <a:ext cx="140289" cy="52609"/>
              </a:xfrm>
              <a:custGeom>
                <a:avLst/>
                <a:gdLst>
                  <a:gd name="connsiteX0" fmla="*/ 13199 w 140793"/>
                  <a:gd name="connsiteY0" fmla="*/ 13199 h 52797"/>
                  <a:gd name="connsiteX1" fmla="*/ 129589 w 140793"/>
                  <a:gd name="connsiteY1" fmla="*/ 13199 h 52797"/>
                  <a:gd name="connsiteX2" fmla="*/ 129589 w 140793"/>
                  <a:gd name="connsiteY2" fmla="*/ 40519 h 5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793" h="52797">
                    <a:moveTo>
                      <a:pt x="13199" y="13199"/>
                    </a:moveTo>
                    <a:lnTo>
                      <a:pt x="129589" y="13199"/>
                    </a:lnTo>
                    <a:lnTo>
                      <a:pt x="129589" y="4051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3" name="Freihandform: Form 172">
                <a:extLst>
                  <a:ext uri="{FF2B5EF4-FFF2-40B4-BE49-F238E27FC236}">
                    <a16:creationId xmlns:a16="http://schemas.microsoft.com/office/drawing/2014/main" id="{BFCE13C5-FCE8-F808-8882-CFB40B0186C4}"/>
                  </a:ext>
                </a:extLst>
              </p:cNvPr>
              <p:cNvSpPr/>
              <p:nvPr/>
            </p:nvSpPr>
            <p:spPr bwMode="gray">
              <a:xfrm>
                <a:off x="8382509" y="2424232"/>
                <a:ext cx="268888" cy="105217"/>
              </a:xfrm>
              <a:custGeom>
                <a:avLst/>
                <a:gdLst>
                  <a:gd name="connsiteX0" fmla="*/ 256890 w 269855"/>
                  <a:gd name="connsiteY0" fmla="*/ 95271 h 105595"/>
                  <a:gd name="connsiteX1" fmla="*/ 13199 w 269855"/>
                  <a:gd name="connsiteY1" fmla="*/ 95271 h 105595"/>
                  <a:gd name="connsiteX2" fmla="*/ 13199 w 269855"/>
                  <a:gd name="connsiteY2" fmla="*/ 13199 h 10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9855" h="105595">
                    <a:moveTo>
                      <a:pt x="256890" y="95271"/>
                    </a:moveTo>
                    <a:lnTo>
                      <a:pt x="13199" y="95271"/>
                    </a:ln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4" name="Freihandform: Form 173">
                <a:extLst>
                  <a:ext uri="{FF2B5EF4-FFF2-40B4-BE49-F238E27FC236}">
                    <a16:creationId xmlns:a16="http://schemas.microsoft.com/office/drawing/2014/main" id="{F7F92213-3EE2-4850-C44F-AF95687E873B}"/>
                  </a:ext>
                </a:extLst>
              </p:cNvPr>
              <p:cNvSpPr/>
              <p:nvPr/>
            </p:nvSpPr>
            <p:spPr bwMode="gray">
              <a:xfrm>
                <a:off x="8222022" y="1810328"/>
                <a:ext cx="777437" cy="777437"/>
              </a:xfrm>
              <a:custGeom>
                <a:avLst/>
                <a:gdLst>
                  <a:gd name="connsiteX0" fmla="*/ 205168 w 780233"/>
                  <a:gd name="connsiteY0" fmla="*/ 16722 h 780233"/>
                  <a:gd name="connsiteX1" fmla="*/ 764688 w 780233"/>
                  <a:gd name="connsiteY1" fmla="*/ 205168 h 780233"/>
                  <a:gd name="connsiteX2" fmla="*/ 576242 w 780233"/>
                  <a:gd name="connsiteY2" fmla="*/ 764688 h 780233"/>
                  <a:gd name="connsiteX3" fmla="*/ 16722 w 780233"/>
                  <a:gd name="connsiteY3" fmla="*/ 576242 h 780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233" h="780233">
                    <a:moveTo>
                      <a:pt x="205168" y="16722"/>
                    </a:moveTo>
                    <a:lnTo>
                      <a:pt x="764688" y="205168"/>
                    </a:lnTo>
                    <a:lnTo>
                      <a:pt x="576242" y="764688"/>
                    </a:lnTo>
                    <a:lnTo>
                      <a:pt x="16722" y="576242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5" name="Freihandform: Form 174">
                <a:extLst>
                  <a:ext uri="{FF2B5EF4-FFF2-40B4-BE49-F238E27FC236}">
                    <a16:creationId xmlns:a16="http://schemas.microsoft.com/office/drawing/2014/main" id="{5C37EC29-D143-C78B-F352-A065CD2424F7}"/>
                  </a:ext>
                </a:extLst>
              </p:cNvPr>
              <p:cNvSpPr/>
              <p:nvPr/>
            </p:nvSpPr>
            <p:spPr bwMode="gray">
              <a:xfrm>
                <a:off x="8598174" y="1838447"/>
                <a:ext cx="146134" cy="292270"/>
              </a:xfrm>
              <a:custGeom>
                <a:avLst/>
                <a:gdLst>
                  <a:gd name="connsiteX0" fmla="*/ 17646 w 146660"/>
                  <a:gd name="connsiteY0" fmla="*/ 52486 h 293320"/>
                  <a:gd name="connsiteX1" fmla="*/ 75677 w 146660"/>
                  <a:gd name="connsiteY1" fmla="*/ 13199 h 293320"/>
                  <a:gd name="connsiteX2" fmla="*/ 75677 w 146660"/>
                  <a:gd name="connsiteY2" fmla="*/ 13199 h 293320"/>
                  <a:gd name="connsiteX3" fmla="*/ 138154 w 146660"/>
                  <a:gd name="connsiteY3" fmla="*/ 75677 h 293320"/>
                  <a:gd name="connsiteX4" fmla="*/ 138154 w 146660"/>
                  <a:gd name="connsiteY4" fmla="*/ 219135 h 293320"/>
                  <a:gd name="connsiteX5" fmla="*/ 75677 w 146660"/>
                  <a:gd name="connsiteY5" fmla="*/ 281613 h 293320"/>
                  <a:gd name="connsiteX6" fmla="*/ 75677 w 146660"/>
                  <a:gd name="connsiteY6" fmla="*/ 281613 h 293320"/>
                  <a:gd name="connsiteX7" fmla="*/ 13199 w 146660"/>
                  <a:gd name="connsiteY7" fmla="*/ 219135 h 293320"/>
                  <a:gd name="connsiteX8" fmla="*/ 13199 w 146660"/>
                  <a:gd name="connsiteY8" fmla="*/ 147407 h 2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660" h="293320">
                    <a:moveTo>
                      <a:pt x="17646" y="52486"/>
                    </a:moveTo>
                    <a:cubicBezTo>
                      <a:pt x="27138" y="28757"/>
                      <a:pt x="50123" y="13198"/>
                      <a:pt x="75677" y="13199"/>
                    </a:cubicBezTo>
                    <a:lnTo>
                      <a:pt x="75677" y="13199"/>
                    </a:lnTo>
                    <a:cubicBezTo>
                      <a:pt x="110183" y="13199"/>
                      <a:pt x="138154" y="41172"/>
                      <a:pt x="138154" y="75677"/>
                    </a:cubicBezTo>
                    <a:lnTo>
                      <a:pt x="138154" y="219135"/>
                    </a:lnTo>
                    <a:cubicBezTo>
                      <a:pt x="138154" y="253642"/>
                      <a:pt x="110183" y="281613"/>
                      <a:pt x="75677" y="281613"/>
                    </a:cubicBezTo>
                    <a:lnTo>
                      <a:pt x="75677" y="281613"/>
                    </a:lnTo>
                    <a:cubicBezTo>
                      <a:pt x="41171" y="281613"/>
                      <a:pt x="13199" y="253642"/>
                      <a:pt x="13199" y="219135"/>
                    </a:cubicBezTo>
                    <a:lnTo>
                      <a:pt x="13199" y="14740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6" name="Freihandform: Form 175">
                <a:extLst>
                  <a:ext uri="{FF2B5EF4-FFF2-40B4-BE49-F238E27FC236}">
                    <a16:creationId xmlns:a16="http://schemas.microsoft.com/office/drawing/2014/main" id="{6E6F6A82-21BE-28D3-3E1D-B4223B00227F}"/>
                  </a:ext>
                </a:extLst>
              </p:cNvPr>
              <p:cNvSpPr/>
              <p:nvPr/>
            </p:nvSpPr>
            <p:spPr bwMode="gray">
              <a:xfrm>
                <a:off x="8644938" y="1972173"/>
                <a:ext cx="40918" cy="111063"/>
              </a:xfrm>
              <a:custGeom>
                <a:avLst/>
                <a:gdLst>
                  <a:gd name="connsiteX0" fmla="*/ 13199 w 41064"/>
                  <a:gd name="connsiteY0" fmla="*/ 13199 h 111461"/>
                  <a:gd name="connsiteX1" fmla="*/ 13199 w 41064"/>
                  <a:gd name="connsiteY1" fmla="*/ 84928 h 111461"/>
                  <a:gd name="connsiteX2" fmla="*/ 28746 w 41064"/>
                  <a:gd name="connsiteY2" fmla="*/ 100474 h 11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064" h="111461">
                    <a:moveTo>
                      <a:pt x="13199" y="13199"/>
                    </a:moveTo>
                    <a:lnTo>
                      <a:pt x="13199" y="84928"/>
                    </a:lnTo>
                    <a:cubicBezTo>
                      <a:pt x="13211" y="93511"/>
                      <a:pt x="20163" y="100462"/>
                      <a:pt x="28746" y="100474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7" name="Freihandform: Form 176">
                <a:extLst>
                  <a:ext uri="{FF2B5EF4-FFF2-40B4-BE49-F238E27FC236}">
                    <a16:creationId xmlns:a16="http://schemas.microsoft.com/office/drawing/2014/main" id="{E7DCD3FE-20A4-D01B-A09E-34016E76057C}"/>
                  </a:ext>
                </a:extLst>
              </p:cNvPr>
              <p:cNvSpPr/>
              <p:nvPr/>
            </p:nvSpPr>
            <p:spPr bwMode="gray">
              <a:xfrm>
                <a:off x="8501930" y="2149513"/>
                <a:ext cx="216279" cy="87681"/>
              </a:xfrm>
              <a:custGeom>
                <a:avLst/>
                <a:gdLst>
                  <a:gd name="connsiteX0" fmla="*/ 13199 w 217057"/>
                  <a:gd name="connsiteY0" fmla="*/ 13199 h 87996"/>
                  <a:gd name="connsiteX1" fmla="*/ 205970 w 217057"/>
                  <a:gd name="connsiteY1" fmla="*/ 78121 h 87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057" h="87996">
                    <a:moveTo>
                      <a:pt x="13199" y="13199"/>
                    </a:moveTo>
                    <a:lnTo>
                      <a:pt x="205970" y="78121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8" name="Freihandform: Form 177">
                <a:extLst>
                  <a:ext uri="{FF2B5EF4-FFF2-40B4-BE49-F238E27FC236}">
                    <a16:creationId xmlns:a16="http://schemas.microsoft.com/office/drawing/2014/main" id="{1CE469F3-F78E-E8D5-F374-9C03B67EB637}"/>
                  </a:ext>
                </a:extLst>
              </p:cNvPr>
              <p:cNvSpPr/>
              <p:nvPr/>
            </p:nvSpPr>
            <p:spPr bwMode="gray">
              <a:xfrm>
                <a:off x="8473521" y="2226570"/>
                <a:ext cx="216279" cy="87681"/>
              </a:xfrm>
              <a:custGeom>
                <a:avLst/>
                <a:gdLst>
                  <a:gd name="connsiteX0" fmla="*/ 13199 w 217057"/>
                  <a:gd name="connsiteY0" fmla="*/ 13199 h 87996"/>
                  <a:gd name="connsiteX1" fmla="*/ 205970 w 217057"/>
                  <a:gd name="connsiteY1" fmla="*/ 78123 h 87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7057" h="87996">
                    <a:moveTo>
                      <a:pt x="13199" y="13199"/>
                    </a:moveTo>
                    <a:lnTo>
                      <a:pt x="205970" y="7812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72859C4-3568-6106-F7B4-E0BC0089718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80" y="1872000"/>
            <a:ext cx="1080002" cy="1080000"/>
            <a:chOff x="540080" y="1872000"/>
            <a:chExt cx="1080002" cy="1080000"/>
          </a:xfrm>
        </p:grpSpPr>
        <p:grpSp>
          <p:nvGrpSpPr>
            <p:cNvPr id="130" name="Gruppieren 129">
              <a:extLst>
                <a:ext uri="{FF2B5EF4-FFF2-40B4-BE49-F238E27FC236}">
                  <a16:creationId xmlns:a16="http://schemas.microsoft.com/office/drawing/2014/main" id="{9CD93DD3-FA23-EEA6-07F8-20C764EC1A1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80" y="1872000"/>
              <a:ext cx="1080002" cy="1080000"/>
              <a:chOff x="1764185" y="1602000"/>
              <a:chExt cx="847424" cy="847422"/>
            </a:xfrm>
          </p:grpSpPr>
          <p:sp>
            <p:nvSpPr>
              <p:cNvPr id="140" name="Oval 7">
                <a:extLst>
                  <a:ext uri="{FF2B5EF4-FFF2-40B4-BE49-F238E27FC236}">
                    <a16:creationId xmlns:a16="http://schemas.microsoft.com/office/drawing/2014/main" id="{FD9C7977-2A0D-DEB4-535D-63625FB6138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1" name="Oval 4">
                <a:extLst>
                  <a:ext uri="{FF2B5EF4-FFF2-40B4-BE49-F238E27FC236}">
                    <a16:creationId xmlns:a16="http://schemas.microsoft.com/office/drawing/2014/main" id="{021EE931-6A1B-C946-20B4-64038C099BC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7695" y="1685511"/>
                <a:ext cx="680404" cy="6804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81" name="ICON">
              <a:extLst>
                <a:ext uri="{FF2B5EF4-FFF2-40B4-BE49-F238E27FC236}">
                  <a16:creationId xmlns:a16="http://schemas.microsoft.com/office/drawing/2014/main" id="{76B378C7-813F-27E2-CEC5-F365A7A1987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24243" y="2130900"/>
              <a:ext cx="511675" cy="486000"/>
              <a:chOff x="8034706" y="5244737"/>
              <a:chExt cx="721234" cy="685042"/>
            </a:xfrm>
            <a:noFill/>
          </p:grpSpPr>
          <p:sp>
            <p:nvSpPr>
              <p:cNvPr id="182" name="Freihandform: Form 181">
                <a:extLst>
                  <a:ext uri="{FF2B5EF4-FFF2-40B4-BE49-F238E27FC236}">
                    <a16:creationId xmlns:a16="http://schemas.microsoft.com/office/drawing/2014/main" id="{2DB1A340-8D68-683F-6C0B-258CC827275A}"/>
                  </a:ext>
                </a:extLst>
              </p:cNvPr>
              <p:cNvSpPr/>
              <p:nvPr/>
            </p:nvSpPr>
            <p:spPr bwMode="gray">
              <a:xfrm>
                <a:off x="8433888" y="5645937"/>
                <a:ext cx="322052" cy="283842"/>
              </a:xfrm>
              <a:custGeom>
                <a:avLst/>
                <a:gdLst>
                  <a:gd name="connsiteX0" fmla="*/ 45033 w 322051"/>
                  <a:gd name="connsiteY0" fmla="*/ 152565 h 283842"/>
                  <a:gd name="connsiteX1" fmla="*/ 12282 w 322051"/>
                  <a:gd name="connsiteY1" fmla="*/ 100164 h 283842"/>
                  <a:gd name="connsiteX2" fmla="*/ 12282 w 322051"/>
                  <a:gd name="connsiteY2" fmla="*/ 100164 h 283842"/>
                  <a:gd name="connsiteX3" fmla="*/ 47762 w 322051"/>
                  <a:gd name="connsiteY3" fmla="*/ 12282 h 283842"/>
                  <a:gd name="connsiteX4" fmla="*/ 82697 w 322051"/>
                  <a:gd name="connsiteY4" fmla="*/ 51037 h 283842"/>
                  <a:gd name="connsiteX5" fmla="*/ 96888 w 322051"/>
                  <a:gd name="connsiteY5" fmla="*/ 129640 h 283842"/>
                  <a:gd name="connsiteX6" fmla="*/ 64137 w 322051"/>
                  <a:gd name="connsiteY6" fmla="*/ 197325 h 283842"/>
                  <a:gd name="connsiteX7" fmla="*/ 109443 w 322051"/>
                  <a:gd name="connsiteY7" fmla="*/ 272652 h 283842"/>
                  <a:gd name="connsiteX8" fmla="*/ 110535 w 322051"/>
                  <a:gd name="connsiteY8" fmla="*/ 272652 h 283842"/>
                  <a:gd name="connsiteX9" fmla="*/ 250273 w 322051"/>
                  <a:gd name="connsiteY9" fmla="*/ 272652 h 283842"/>
                  <a:gd name="connsiteX10" fmla="*/ 311954 w 322051"/>
                  <a:gd name="connsiteY10" fmla="*/ 217521 h 283842"/>
                  <a:gd name="connsiteX11" fmla="*/ 267194 w 322051"/>
                  <a:gd name="connsiteY11" fmla="*/ 154203 h 283842"/>
                  <a:gd name="connsiteX12" fmla="*/ 267740 w 322051"/>
                  <a:gd name="connsiteY12" fmla="*/ 149290 h 283842"/>
                  <a:gd name="connsiteX13" fmla="*/ 230622 w 322051"/>
                  <a:gd name="connsiteY13" fmla="*/ 112172 h 283842"/>
                  <a:gd name="connsiteX14" fmla="*/ 221342 w 322051"/>
                  <a:gd name="connsiteY14" fmla="*/ 113264 h 283842"/>
                  <a:gd name="connsiteX15" fmla="*/ 221342 w 322051"/>
                  <a:gd name="connsiteY15" fmla="*/ 112718 h 283842"/>
                  <a:gd name="connsiteX16" fmla="*/ 184771 w 322051"/>
                  <a:gd name="connsiteY16" fmla="*/ 76146 h 283842"/>
                  <a:gd name="connsiteX17" fmla="*/ 157478 w 322051"/>
                  <a:gd name="connsiteY17" fmla="*/ 88701 h 2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2051" h="283842">
                    <a:moveTo>
                      <a:pt x="45033" y="152565"/>
                    </a:moveTo>
                    <a:cubicBezTo>
                      <a:pt x="47762" y="129640"/>
                      <a:pt x="34116" y="107806"/>
                      <a:pt x="12282" y="100164"/>
                    </a:cubicBezTo>
                    <a:cubicBezTo>
                      <a:pt x="12282" y="100164"/>
                      <a:pt x="12282" y="100164"/>
                      <a:pt x="12282" y="100164"/>
                    </a:cubicBezTo>
                    <a:lnTo>
                      <a:pt x="47762" y="12282"/>
                    </a:lnTo>
                    <a:lnTo>
                      <a:pt x="82697" y="51037"/>
                    </a:lnTo>
                    <a:cubicBezTo>
                      <a:pt x="101801" y="72325"/>
                      <a:pt x="107260" y="102893"/>
                      <a:pt x="96888" y="129640"/>
                    </a:cubicBezTo>
                    <a:lnTo>
                      <a:pt x="64137" y="197325"/>
                    </a:lnTo>
                    <a:cubicBezTo>
                      <a:pt x="47762" y="231168"/>
                      <a:pt x="71233" y="272107"/>
                      <a:pt x="109443" y="272652"/>
                    </a:cubicBezTo>
                    <a:cubicBezTo>
                      <a:pt x="109989" y="272652"/>
                      <a:pt x="109989" y="272652"/>
                      <a:pt x="110535" y="272652"/>
                    </a:cubicBezTo>
                    <a:lnTo>
                      <a:pt x="250273" y="272652"/>
                    </a:lnTo>
                    <a:cubicBezTo>
                      <a:pt x="281932" y="272652"/>
                      <a:pt x="309770" y="249181"/>
                      <a:pt x="311954" y="217521"/>
                    </a:cubicBezTo>
                    <a:cubicBezTo>
                      <a:pt x="314137" y="187500"/>
                      <a:pt x="294486" y="161845"/>
                      <a:pt x="267194" y="154203"/>
                    </a:cubicBezTo>
                    <a:cubicBezTo>
                      <a:pt x="267194" y="152565"/>
                      <a:pt x="267740" y="150928"/>
                      <a:pt x="267740" y="149290"/>
                    </a:cubicBezTo>
                    <a:cubicBezTo>
                      <a:pt x="267740" y="129094"/>
                      <a:pt x="251364" y="112172"/>
                      <a:pt x="230622" y="112172"/>
                    </a:cubicBezTo>
                    <a:cubicBezTo>
                      <a:pt x="227347" y="112172"/>
                      <a:pt x="224072" y="112718"/>
                      <a:pt x="221342" y="113264"/>
                    </a:cubicBezTo>
                    <a:cubicBezTo>
                      <a:pt x="221342" y="113264"/>
                      <a:pt x="221342" y="112718"/>
                      <a:pt x="221342" y="112718"/>
                    </a:cubicBezTo>
                    <a:cubicBezTo>
                      <a:pt x="221342" y="92522"/>
                      <a:pt x="204967" y="76146"/>
                      <a:pt x="184771" y="76146"/>
                    </a:cubicBezTo>
                    <a:cubicBezTo>
                      <a:pt x="173854" y="76146"/>
                      <a:pt x="164028" y="81059"/>
                      <a:pt x="157478" y="8870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3" name="Freihandform: Form 182">
                <a:extLst>
                  <a:ext uri="{FF2B5EF4-FFF2-40B4-BE49-F238E27FC236}">
                    <a16:creationId xmlns:a16="http://schemas.microsoft.com/office/drawing/2014/main" id="{8469D8A1-75D5-30B2-8C41-06D67CF7167F}"/>
                  </a:ext>
                </a:extLst>
              </p:cNvPr>
              <p:cNvSpPr/>
              <p:nvPr/>
            </p:nvSpPr>
            <p:spPr bwMode="gray">
              <a:xfrm>
                <a:off x="8313255" y="5340807"/>
                <a:ext cx="163755" cy="32751"/>
              </a:xfrm>
              <a:custGeom>
                <a:avLst/>
                <a:gdLst>
                  <a:gd name="connsiteX0" fmla="*/ 154203 w 163755"/>
                  <a:gd name="connsiteY0" fmla="*/ 12282 h 32751"/>
                  <a:gd name="connsiteX1" fmla="*/ 83242 w 163755"/>
                  <a:gd name="connsiteY1" fmla="*/ 23199 h 32751"/>
                  <a:gd name="connsiteX2" fmla="*/ 12282 w 163755"/>
                  <a:gd name="connsiteY2" fmla="*/ 12282 h 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3755" h="32751">
                    <a:moveTo>
                      <a:pt x="154203" y="12282"/>
                    </a:moveTo>
                    <a:cubicBezTo>
                      <a:pt x="154203" y="12282"/>
                      <a:pt x="128548" y="23199"/>
                      <a:pt x="83242" y="23199"/>
                    </a:cubicBezTo>
                    <a:cubicBezTo>
                      <a:pt x="37937" y="23199"/>
                      <a:pt x="12282" y="12282"/>
                      <a:pt x="12282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4" name="Freihandform: Form 183">
                <a:extLst>
                  <a:ext uri="{FF2B5EF4-FFF2-40B4-BE49-F238E27FC236}">
                    <a16:creationId xmlns:a16="http://schemas.microsoft.com/office/drawing/2014/main" id="{484742E6-8892-0B0B-01FA-3E9636ACE364}"/>
                  </a:ext>
                </a:extLst>
              </p:cNvPr>
              <p:cNvSpPr/>
              <p:nvPr/>
            </p:nvSpPr>
            <p:spPr bwMode="gray">
              <a:xfrm>
                <a:off x="8338910" y="5435785"/>
                <a:ext cx="114629" cy="114629"/>
              </a:xfrm>
              <a:custGeom>
                <a:avLst/>
                <a:gdLst>
                  <a:gd name="connsiteX0" fmla="*/ 102893 w 114628"/>
                  <a:gd name="connsiteY0" fmla="*/ 57587 h 114628"/>
                  <a:gd name="connsiteX1" fmla="*/ 57587 w 114628"/>
                  <a:gd name="connsiteY1" fmla="*/ 12282 h 114628"/>
                  <a:gd name="connsiteX2" fmla="*/ 12282 w 114628"/>
                  <a:gd name="connsiteY2" fmla="*/ 57587 h 114628"/>
                  <a:gd name="connsiteX3" fmla="*/ 57587 w 114628"/>
                  <a:gd name="connsiteY3" fmla="*/ 102893 h 114628"/>
                  <a:gd name="connsiteX4" fmla="*/ 102893 w 114628"/>
                  <a:gd name="connsiteY4" fmla="*/ 57587 h 11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628" h="114628">
                    <a:moveTo>
                      <a:pt x="102893" y="57587"/>
                    </a:moveTo>
                    <a:cubicBezTo>
                      <a:pt x="102893" y="32478"/>
                      <a:pt x="82696" y="12282"/>
                      <a:pt x="57587" y="12282"/>
                    </a:cubicBezTo>
                    <a:cubicBezTo>
                      <a:pt x="32478" y="12282"/>
                      <a:pt x="12282" y="32478"/>
                      <a:pt x="12282" y="57587"/>
                    </a:cubicBezTo>
                    <a:cubicBezTo>
                      <a:pt x="12282" y="82696"/>
                      <a:pt x="32478" y="102893"/>
                      <a:pt x="57587" y="102893"/>
                    </a:cubicBezTo>
                    <a:cubicBezTo>
                      <a:pt x="82696" y="102893"/>
                      <a:pt x="102893" y="82696"/>
                      <a:pt x="102893" y="57587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5" name="Freihandform: Form 184">
                <a:extLst>
                  <a:ext uri="{FF2B5EF4-FFF2-40B4-BE49-F238E27FC236}">
                    <a16:creationId xmlns:a16="http://schemas.microsoft.com/office/drawing/2014/main" id="{AEEB03FC-CF79-9B51-4AFB-D9DBA155F61D}"/>
                  </a:ext>
                </a:extLst>
              </p:cNvPr>
              <p:cNvSpPr/>
              <p:nvPr/>
            </p:nvSpPr>
            <p:spPr bwMode="gray">
              <a:xfrm>
                <a:off x="8353624" y="5763841"/>
                <a:ext cx="81878" cy="163755"/>
              </a:xfrm>
              <a:custGeom>
                <a:avLst/>
                <a:gdLst>
                  <a:gd name="connsiteX0" fmla="*/ 12306 w 81877"/>
                  <a:gd name="connsiteY0" fmla="*/ 12282 h 163755"/>
                  <a:gd name="connsiteX1" fmla="*/ 42873 w 81877"/>
                  <a:gd name="connsiteY1" fmla="*/ 154749 h 163755"/>
                  <a:gd name="connsiteX2" fmla="*/ 73441 w 81877"/>
                  <a:gd name="connsiteY2" fmla="*/ 12282 h 1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877" h="163755">
                    <a:moveTo>
                      <a:pt x="12306" y="12282"/>
                    </a:moveTo>
                    <a:cubicBezTo>
                      <a:pt x="11760" y="47216"/>
                      <a:pt x="20493" y="93613"/>
                      <a:pt x="42873" y="154749"/>
                    </a:cubicBezTo>
                    <a:cubicBezTo>
                      <a:pt x="65253" y="93613"/>
                      <a:pt x="73987" y="46670"/>
                      <a:pt x="73441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6" name="Freihandform: Form 185">
                <a:extLst>
                  <a:ext uri="{FF2B5EF4-FFF2-40B4-BE49-F238E27FC236}">
                    <a16:creationId xmlns:a16="http://schemas.microsoft.com/office/drawing/2014/main" id="{CBB59209-A2C3-9F6B-9AC2-69B76AAC514A}"/>
                  </a:ext>
                </a:extLst>
              </p:cNvPr>
              <p:cNvSpPr/>
              <p:nvPr/>
            </p:nvSpPr>
            <p:spPr bwMode="gray">
              <a:xfrm>
                <a:off x="8034706" y="5645937"/>
                <a:ext cx="322052" cy="283842"/>
              </a:xfrm>
              <a:custGeom>
                <a:avLst/>
                <a:gdLst>
                  <a:gd name="connsiteX0" fmla="*/ 279368 w 322051"/>
                  <a:gd name="connsiteY0" fmla="*/ 152565 h 283842"/>
                  <a:gd name="connsiteX1" fmla="*/ 312119 w 322051"/>
                  <a:gd name="connsiteY1" fmla="*/ 100164 h 283842"/>
                  <a:gd name="connsiteX2" fmla="*/ 312119 w 322051"/>
                  <a:gd name="connsiteY2" fmla="*/ 100164 h 283842"/>
                  <a:gd name="connsiteX3" fmla="*/ 276639 w 322051"/>
                  <a:gd name="connsiteY3" fmla="*/ 12282 h 283842"/>
                  <a:gd name="connsiteX4" fmla="*/ 241704 w 322051"/>
                  <a:gd name="connsiteY4" fmla="*/ 51037 h 283842"/>
                  <a:gd name="connsiteX5" fmla="*/ 227512 w 322051"/>
                  <a:gd name="connsiteY5" fmla="*/ 129640 h 283842"/>
                  <a:gd name="connsiteX6" fmla="*/ 260263 w 322051"/>
                  <a:gd name="connsiteY6" fmla="*/ 197325 h 283842"/>
                  <a:gd name="connsiteX7" fmla="*/ 214958 w 322051"/>
                  <a:gd name="connsiteY7" fmla="*/ 272652 h 283842"/>
                  <a:gd name="connsiteX8" fmla="*/ 213866 w 322051"/>
                  <a:gd name="connsiteY8" fmla="*/ 272652 h 283842"/>
                  <a:gd name="connsiteX9" fmla="*/ 74128 w 322051"/>
                  <a:gd name="connsiteY9" fmla="*/ 272652 h 283842"/>
                  <a:gd name="connsiteX10" fmla="*/ 12447 w 322051"/>
                  <a:gd name="connsiteY10" fmla="*/ 217521 h 283842"/>
                  <a:gd name="connsiteX11" fmla="*/ 57207 w 322051"/>
                  <a:gd name="connsiteY11" fmla="*/ 154203 h 283842"/>
                  <a:gd name="connsiteX12" fmla="*/ 56661 w 322051"/>
                  <a:gd name="connsiteY12" fmla="*/ 149290 h 283842"/>
                  <a:gd name="connsiteX13" fmla="*/ 93779 w 322051"/>
                  <a:gd name="connsiteY13" fmla="*/ 112172 h 283842"/>
                  <a:gd name="connsiteX14" fmla="*/ 103058 w 322051"/>
                  <a:gd name="connsiteY14" fmla="*/ 113264 h 283842"/>
                  <a:gd name="connsiteX15" fmla="*/ 103058 w 322051"/>
                  <a:gd name="connsiteY15" fmla="*/ 112718 h 283842"/>
                  <a:gd name="connsiteX16" fmla="*/ 139630 w 322051"/>
                  <a:gd name="connsiteY16" fmla="*/ 76146 h 283842"/>
                  <a:gd name="connsiteX17" fmla="*/ 166923 w 322051"/>
                  <a:gd name="connsiteY17" fmla="*/ 88701 h 2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2051" h="283842">
                    <a:moveTo>
                      <a:pt x="279368" y="152565"/>
                    </a:moveTo>
                    <a:cubicBezTo>
                      <a:pt x="276639" y="129640"/>
                      <a:pt x="290285" y="107806"/>
                      <a:pt x="312119" y="100164"/>
                    </a:cubicBezTo>
                    <a:lnTo>
                      <a:pt x="312119" y="100164"/>
                    </a:lnTo>
                    <a:lnTo>
                      <a:pt x="276639" y="12282"/>
                    </a:lnTo>
                    <a:lnTo>
                      <a:pt x="241704" y="51037"/>
                    </a:lnTo>
                    <a:cubicBezTo>
                      <a:pt x="222600" y="72325"/>
                      <a:pt x="217141" y="102893"/>
                      <a:pt x="227512" y="129640"/>
                    </a:cubicBezTo>
                    <a:lnTo>
                      <a:pt x="260263" y="197325"/>
                    </a:lnTo>
                    <a:cubicBezTo>
                      <a:pt x="276639" y="231168"/>
                      <a:pt x="253167" y="272107"/>
                      <a:pt x="214958" y="272652"/>
                    </a:cubicBezTo>
                    <a:cubicBezTo>
                      <a:pt x="214412" y="272652"/>
                      <a:pt x="214412" y="272652"/>
                      <a:pt x="213866" y="272652"/>
                    </a:cubicBezTo>
                    <a:lnTo>
                      <a:pt x="74128" y="272652"/>
                    </a:lnTo>
                    <a:cubicBezTo>
                      <a:pt x="42469" y="272652"/>
                      <a:pt x="14630" y="249181"/>
                      <a:pt x="12447" y="217521"/>
                    </a:cubicBezTo>
                    <a:cubicBezTo>
                      <a:pt x="10264" y="187500"/>
                      <a:pt x="29915" y="161845"/>
                      <a:pt x="57207" y="154203"/>
                    </a:cubicBezTo>
                    <a:cubicBezTo>
                      <a:pt x="57207" y="152565"/>
                      <a:pt x="56661" y="150928"/>
                      <a:pt x="56661" y="149290"/>
                    </a:cubicBezTo>
                    <a:cubicBezTo>
                      <a:pt x="56661" y="129094"/>
                      <a:pt x="73037" y="112172"/>
                      <a:pt x="93779" y="112172"/>
                    </a:cubicBezTo>
                    <a:cubicBezTo>
                      <a:pt x="97054" y="112172"/>
                      <a:pt x="100329" y="112718"/>
                      <a:pt x="103058" y="113264"/>
                    </a:cubicBezTo>
                    <a:cubicBezTo>
                      <a:pt x="103058" y="113264"/>
                      <a:pt x="103058" y="112718"/>
                      <a:pt x="103058" y="112718"/>
                    </a:cubicBezTo>
                    <a:cubicBezTo>
                      <a:pt x="103058" y="92522"/>
                      <a:pt x="119434" y="76146"/>
                      <a:pt x="139630" y="76146"/>
                    </a:cubicBezTo>
                    <a:cubicBezTo>
                      <a:pt x="150547" y="76146"/>
                      <a:pt x="160373" y="81059"/>
                      <a:pt x="166923" y="8870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7" name="Freihandform: Form 186">
                <a:extLst>
                  <a:ext uri="{FF2B5EF4-FFF2-40B4-BE49-F238E27FC236}">
                    <a16:creationId xmlns:a16="http://schemas.microsoft.com/office/drawing/2014/main" id="{EFDAD066-CBBA-1CC2-5D80-E7FA68EC09BA}"/>
                  </a:ext>
                </a:extLst>
              </p:cNvPr>
              <p:cNvSpPr/>
              <p:nvPr/>
            </p:nvSpPr>
            <p:spPr bwMode="gray">
              <a:xfrm>
                <a:off x="8271247" y="5244737"/>
                <a:ext cx="245633" cy="425764"/>
              </a:xfrm>
              <a:custGeom>
                <a:avLst/>
                <a:gdLst>
                  <a:gd name="connsiteX0" fmla="*/ 40643 w 245632"/>
                  <a:gd name="connsiteY0" fmla="*/ 413482 h 425763"/>
                  <a:gd name="connsiteX1" fmla="*/ 125250 w 245632"/>
                  <a:gd name="connsiteY1" fmla="*/ 12282 h 425763"/>
                  <a:gd name="connsiteX2" fmla="*/ 209857 w 245632"/>
                  <a:gd name="connsiteY2" fmla="*/ 413482 h 42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5632" h="425763">
                    <a:moveTo>
                      <a:pt x="40643" y="413482"/>
                    </a:moveTo>
                    <a:cubicBezTo>
                      <a:pt x="-55973" y="177129"/>
                      <a:pt x="125250" y="12282"/>
                      <a:pt x="125250" y="12282"/>
                    </a:cubicBezTo>
                    <a:cubicBezTo>
                      <a:pt x="125250" y="12282"/>
                      <a:pt x="307018" y="177129"/>
                      <a:pt x="209857" y="4134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8" name="Freihandform: Form 187">
                <a:extLst>
                  <a:ext uri="{FF2B5EF4-FFF2-40B4-BE49-F238E27FC236}">
                    <a16:creationId xmlns:a16="http://schemas.microsoft.com/office/drawing/2014/main" id="{A35D9D66-1BB6-A841-E130-BAC30991861B}"/>
                  </a:ext>
                </a:extLst>
              </p:cNvPr>
              <p:cNvSpPr/>
              <p:nvPr/>
            </p:nvSpPr>
            <p:spPr bwMode="gray">
              <a:xfrm>
                <a:off x="8353624" y="5763841"/>
                <a:ext cx="81878" cy="163755"/>
              </a:xfrm>
              <a:custGeom>
                <a:avLst/>
                <a:gdLst>
                  <a:gd name="connsiteX0" fmla="*/ 73441 w 81877"/>
                  <a:gd name="connsiteY0" fmla="*/ 12282 h 163755"/>
                  <a:gd name="connsiteX1" fmla="*/ 42873 w 81877"/>
                  <a:gd name="connsiteY1" fmla="*/ 154749 h 163755"/>
                  <a:gd name="connsiteX2" fmla="*/ 12306 w 81877"/>
                  <a:gd name="connsiteY2" fmla="*/ 12282 h 1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877" h="163755">
                    <a:moveTo>
                      <a:pt x="73441" y="12282"/>
                    </a:moveTo>
                    <a:cubicBezTo>
                      <a:pt x="73987" y="47216"/>
                      <a:pt x="65253" y="93613"/>
                      <a:pt x="42873" y="154749"/>
                    </a:cubicBezTo>
                    <a:cubicBezTo>
                      <a:pt x="20493" y="93613"/>
                      <a:pt x="11760" y="46670"/>
                      <a:pt x="12306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1C73299-DE6D-E70E-40EE-3D329957303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12445" y="4032000"/>
            <a:ext cx="1080002" cy="1080000"/>
            <a:chOff x="6312445" y="4032000"/>
            <a:chExt cx="1080002" cy="1080000"/>
          </a:xfrm>
        </p:grpSpPr>
        <p:grpSp>
          <p:nvGrpSpPr>
            <p:cNvPr id="156" name="Gruppieren 155">
              <a:extLst>
                <a:ext uri="{FF2B5EF4-FFF2-40B4-BE49-F238E27FC236}">
                  <a16:creationId xmlns:a16="http://schemas.microsoft.com/office/drawing/2014/main" id="{9FFA7627-F29E-4BC8-AA0A-D676BB349BB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312445" y="4032000"/>
              <a:ext cx="1080002" cy="1080000"/>
              <a:chOff x="1764185" y="1602000"/>
              <a:chExt cx="847424" cy="847422"/>
            </a:xfrm>
          </p:grpSpPr>
          <p:sp>
            <p:nvSpPr>
              <p:cNvPr id="166" name="Oval 7">
                <a:extLst>
                  <a:ext uri="{FF2B5EF4-FFF2-40B4-BE49-F238E27FC236}">
                    <a16:creationId xmlns:a16="http://schemas.microsoft.com/office/drawing/2014/main" id="{656371DF-2B10-D45E-60BB-3832976A102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7" name="Oval 4">
                <a:extLst>
                  <a:ext uri="{FF2B5EF4-FFF2-40B4-BE49-F238E27FC236}">
                    <a16:creationId xmlns:a16="http://schemas.microsoft.com/office/drawing/2014/main" id="{AABD3953-9FDD-76AD-C874-125F8231A46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7695" y="1685511"/>
                <a:ext cx="680404" cy="6804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92" name="ICON">
              <a:extLst>
                <a:ext uri="{FF2B5EF4-FFF2-40B4-BE49-F238E27FC236}">
                  <a16:creationId xmlns:a16="http://schemas.microsoft.com/office/drawing/2014/main" id="{F5AF36D6-7345-CA34-B118-BD80FB83FD1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622030" y="4329000"/>
              <a:ext cx="460832" cy="486000"/>
              <a:chOff x="9674095" y="4150491"/>
              <a:chExt cx="682714" cy="720000"/>
            </a:xfrm>
          </p:grpSpPr>
          <p:sp>
            <p:nvSpPr>
              <p:cNvPr id="193" name="Freihandform: Form 192">
                <a:extLst>
                  <a:ext uri="{FF2B5EF4-FFF2-40B4-BE49-F238E27FC236}">
                    <a16:creationId xmlns:a16="http://schemas.microsoft.com/office/drawing/2014/main" id="{7F32DF73-7D76-4DA3-CD7B-A6B8D777D918}"/>
                  </a:ext>
                </a:extLst>
              </p:cNvPr>
              <p:cNvSpPr/>
              <p:nvPr/>
            </p:nvSpPr>
            <p:spPr bwMode="gray">
              <a:xfrm>
                <a:off x="9829925" y="4150491"/>
                <a:ext cx="334884" cy="720000"/>
              </a:xfrm>
              <a:custGeom>
                <a:avLst/>
                <a:gdLst>
                  <a:gd name="connsiteX0" fmla="*/ 50091 w 488693"/>
                  <a:gd name="connsiteY0" fmla="*/ 787204 h 1050691"/>
                  <a:gd name="connsiteX1" fmla="*/ 18326 w 488693"/>
                  <a:gd name="connsiteY1" fmla="*/ 529011 h 1050691"/>
                  <a:gd name="connsiteX2" fmla="*/ 248012 w 488693"/>
                  <a:gd name="connsiteY2" fmla="*/ 18326 h 1050691"/>
                  <a:gd name="connsiteX3" fmla="*/ 477698 w 488693"/>
                  <a:gd name="connsiteY3" fmla="*/ 529011 h 1050691"/>
                  <a:gd name="connsiteX4" fmla="*/ 248012 w 488693"/>
                  <a:gd name="connsiteY4" fmla="*/ 1039696 h 1050691"/>
                  <a:gd name="connsiteX5" fmla="*/ 175523 w 488693"/>
                  <a:gd name="connsiteY5" fmla="*/ 1013632 h 1050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693" h="1050691">
                    <a:moveTo>
                      <a:pt x="50091" y="787204"/>
                    </a:moveTo>
                    <a:cubicBezTo>
                      <a:pt x="29729" y="711456"/>
                      <a:pt x="18326" y="622677"/>
                      <a:pt x="18326" y="529011"/>
                    </a:cubicBezTo>
                    <a:cubicBezTo>
                      <a:pt x="18326" y="247198"/>
                      <a:pt x="120952" y="18326"/>
                      <a:pt x="248012" y="18326"/>
                    </a:cubicBezTo>
                    <a:cubicBezTo>
                      <a:pt x="375072" y="18326"/>
                      <a:pt x="477698" y="247198"/>
                      <a:pt x="477698" y="529011"/>
                    </a:cubicBezTo>
                    <a:cubicBezTo>
                      <a:pt x="477698" y="810824"/>
                      <a:pt x="375072" y="1039696"/>
                      <a:pt x="248012" y="1039696"/>
                    </a:cubicBezTo>
                    <a:cubicBezTo>
                      <a:pt x="222763" y="1039696"/>
                      <a:pt x="198328" y="1030736"/>
                      <a:pt x="175523" y="1013632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94" name="Freihandform: Form 193">
                <a:extLst>
                  <a:ext uri="{FF2B5EF4-FFF2-40B4-BE49-F238E27FC236}">
                    <a16:creationId xmlns:a16="http://schemas.microsoft.com/office/drawing/2014/main" id="{1B28F706-D293-9731-F276-3CA6A0C41E0A}"/>
                  </a:ext>
                </a:extLst>
              </p:cNvPr>
              <p:cNvSpPr/>
              <p:nvPr/>
            </p:nvSpPr>
            <p:spPr bwMode="gray">
              <a:xfrm>
                <a:off x="9863413" y="4285003"/>
                <a:ext cx="94884" cy="39070"/>
              </a:xfrm>
              <a:custGeom>
                <a:avLst/>
                <a:gdLst>
                  <a:gd name="connsiteX0" fmla="*/ 18326 w 138463"/>
                  <a:gd name="connsiteY0" fmla="*/ 18326 h 57014"/>
                  <a:gd name="connsiteX1" fmla="*/ 121766 w 138463"/>
                  <a:gd name="connsiteY1" fmla="*/ 46019 h 5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3" h="57014">
                    <a:moveTo>
                      <a:pt x="18326" y="18326"/>
                    </a:moveTo>
                    <a:cubicBezTo>
                      <a:pt x="51720" y="24842"/>
                      <a:pt x="85929" y="33801"/>
                      <a:pt x="121766" y="46019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95" name="Freihandform: Form 194">
                <a:extLst>
                  <a:ext uri="{FF2B5EF4-FFF2-40B4-BE49-F238E27FC236}">
                    <a16:creationId xmlns:a16="http://schemas.microsoft.com/office/drawing/2014/main" id="{39D13980-D370-CA20-5FAA-811F15BE3402}"/>
                  </a:ext>
                </a:extLst>
              </p:cNvPr>
              <p:cNvSpPr/>
              <p:nvPr/>
            </p:nvSpPr>
            <p:spPr bwMode="gray">
              <a:xfrm>
                <a:off x="10111785" y="4278268"/>
                <a:ext cx="200930" cy="66977"/>
              </a:xfrm>
              <a:custGeom>
                <a:avLst/>
                <a:gdLst>
                  <a:gd name="connsiteX0" fmla="*/ 279777 w 293216"/>
                  <a:gd name="connsiteY0" fmla="*/ 86797 h 97738"/>
                  <a:gd name="connsiteX1" fmla="*/ 18326 w 293216"/>
                  <a:gd name="connsiteY1" fmla="*/ 28153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3216" h="97738">
                    <a:moveTo>
                      <a:pt x="279777" y="86797"/>
                    </a:moveTo>
                    <a:cubicBezTo>
                      <a:pt x="243125" y="23266"/>
                      <a:pt x="143758" y="4533"/>
                      <a:pt x="18326" y="28153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96" name="Freihandform: Form 195">
                <a:extLst>
                  <a:ext uri="{FF2B5EF4-FFF2-40B4-BE49-F238E27FC236}">
                    <a16:creationId xmlns:a16="http://schemas.microsoft.com/office/drawing/2014/main" id="{284A2CF6-8F91-14CF-5F9F-82798D8622BA}"/>
                  </a:ext>
                </a:extLst>
              </p:cNvPr>
              <p:cNvSpPr/>
              <p:nvPr/>
            </p:nvSpPr>
            <p:spPr bwMode="gray">
              <a:xfrm>
                <a:off x="9987879" y="4588631"/>
                <a:ext cx="173024" cy="111628"/>
              </a:xfrm>
              <a:custGeom>
                <a:avLst/>
                <a:gdLst>
                  <a:gd name="connsiteX0" fmla="*/ 18326 w 252491"/>
                  <a:gd name="connsiteY0" fmla="*/ 146201 h 162897"/>
                  <a:gd name="connsiteX1" fmla="*/ 94073 w 252491"/>
                  <a:gd name="connsiteY1" fmla="*/ 109549 h 162897"/>
                  <a:gd name="connsiteX2" fmla="*/ 133169 w 252491"/>
                  <a:gd name="connsiteY2" fmla="*/ 88372 h 162897"/>
                  <a:gd name="connsiteX3" fmla="*/ 240681 w 252491"/>
                  <a:gd name="connsiteY3" fmla="*/ 18326 h 162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491" h="162897">
                    <a:moveTo>
                      <a:pt x="18326" y="146201"/>
                    </a:moveTo>
                    <a:cubicBezTo>
                      <a:pt x="43575" y="135612"/>
                      <a:pt x="68824" y="123395"/>
                      <a:pt x="94073" y="109549"/>
                    </a:cubicBezTo>
                    <a:cubicBezTo>
                      <a:pt x="107105" y="103033"/>
                      <a:pt x="120137" y="95702"/>
                      <a:pt x="133169" y="88372"/>
                    </a:cubicBezTo>
                    <a:cubicBezTo>
                      <a:pt x="171450" y="66381"/>
                      <a:pt x="207287" y="42761"/>
                      <a:pt x="240681" y="1832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97" name="Freihandform: Form 196">
                <a:extLst>
                  <a:ext uri="{FF2B5EF4-FFF2-40B4-BE49-F238E27FC236}">
                    <a16:creationId xmlns:a16="http://schemas.microsoft.com/office/drawing/2014/main" id="{0FB70245-1C5D-7A1F-C3ED-7B32B37C35D5}"/>
                  </a:ext>
                </a:extLst>
              </p:cNvPr>
              <p:cNvSpPr/>
              <p:nvPr/>
            </p:nvSpPr>
            <p:spPr bwMode="gray">
              <a:xfrm>
                <a:off x="9674610" y="4412258"/>
                <a:ext cx="184186" cy="329303"/>
              </a:xfrm>
              <a:custGeom>
                <a:avLst/>
                <a:gdLst>
                  <a:gd name="connsiteX0" fmla="*/ 171672 w 268781"/>
                  <a:gd name="connsiteY0" fmla="*/ 469553 h 480548"/>
                  <a:gd name="connsiteX1" fmla="*/ 33209 w 268781"/>
                  <a:gd name="connsiteY1" fmla="*/ 401951 h 480548"/>
                  <a:gd name="connsiteX2" fmla="*/ 253121 w 268781"/>
                  <a:gd name="connsiteY2" fmla="*/ 18326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8781" h="480548">
                    <a:moveTo>
                      <a:pt x="171672" y="469553"/>
                    </a:moveTo>
                    <a:cubicBezTo>
                      <a:pt x="106513" y="465481"/>
                      <a:pt x="56829" y="442675"/>
                      <a:pt x="33209" y="401951"/>
                    </a:cubicBezTo>
                    <a:cubicBezTo>
                      <a:pt x="-20547" y="309099"/>
                      <a:pt x="75562" y="150273"/>
                      <a:pt x="253121" y="1832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98" name="Freihandform: Form 197">
                <a:extLst>
                  <a:ext uri="{FF2B5EF4-FFF2-40B4-BE49-F238E27FC236}">
                    <a16:creationId xmlns:a16="http://schemas.microsoft.com/office/drawing/2014/main" id="{71B769CA-2141-BE58-C772-FA0E16A386A3}"/>
                  </a:ext>
                </a:extLst>
              </p:cNvPr>
              <p:cNvSpPr/>
              <p:nvPr/>
            </p:nvSpPr>
            <p:spPr bwMode="gray">
              <a:xfrm>
                <a:off x="10234018" y="4365933"/>
                <a:ext cx="122791" cy="122791"/>
              </a:xfrm>
              <a:custGeom>
                <a:avLst/>
                <a:gdLst>
                  <a:gd name="connsiteX0" fmla="*/ 166563 w 179187"/>
                  <a:gd name="connsiteY0" fmla="*/ 92445 h 179187"/>
                  <a:gd name="connsiteX1" fmla="*/ 92444 w 179187"/>
                  <a:gd name="connsiteY1" fmla="*/ 166563 h 179187"/>
                  <a:gd name="connsiteX2" fmla="*/ 18326 w 179187"/>
                  <a:gd name="connsiteY2" fmla="*/ 92445 h 179187"/>
                  <a:gd name="connsiteX3" fmla="*/ 92444 w 179187"/>
                  <a:gd name="connsiteY3" fmla="*/ 18326 h 179187"/>
                  <a:gd name="connsiteX4" fmla="*/ 166563 w 179187"/>
                  <a:gd name="connsiteY4" fmla="*/ 92445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187" h="179187">
                    <a:moveTo>
                      <a:pt x="166563" y="92445"/>
                    </a:moveTo>
                    <a:cubicBezTo>
                      <a:pt x="166563" y="133379"/>
                      <a:pt x="133379" y="166563"/>
                      <a:pt x="92444" y="166563"/>
                    </a:cubicBezTo>
                    <a:cubicBezTo>
                      <a:pt x="51510" y="166563"/>
                      <a:pt x="18326" y="133379"/>
                      <a:pt x="18326" y="92445"/>
                    </a:cubicBezTo>
                    <a:cubicBezTo>
                      <a:pt x="18326" y="51510"/>
                      <a:pt x="51510" y="18326"/>
                      <a:pt x="92444" y="18326"/>
                    </a:cubicBezTo>
                    <a:cubicBezTo>
                      <a:pt x="133379" y="18326"/>
                      <a:pt x="166563" y="51510"/>
                      <a:pt x="166563" y="9244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99" name="Freihandform: Form 198">
                <a:extLst>
                  <a:ext uri="{FF2B5EF4-FFF2-40B4-BE49-F238E27FC236}">
                    <a16:creationId xmlns:a16="http://schemas.microsoft.com/office/drawing/2014/main" id="{87C7F176-E609-8218-7A78-3DCDC9085BAA}"/>
                  </a:ext>
                </a:extLst>
              </p:cNvPr>
              <p:cNvSpPr/>
              <p:nvPr/>
            </p:nvSpPr>
            <p:spPr bwMode="gray">
              <a:xfrm>
                <a:off x="9713274" y="4230305"/>
                <a:ext cx="122791" cy="122791"/>
              </a:xfrm>
              <a:custGeom>
                <a:avLst/>
                <a:gdLst>
                  <a:gd name="connsiteX0" fmla="*/ 166563 w 179187"/>
                  <a:gd name="connsiteY0" fmla="*/ 92444 h 179187"/>
                  <a:gd name="connsiteX1" fmla="*/ 92445 w 179187"/>
                  <a:gd name="connsiteY1" fmla="*/ 166563 h 179187"/>
                  <a:gd name="connsiteX2" fmla="*/ 18326 w 179187"/>
                  <a:gd name="connsiteY2" fmla="*/ 92444 h 179187"/>
                  <a:gd name="connsiteX3" fmla="*/ 92445 w 179187"/>
                  <a:gd name="connsiteY3" fmla="*/ 18326 h 179187"/>
                  <a:gd name="connsiteX4" fmla="*/ 166563 w 179187"/>
                  <a:gd name="connsiteY4" fmla="*/ 92444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187" h="179187">
                    <a:moveTo>
                      <a:pt x="166563" y="92444"/>
                    </a:moveTo>
                    <a:cubicBezTo>
                      <a:pt x="166563" y="133379"/>
                      <a:pt x="133379" y="166563"/>
                      <a:pt x="92445" y="166563"/>
                    </a:cubicBezTo>
                    <a:cubicBezTo>
                      <a:pt x="51510" y="166563"/>
                      <a:pt x="18326" y="133379"/>
                      <a:pt x="18326" y="92444"/>
                    </a:cubicBezTo>
                    <a:cubicBezTo>
                      <a:pt x="18326" y="51510"/>
                      <a:pt x="51510" y="18326"/>
                      <a:pt x="92445" y="18326"/>
                    </a:cubicBezTo>
                    <a:cubicBezTo>
                      <a:pt x="133379" y="18326"/>
                      <a:pt x="166563" y="51510"/>
                      <a:pt x="166563" y="92444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00" name="Freihandform: Form 199">
                <a:extLst>
                  <a:ext uri="{FF2B5EF4-FFF2-40B4-BE49-F238E27FC236}">
                    <a16:creationId xmlns:a16="http://schemas.microsoft.com/office/drawing/2014/main" id="{2FACB9D7-2004-2031-5E26-E0A336F36B58}"/>
                  </a:ext>
                </a:extLst>
              </p:cNvPr>
              <p:cNvSpPr/>
              <p:nvPr/>
            </p:nvSpPr>
            <p:spPr bwMode="gray">
              <a:xfrm>
                <a:off x="9757925" y="4274956"/>
                <a:ext cx="33488" cy="33488"/>
              </a:xfrm>
              <a:custGeom>
                <a:avLst/>
                <a:gdLst>
                  <a:gd name="connsiteX0" fmla="*/ 36245 w 48869"/>
                  <a:gd name="connsiteY0" fmla="*/ 27285 h 48869"/>
                  <a:gd name="connsiteX1" fmla="*/ 27285 w 48869"/>
                  <a:gd name="connsiteY1" fmla="*/ 36245 h 48869"/>
                  <a:gd name="connsiteX2" fmla="*/ 18326 w 48869"/>
                  <a:gd name="connsiteY2" fmla="*/ 27285 h 48869"/>
                  <a:gd name="connsiteX3" fmla="*/ 27285 w 48869"/>
                  <a:gd name="connsiteY3" fmla="*/ 18326 h 48869"/>
                  <a:gd name="connsiteX4" fmla="*/ 36245 w 48869"/>
                  <a:gd name="connsiteY4" fmla="*/ 27285 h 4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9" h="48869">
                    <a:moveTo>
                      <a:pt x="36245" y="27285"/>
                    </a:moveTo>
                    <a:cubicBezTo>
                      <a:pt x="36245" y="32233"/>
                      <a:pt x="32234" y="36245"/>
                      <a:pt x="27285" y="36245"/>
                    </a:cubicBezTo>
                    <a:cubicBezTo>
                      <a:pt x="22337" y="36245"/>
                      <a:pt x="18326" y="32233"/>
                      <a:pt x="18326" y="27285"/>
                    </a:cubicBezTo>
                    <a:cubicBezTo>
                      <a:pt x="18326" y="22337"/>
                      <a:pt x="22337" y="18326"/>
                      <a:pt x="27285" y="18326"/>
                    </a:cubicBezTo>
                    <a:cubicBezTo>
                      <a:pt x="32234" y="18326"/>
                      <a:pt x="36245" y="22337"/>
                      <a:pt x="36245" y="2728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01" name="Freihandform: Form 200">
                <a:extLst>
                  <a:ext uri="{FF2B5EF4-FFF2-40B4-BE49-F238E27FC236}">
                    <a16:creationId xmlns:a16="http://schemas.microsoft.com/office/drawing/2014/main" id="{CF4CE179-552E-3E36-3953-3201C3703AF0}"/>
                  </a:ext>
                </a:extLst>
              </p:cNvPr>
              <p:cNvSpPr/>
              <p:nvPr/>
            </p:nvSpPr>
            <p:spPr bwMode="gray">
              <a:xfrm>
                <a:off x="10278669" y="4410584"/>
                <a:ext cx="33488" cy="33488"/>
              </a:xfrm>
              <a:custGeom>
                <a:avLst/>
                <a:gdLst>
                  <a:gd name="connsiteX0" fmla="*/ 36245 w 48869"/>
                  <a:gd name="connsiteY0" fmla="*/ 27285 h 48869"/>
                  <a:gd name="connsiteX1" fmla="*/ 27285 w 48869"/>
                  <a:gd name="connsiteY1" fmla="*/ 36245 h 48869"/>
                  <a:gd name="connsiteX2" fmla="*/ 18326 w 48869"/>
                  <a:gd name="connsiteY2" fmla="*/ 27285 h 48869"/>
                  <a:gd name="connsiteX3" fmla="*/ 27285 w 48869"/>
                  <a:gd name="connsiteY3" fmla="*/ 18326 h 48869"/>
                  <a:gd name="connsiteX4" fmla="*/ 36245 w 48869"/>
                  <a:gd name="connsiteY4" fmla="*/ 27285 h 4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9" h="48869">
                    <a:moveTo>
                      <a:pt x="36245" y="27285"/>
                    </a:moveTo>
                    <a:cubicBezTo>
                      <a:pt x="36245" y="32233"/>
                      <a:pt x="32233" y="36245"/>
                      <a:pt x="27285" y="36245"/>
                    </a:cubicBezTo>
                    <a:cubicBezTo>
                      <a:pt x="22337" y="36245"/>
                      <a:pt x="18326" y="32233"/>
                      <a:pt x="18326" y="27285"/>
                    </a:cubicBezTo>
                    <a:cubicBezTo>
                      <a:pt x="18326" y="22337"/>
                      <a:pt x="22337" y="18326"/>
                      <a:pt x="27285" y="18326"/>
                    </a:cubicBezTo>
                    <a:cubicBezTo>
                      <a:pt x="32233" y="18326"/>
                      <a:pt x="36245" y="22337"/>
                      <a:pt x="36245" y="2728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02" name="Freihandform: Form 201">
                <a:extLst>
                  <a:ext uri="{FF2B5EF4-FFF2-40B4-BE49-F238E27FC236}">
                    <a16:creationId xmlns:a16="http://schemas.microsoft.com/office/drawing/2014/main" id="{2ACD9A7B-AB2A-3F3C-FC67-85220381F926}"/>
                  </a:ext>
                </a:extLst>
              </p:cNvPr>
              <p:cNvSpPr/>
              <p:nvPr/>
            </p:nvSpPr>
            <p:spPr bwMode="gray">
              <a:xfrm>
                <a:off x="9875134" y="4757189"/>
                <a:ext cx="33488" cy="33488"/>
              </a:xfrm>
              <a:custGeom>
                <a:avLst/>
                <a:gdLst>
                  <a:gd name="connsiteX0" fmla="*/ 36245 w 48869"/>
                  <a:gd name="connsiteY0" fmla="*/ 27285 h 48869"/>
                  <a:gd name="connsiteX1" fmla="*/ 27285 w 48869"/>
                  <a:gd name="connsiteY1" fmla="*/ 36245 h 48869"/>
                  <a:gd name="connsiteX2" fmla="*/ 18326 w 48869"/>
                  <a:gd name="connsiteY2" fmla="*/ 27285 h 48869"/>
                  <a:gd name="connsiteX3" fmla="*/ 27285 w 48869"/>
                  <a:gd name="connsiteY3" fmla="*/ 18326 h 48869"/>
                  <a:gd name="connsiteX4" fmla="*/ 36245 w 48869"/>
                  <a:gd name="connsiteY4" fmla="*/ 27285 h 4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9" h="48869">
                    <a:moveTo>
                      <a:pt x="36245" y="27285"/>
                    </a:moveTo>
                    <a:cubicBezTo>
                      <a:pt x="36245" y="32234"/>
                      <a:pt x="32234" y="36245"/>
                      <a:pt x="27285" y="36245"/>
                    </a:cubicBezTo>
                    <a:cubicBezTo>
                      <a:pt x="22337" y="36245"/>
                      <a:pt x="18326" y="32234"/>
                      <a:pt x="18326" y="27285"/>
                    </a:cubicBezTo>
                    <a:cubicBezTo>
                      <a:pt x="18326" y="22337"/>
                      <a:pt x="22337" y="18326"/>
                      <a:pt x="27285" y="18326"/>
                    </a:cubicBezTo>
                    <a:cubicBezTo>
                      <a:pt x="32234" y="18326"/>
                      <a:pt x="36245" y="22337"/>
                      <a:pt x="36245" y="2728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03" name="Freihandform: Form 202">
                <a:extLst>
                  <a:ext uri="{FF2B5EF4-FFF2-40B4-BE49-F238E27FC236}">
                    <a16:creationId xmlns:a16="http://schemas.microsoft.com/office/drawing/2014/main" id="{87AADEDC-06D5-63EB-7FE5-CE5D6F47A6F0}"/>
                  </a:ext>
                </a:extLst>
              </p:cNvPr>
              <p:cNvSpPr/>
              <p:nvPr/>
            </p:nvSpPr>
            <p:spPr bwMode="gray">
              <a:xfrm>
                <a:off x="9830483" y="4712537"/>
                <a:ext cx="122791" cy="122791"/>
              </a:xfrm>
              <a:custGeom>
                <a:avLst/>
                <a:gdLst>
                  <a:gd name="connsiteX0" fmla="*/ 166563 w 179187"/>
                  <a:gd name="connsiteY0" fmla="*/ 92445 h 179187"/>
                  <a:gd name="connsiteX1" fmla="*/ 92445 w 179187"/>
                  <a:gd name="connsiteY1" fmla="*/ 166563 h 179187"/>
                  <a:gd name="connsiteX2" fmla="*/ 18326 w 179187"/>
                  <a:gd name="connsiteY2" fmla="*/ 92445 h 179187"/>
                  <a:gd name="connsiteX3" fmla="*/ 92445 w 179187"/>
                  <a:gd name="connsiteY3" fmla="*/ 18326 h 179187"/>
                  <a:gd name="connsiteX4" fmla="*/ 166563 w 179187"/>
                  <a:gd name="connsiteY4" fmla="*/ 92445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187" h="179187">
                    <a:moveTo>
                      <a:pt x="166563" y="92445"/>
                    </a:moveTo>
                    <a:cubicBezTo>
                      <a:pt x="166563" y="133379"/>
                      <a:pt x="133379" y="166563"/>
                      <a:pt x="92445" y="166563"/>
                    </a:cubicBezTo>
                    <a:cubicBezTo>
                      <a:pt x="51510" y="166563"/>
                      <a:pt x="18326" y="133379"/>
                      <a:pt x="18326" y="92445"/>
                    </a:cubicBezTo>
                    <a:cubicBezTo>
                      <a:pt x="18326" y="51510"/>
                      <a:pt x="51510" y="18326"/>
                      <a:pt x="92445" y="18326"/>
                    </a:cubicBezTo>
                    <a:cubicBezTo>
                      <a:pt x="133379" y="18326"/>
                      <a:pt x="166563" y="51510"/>
                      <a:pt x="166563" y="9244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04" name="Freihandform: Form 203">
                <a:extLst>
                  <a:ext uri="{FF2B5EF4-FFF2-40B4-BE49-F238E27FC236}">
                    <a16:creationId xmlns:a16="http://schemas.microsoft.com/office/drawing/2014/main" id="{407676DD-7DF5-B874-24EF-7F591587ABE7}"/>
                  </a:ext>
                </a:extLst>
              </p:cNvPr>
              <p:cNvSpPr/>
              <p:nvPr/>
            </p:nvSpPr>
            <p:spPr bwMode="gray">
              <a:xfrm>
                <a:off x="9674095" y="4325189"/>
                <a:ext cx="647443" cy="418605"/>
              </a:xfrm>
              <a:custGeom>
                <a:avLst/>
                <a:gdLst>
                  <a:gd name="connsiteX0" fmla="*/ 327990 w 944807"/>
                  <a:gd name="connsiteY0" fmla="*/ 103033 h 610866"/>
                  <a:gd name="connsiteX1" fmla="*/ 487630 w 944807"/>
                  <a:gd name="connsiteY1" fmla="*/ 21584 h 610866"/>
                  <a:gd name="connsiteX2" fmla="*/ 591070 w 944807"/>
                  <a:gd name="connsiteY2" fmla="*/ 74526 h 610866"/>
                  <a:gd name="connsiteX3" fmla="*/ 918495 w 944807"/>
                  <a:gd name="connsiteY3" fmla="*/ 529011 h 610866"/>
                  <a:gd name="connsiteX4" fmla="*/ 657044 w 944807"/>
                  <a:gd name="connsiteY4" fmla="*/ 587654 h 610866"/>
                  <a:gd name="connsiteX5" fmla="*/ 360570 w 944807"/>
                  <a:gd name="connsiteY5" fmla="*/ 472811 h 610866"/>
                  <a:gd name="connsiteX6" fmla="*/ 33145 w 944807"/>
                  <a:gd name="connsiteY6" fmla="*/ 18326 h 61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4807" h="610866">
                    <a:moveTo>
                      <a:pt x="327990" y="103033"/>
                    </a:moveTo>
                    <a:cubicBezTo>
                      <a:pt x="385004" y="67195"/>
                      <a:pt x="487630" y="21584"/>
                      <a:pt x="487630" y="21584"/>
                    </a:cubicBezTo>
                    <a:cubicBezTo>
                      <a:pt x="521839" y="37059"/>
                      <a:pt x="556862" y="54163"/>
                      <a:pt x="591070" y="74526"/>
                    </a:cubicBezTo>
                    <a:cubicBezTo>
                      <a:pt x="835417" y="215432"/>
                      <a:pt x="982025" y="419055"/>
                      <a:pt x="918495" y="529011"/>
                    </a:cubicBezTo>
                    <a:cubicBezTo>
                      <a:pt x="881843" y="592541"/>
                      <a:pt x="782475" y="611274"/>
                      <a:pt x="657044" y="587654"/>
                    </a:cubicBezTo>
                    <a:cubicBezTo>
                      <a:pt x="566636" y="570550"/>
                      <a:pt x="463195" y="531454"/>
                      <a:pt x="360570" y="472811"/>
                    </a:cubicBezTo>
                    <a:cubicBezTo>
                      <a:pt x="116223" y="331904"/>
                      <a:pt x="-30385" y="128282"/>
                      <a:pt x="33145" y="1832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28BD2BE-2EAA-5EF0-5A30-3326059A71E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80" y="4032000"/>
            <a:ext cx="1080002" cy="1080000"/>
            <a:chOff x="540080" y="4032000"/>
            <a:chExt cx="1080002" cy="1080000"/>
          </a:xfrm>
        </p:grpSpPr>
        <p:grpSp>
          <p:nvGrpSpPr>
            <p:cNvPr id="143" name="Gruppieren 142">
              <a:extLst>
                <a:ext uri="{FF2B5EF4-FFF2-40B4-BE49-F238E27FC236}">
                  <a16:creationId xmlns:a16="http://schemas.microsoft.com/office/drawing/2014/main" id="{A69DC1CB-F9AC-8F4E-BFEF-CE917479AD3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80" y="4032000"/>
              <a:ext cx="1080002" cy="1080000"/>
              <a:chOff x="1764185" y="1602000"/>
              <a:chExt cx="847424" cy="847422"/>
            </a:xfrm>
          </p:grpSpPr>
          <p:sp>
            <p:nvSpPr>
              <p:cNvPr id="153" name="Oval 7">
                <a:extLst>
                  <a:ext uri="{FF2B5EF4-FFF2-40B4-BE49-F238E27FC236}">
                    <a16:creationId xmlns:a16="http://schemas.microsoft.com/office/drawing/2014/main" id="{1BDD3383-8687-1097-D11A-47AB34FBB35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5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4" name="Oval 4">
                <a:extLst>
                  <a:ext uri="{FF2B5EF4-FFF2-40B4-BE49-F238E27FC236}">
                    <a16:creationId xmlns:a16="http://schemas.microsoft.com/office/drawing/2014/main" id="{E4D7F85F-4794-1E25-4766-E204634EDCD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7695" y="1685511"/>
                <a:ext cx="680404" cy="6804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06" name="ICON">
              <a:extLst>
                <a:ext uri="{FF2B5EF4-FFF2-40B4-BE49-F238E27FC236}">
                  <a16:creationId xmlns:a16="http://schemas.microsoft.com/office/drawing/2014/main" id="{3AA23445-F746-75EA-A9FA-E0B82659BEB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50635" y="4300425"/>
              <a:ext cx="458893" cy="486000"/>
              <a:chOff x="20667177" y="5378455"/>
              <a:chExt cx="1047433" cy="1109305"/>
            </a:xfrm>
            <a:noFill/>
          </p:grpSpPr>
          <p:sp>
            <p:nvSpPr>
              <p:cNvPr id="207" name="Freihandform: Form 206">
                <a:extLst>
                  <a:ext uri="{FF2B5EF4-FFF2-40B4-BE49-F238E27FC236}">
                    <a16:creationId xmlns:a16="http://schemas.microsoft.com/office/drawing/2014/main" id="{7176C908-9BD2-B5DB-EE72-F4B9F88D3D89}"/>
                  </a:ext>
                </a:extLst>
              </p:cNvPr>
              <p:cNvSpPr/>
              <p:nvPr/>
            </p:nvSpPr>
            <p:spPr bwMode="gray">
              <a:xfrm>
                <a:off x="21017407" y="5671642"/>
                <a:ext cx="350230" cy="333941"/>
              </a:xfrm>
              <a:custGeom>
                <a:avLst/>
                <a:gdLst>
                  <a:gd name="connsiteX0" fmla="*/ 175522 w 350230"/>
                  <a:gd name="connsiteY0" fmla="*/ 18326 h 333940"/>
                  <a:gd name="connsiteX1" fmla="*/ 212174 w 350230"/>
                  <a:gd name="connsiteY1" fmla="*/ 91630 h 333940"/>
                  <a:gd name="connsiteX2" fmla="*/ 252899 w 350230"/>
                  <a:gd name="connsiteY2" fmla="*/ 121766 h 333940"/>
                  <a:gd name="connsiteX3" fmla="*/ 334348 w 350230"/>
                  <a:gd name="connsiteY3" fmla="*/ 133983 h 333940"/>
                  <a:gd name="connsiteX4" fmla="*/ 334348 w 350230"/>
                  <a:gd name="connsiteY4" fmla="*/ 133983 h 333940"/>
                  <a:gd name="connsiteX5" fmla="*/ 275704 w 350230"/>
                  <a:gd name="connsiteY5" fmla="*/ 190998 h 333940"/>
                  <a:gd name="connsiteX6" fmla="*/ 260229 w 350230"/>
                  <a:gd name="connsiteY6" fmla="*/ 239052 h 333940"/>
                  <a:gd name="connsiteX7" fmla="*/ 274076 w 350230"/>
                  <a:gd name="connsiteY7" fmla="*/ 319687 h 333940"/>
                  <a:gd name="connsiteX8" fmla="*/ 201586 w 350230"/>
                  <a:gd name="connsiteY8" fmla="*/ 281406 h 333940"/>
                  <a:gd name="connsiteX9" fmla="*/ 151088 w 350230"/>
                  <a:gd name="connsiteY9" fmla="*/ 281406 h 333940"/>
                  <a:gd name="connsiteX10" fmla="*/ 78598 w 350230"/>
                  <a:gd name="connsiteY10" fmla="*/ 319687 h 333940"/>
                  <a:gd name="connsiteX11" fmla="*/ 92444 w 350230"/>
                  <a:gd name="connsiteY11" fmla="*/ 239052 h 333940"/>
                  <a:gd name="connsiteX12" fmla="*/ 76969 w 350230"/>
                  <a:gd name="connsiteY12" fmla="*/ 190998 h 333940"/>
                  <a:gd name="connsiteX13" fmla="*/ 18326 w 350230"/>
                  <a:gd name="connsiteY13" fmla="*/ 133983 h 333940"/>
                  <a:gd name="connsiteX14" fmla="*/ 18326 w 350230"/>
                  <a:gd name="connsiteY14" fmla="*/ 133983 h 333940"/>
                  <a:gd name="connsiteX15" fmla="*/ 99775 w 350230"/>
                  <a:gd name="connsiteY15" fmla="*/ 121766 h 333940"/>
                  <a:gd name="connsiteX16" fmla="*/ 140499 w 350230"/>
                  <a:gd name="connsiteY16" fmla="*/ 91630 h 333940"/>
                  <a:gd name="connsiteX17" fmla="*/ 175522 w 350230"/>
                  <a:gd name="connsiteY17" fmla="*/ 18326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0230" h="333940">
                    <a:moveTo>
                      <a:pt x="175522" y="18326"/>
                    </a:moveTo>
                    <a:lnTo>
                      <a:pt x="212174" y="91630"/>
                    </a:lnTo>
                    <a:cubicBezTo>
                      <a:pt x="220319" y="107920"/>
                      <a:pt x="235794" y="118508"/>
                      <a:pt x="252899" y="121766"/>
                    </a:cubicBezTo>
                    <a:lnTo>
                      <a:pt x="334348" y="133983"/>
                    </a:lnTo>
                    <a:lnTo>
                      <a:pt x="334348" y="133983"/>
                    </a:lnTo>
                    <a:lnTo>
                      <a:pt x="275704" y="190998"/>
                    </a:lnTo>
                    <a:cubicBezTo>
                      <a:pt x="262673" y="203215"/>
                      <a:pt x="256971" y="221134"/>
                      <a:pt x="260229" y="239052"/>
                    </a:cubicBezTo>
                    <a:lnTo>
                      <a:pt x="274076" y="319687"/>
                    </a:lnTo>
                    <a:lnTo>
                      <a:pt x="201586" y="281406"/>
                    </a:lnTo>
                    <a:cubicBezTo>
                      <a:pt x="186111" y="273261"/>
                      <a:pt x="166563" y="273261"/>
                      <a:pt x="151088" y="281406"/>
                    </a:cubicBezTo>
                    <a:lnTo>
                      <a:pt x="78598" y="319687"/>
                    </a:lnTo>
                    <a:lnTo>
                      <a:pt x="92444" y="239052"/>
                    </a:lnTo>
                    <a:cubicBezTo>
                      <a:pt x="95702" y="221134"/>
                      <a:pt x="90001" y="203215"/>
                      <a:pt x="76969" y="190998"/>
                    </a:cubicBezTo>
                    <a:lnTo>
                      <a:pt x="18326" y="133983"/>
                    </a:lnTo>
                    <a:lnTo>
                      <a:pt x="18326" y="133983"/>
                    </a:lnTo>
                    <a:lnTo>
                      <a:pt x="99775" y="121766"/>
                    </a:lnTo>
                    <a:cubicBezTo>
                      <a:pt x="117694" y="119323"/>
                      <a:pt x="133169" y="107920"/>
                      <a:pt x="140499" y="91630"/>
                    </a:cubicBezTo>
                    <a:lnTo>
                      <a:pt x="175522" y="18326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08" name="Freihandform: Form 207">
                <a:extLst>
                  <a:ext uri="{FF2B5EF4-FFF2-40B4-BE49-F238E27FC236}">
                    <a16:creationId xmlns:a16="http://schemas.microsoft.com/office/drawing/2014/main" id="{378A03A6-7780-27BE-5431-6A385A72B7AC}"/>
                  </a:ext>
                </a:extLst>
              </p:cNvPr>
              <p:cNvSpPr/>
              <p:nvPr/>
            </p:nvSpPr>
            <p:spPr bwMode="gray">
              <a:xfrm>
                <a:off x="20730002" y="5378455"/>
                <a:ext cx="920373" cy="920373"/>
              </a:xfrm>
              <a:custGeom>
                <a:avLst/>
                <a:gdLst>
                  <a:gd name="connsiteX0" fmla="*/ 843310 w 920372"/>
                  <a:gd name="connsiteY0" fmla="*/ 401309 h 920372"/>
                  <a:gd name="connsiteX1" fmla="*/ 524744 w 920372"/>
                  <a:gd name="connsiteY1" fmla="*/ 843310 h 920372"/>
                  <a:gd name="connsiteX2" fmla="*/ 82743 w 920372"/>
                  <a:gd name="connsiteY2" fmla="*/ 524744 h 920372"/>
                  <a:gd name="connsiteX3" fmla="*/ 401309 w 920372"/>
                  <a:gd name="connsiteY3" fmla="*/ 82743 h 920372"/>
                  <a:gd name="connsiteX4" fmla="*/ 843310 w 920372"/>
                  <a:gd name="connsiteY4" fmla="*/ 401309 h 92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372" h="920372">
                    <a:moveTo>
                      <a:pt x="843310" y="401309"/>
                    </a:moveTo>
                    <a:cubicBezTo>
                      <a:pt x="877396" y="611334"/>
                      <a:pt x="734769" y="809225"/>
                      <a:pt x="524744" y="843310"/>
                    </a:cubicBezTo>
                    <a:cubicBezTo>
                      <a:pt x="314719" y="877396"/>
                      <a:pt x="116829" y="734769"/>
                      <a:pt x="82743" y="524744"/>
                    </a:cubicBezTo>
                    <a:cubicBezTo>
                      <a:pt x="48657" y="314719"/>
                      <a:pt x="191284" y="116829"/>
                      <a:pt x="401309" y="82743"/>
                    </a:cubicBezTo>
                    <a:cubicBezTo>
                      <a:pt x="611334" y="48657"/>
                      <a:pt x="809225" y="191284"/>
                      <a:pt x="843310" y="40130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09" name="Freihandform: Form 208">
                <a:extLst>
                  <a:ext uri="{FF2B5EF4-FFF2-40B4-BE49-F238E27FC236}">
                    <a16:creationId xmlns:a16="http://schemas.microsoft.com/office/drawing/2014/main" id="{30C8A84A-B063-AE48-DFD1-AD76C6828DBC}"/>
                  </a:ext>
                </a:extLst>
              </p:cNvPr>
              <p:cNvSpPr/>
              <p:nvPr/>
            </p:nvSpPr>
            <p:spPr bwMode="gray">
              <a:xfrm>
                <a:off x="20874872" y="5522590"/>
                <a:ext cx="635302" cy="333941"/>
              </a:xfrm>
              <a:custGeom>
                <a:avLst/>
                <a:gdLst>
                  <a:gd name="connsiteX0" fmla="*/ 619419 w 635301"/>
                  <a:gd name="connsiteY0" fmla="*/ 318873 h 333940"/>
                  <a:gd name="connsiteX1" fmla="*/ 318873 w 635301"/>
                  <a:gd name="connsiteY1" fmla="*/ 18326 h 333940"/>
                  <a:gd name="connsiteX2" fmla="*/ 18326 w 635301"/>
                  <a:gd name="connsiteY2" fmla="*/ 318873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301" h="333940">
                    <a:moveTo>
                      <a:pt x="619419" y="318873"/>
                    </a:moveTo>
                    <a:cubicBezTo>
                      <a:pt x="619419" y="152717"/>
                      <a:pt x="485028" y="18326"/>
                      <a:pt x="318873" y="18326"/>
                    </a:cubicBezTo>
                    <a:cubicBezTo>
                      <a:pt x="152717" y="18326"/>
                      <a:pt x="18326" y="152717"/>
                      <a:pt x="18326" y="31887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10" name="Freihandform: Form 209">
                <a:extLst>
                  <a:ext uri="{FF2B5EF4-FFF2-40B4-BE49-F238E27FC236}">
                    <a16:creationId xmlns:a16="http://schemas.microsoft.com/office/drawing/2014/main" id="{F2D47872-7665-8439-CFED-507AB72CF6EA}"/>
                  </a:ext>
                </a:extLst>
              </p:cNvPr>
              <p:cNvSpPr/>
              <p:nvPr/>
            </p:nvSpPr>
            <p:spPr bwMode="gray">
              <a:xfrm>
                <a:off x="21274786" y="6088660"/>
                <a:ext cx="439824" cy="399100"/>
              </a:xfrm>
              <a:custGeom>
                <a:avLst/>
                <a:gdLst>
                  <a:gd name="connsiteX0" fmla="*/ 270818 w 439824"/>
                  <a:gd name="connsiteY0" fmla="*/ 18326 h 399099"/>
                  <a:gd name="connsiteX1" fmla="*/ 426385 w 439824"/>
                  <a:gd name="connsiteY1" fmla="*/ 228464 h 399099"/>
                  <a:gd name="connsiteX2" fmla="*/ 235795 w 439824"/>
                  <a:gd name="connsiteY2" fmla="*/ 196699 h 399099"/>
                  <a:gd name="connsiteX3" fmla="*/ 204844 w 439824"/>
                  <a:gd name="connsiteY3" fmla="*/ 387290 h 399099"/>
                  <a:gd name="connsiteX4" fmla="*/ 18326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270818" y="18326"/>
                    </a:moveTo>
                    <a:lnTo>
                      <a:pt x="426385" y="228464"/>
                    </a:lnTo>
                    <a:lnTo>
                      <a:pt x="235795" y="196699"/>
                    </a:lnTo>
                    <a:lnTo>
                      <a:pt x="204844" y="387290"/>
                    </a:lnTo>
                    <a:lnTo>
                      <a:pt x="18326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11" name="Freihandform: Form 210">
                <a:extLst>
                  <a:ext uri="{FF2B5EF4-FFF2-40B4-BE49-F238E27FC236}">
                    <a16:creationId xmlns:a16="http://schemas.microsoft.com/office/drawing/2014/main" id="{93CAAB38-822A-4ED5-9FD3-6FEF52A6221B}"/>
                  </a:ext>
                </a:extLst>
              </p:cNvPr>
              <p:cNvSpPr/>
              <p:nvPr/>
            </p:nvSpPr>
            <p:spPr bwMode="gray">
              <a:xfrm>
                <a:off x="20667177" y="6088660"/>
                <a:ext cx="439824" cy="399100"/>
              </a:xfrm>
              <a:custGeom>
                <a:avLst/>
                <a:gdLst>
                  <a:gd name="connsiteX0" fmla="*/ 173079 w 439824"/>
                  <a:gd name="connsiteY0" fmla="*/ 18326 h 399099"/>
                  <a:gd name="connsiteX1" fmla="*/ 18326 w 439824"/>
                  <a:gd name="connsiteY1" fmla="*/ 228464 h 399099"/>
                  <a:gd name="connsiteX2" fmla="*/ 208102 w 439824"/>
                  <a:gd name="connsiteY2" fmla="*/ 196699 h 399099"/>
                  <a:gd name="connsiteX3" fmla="*/ 239867 w 439824"/>
                  <a:gd name="connsiteY3" fmla="*/ 387290 h 399099"/>
                  <a:gd name="connsiteX4" fmla="*/ 426385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173079" y="18326"/>
                    </a:moveTo>
                    <a:lnTo>
                      <a:pt x="18326" y="228464"/>
                    </a:lnTo>
                    <a:lnTo>
                      <a:pt x="208102" y="196699"/>
                    </a:lnTo>
                    <a:lnTo>
                      <a:pt x="239867" y="387290"/>
                    </a:lnTo>
                    <a:lnTo>
                      <a:pt x="426385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014E426-2F5A-1707-16FB-F4ACC4D84C92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9" name="Rechteck 8">
              <a:hlinkClick r:id="rId2" action="ppaction://hlinksldjump"/>
              <a:extLst>
                <a:ext uri="{FF2B5EF4-FFF2-40B4-BE49-F238E27FC236}">
                  <a16:creationId xmlns:a16="http://schemas.microsoft.com/office/drawing/2014/main" id="{978C7474-8FFD-BB83-F95D-A626B4922EF5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7213740E-E7A1-3DA1-C474-EA8768F7639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B0EEDA0F-1C3A-DC6D-ADDA-61D4A7B4A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7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Innovationsmatrix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Kompetenz und Engagement</a:t>
            </a:r>
          </a:p>
        </p:txBody>
      </p: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3C5A6166-8D5C-39A4-54DC-C16CC4695C7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6519" y="1692000"/>
            <a:ext cx="8899481" cy="4040399"/>
            <a:chOff x="976519" y="1692000"/>
            <a:chExt cx="8899481" cy="4040399"/>
          </a:xfrm>
        </p:grpSpPr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FAB2AAB7-6F24-3286-E4F8-8532C5DE3DCC}"/>
                </a:ext>
              </a:extLst>
            </p:cNvPr>
            <p:cNvSpPr txBox="1"/>
            <p:nvPr/>
          </p:nvSpPr>
          <p:spPr bwMode="gray">
            <a:xfrm>
              <a:off x="9438602" y="5400000"/>
              <a:ext cx="256480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7E1AEFEC-75DE-E492-C780-A9135228B0AB}"/>
                </a:ext>
              </a:extLst>
            </p:cNvPr>
            <p:cNvSpPr txBox="1"/>
            <p:nvPr/>
          </p:nvSpPr>
          <p:spPr bwMode="gray">
            <a:xfrm>
              <a:off x="5695698" y="5400000"/>
              <a:ext cx="800604" cy="3323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Innovations-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engagement</a:t>
              </a:r>
            </a:p>
          </p:txBody>
        </p: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4CEB2425-B6CF-AB59-021C-6CFCE43A495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316000" y="5292000"/>
              <a:ext cx="756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5C15C108-E4E5-455F-FE14-BF0DDCA12B35}"/>
                </a:ext>
              </a:extLst>
            </p:cNvPr>
            <p:cNvSpPr txBox="1"/>
            <p:nvPr/>
          </p:nvSpPr>
          <p:spPr bwMode="gray">
            <a:xfrm>
              <a:off x="976519" y="3135000"/>
              <a:ext cx="800604" cy="3323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Innovations-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kompetenz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FF06CE-8286-5821-F88F-185CE4A76FFB}"/>
                </a:ext>
              </a:extLst>
            </p:cNvPr>
            <p:cNvSpPr txBox="1"/>
            <p:nvPr/>
          </p:nvSpPr>
          <p:spPr bwMode="gray">
            <a:xfrm>
              <a:off x="1520643" y="1872000"/>
              <a:ext cx="256480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89EEED74-FE9E-0BA0-EF83-4FE137EAD5DB}"/>
                </a:ext>
              </a:extLst>
            </p:cNvPr>
            <p:cNvSpPr txBox="1"/>
            <p:nvPr/>
          </p:nvSpPr>
          <p:spPr bwMode="gray">
            <a:xfrm>
              <a:off x="1450110" y="4615200"/>
              <a:ext cx="327013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gering</a:t>
              </a: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3E7F45A7-1B25-E9E8-5110-ABD4EB3FE765}"/>
                </a:ext>
              </a:extLst>
            </p:cNvPr>
            <p:cNvSpPr txBox="1"/>
            <p:nvPr/>
          </p:nvSpPr>
          <p:spPr bwMode="gray">
            <a:xfrm>
              <a:off x="2498400" y="5400000"/>
              <a:ext cx="327013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gering</a:t>
              </a:r>
            </a:p>
          </p:txBody>
        </p: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D62914E2-A3E4-ADEF-8ED1-432D66ABEAD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886400" y="1692000"/>
              <a:ext cx="0" cy="324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">
            <a:extLst>
              <a:ext uri="{FF2B5EF4-FFF2-40B4-BE49-F238E27FC236}">
                <a16:creationId xmlns:a16="http://schemas.microsoft.com/office/drawing/2014/main" id="{BDBD82FF-7411-A9CB-5ED4-14FA2B0E029C}"/>
              </a:ext>
            </a:extLst>
          </p:cNvPr>
          <p:cNvSpPr txBox="1"/>
          <p:nvPr/>
        </p:nvSpPr>
        <p:spPr bwMode="gray">
          <a:xfrm>
            <a:off x="2630999" y="295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Unbeabsichtigte Innovation</a:t>
            </a:r>
          </a:p>
        </p:txBody>
      </p:sp>
      <p:sp>
        <p:nvSpPr>
          <p:cNvPr id="50" name="Text">
            <a:extLst>
              <a:ext uri="{FF2B5EF4-FFF2-40B4-BE49-F238E27FC236}">
                <a16:creationId xmlns:a16="http://schemas.microsoft.com/office/drawing/2014/main" id="{2F8B491A-DA97-96FA-0B63-6B943C418EA0}"/>
              </a:ext>
            </a:extLst>
          </p:cNvPr>
          <p:cNvSpPr txBox="1"/>
          <p:nvPr/>
        </p:nvSpPr>
        <p:spPr bwMode="gray">
          <a:xfrm>
            <a:off x="5150999" y="295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Durchschnittlich innovativ</a:t>
            </a:r>
          </a:p>
        </p:txBody>
      </p:sp>
      <p:sp>
        <p:nvSpPr>
          <p:cNvPr id="51" name="Text">
            <a:extLst>
              <a:ext uri="{FF2B5EF4-FFF2-40B4-BE49-F238E27FC236}">
                <a16:creationId xmlns:a16="http://schemas.microsoft.com/office/drawing/2014/main" id="{7DCEDF5E-E83C-622B-71D7-69BE003CB8FC}"/>
              </a:ext>
            </a:extLst>
          </p:cNvPr>
          <p:cNvSpPr txBox="1"/>
          <p:nvPr/>
        </p:nvSpPr>
        <p:spPr bwMode="gray">
          <a:xfrm>
            <a:off x="2630999" y="187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Mühelose Innovatoren</a:t>
            </a:r>
          </a:p>
        </p:txBody>
      </p:sp>
      <p:sp>
        <p:nvSpPr>
          <p:cNvPr id="52" name="Text">
            <a:extLst>
              <a:ext uri="{FF2B5EF4-FFF2-40B4-BE49-F238E27FC236}">
                <a16:creationId xmlns:a16="http://schemas.microsoft.com/office/drawing/2014/main" id="{336D9286-867E-34F2-BBEF-48BBA7316DEB}"/>
              </a:ext>
            </a:extLst>
          </p:cNvPr>
          <p:cNvSpPr txBox="1"/>
          <p:nvPr/>
        </p:nvSpPr>
        <p:spPr bwMode="gray">
          <a:xfrm>
            <a:off x="5150999" y="187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6"/>
                </a:solidFill>
                <a:latin typeface="+mj-lt"/>
              </a:rPr>
              <a:t>Unbewusste </a:t>
            </a:r>
            <a:br>
              <a:rPr lang="de-DE" sz="2000" b="1" dirty="0">
                <a:solidFill>
                  <a:schemeClr val="accent6"/>
                </a:solidFill>
                <a:latin typeface="+mj-lt"/>
              </a:rPr>
            </a:br>
            <a:r>
              <a:rPr lang="de-DE" sz="2000" b="1" dirty="0">
                <a:solidFill>
                  <a:schemeClr val="accent6"/>
                </a:solidFill>
                <a:latin typeface="+mj-lt"/>
              </a:rPr>
              <a:t>Stars</a:t>
            </a:r>
          </a:p>
        </p:txBody>
      </p:sp>
      <p:sp>
        <p:nvSpPr>
          <p:cNvPr id="77" name="Text">
            <a:extLst>
              <a:ext uri="{FF2B5EF4-FFF2-40B4-BE49-F238E27FC236}">
                <a16:creationId xmlns:a16="http://schemas.microsoft.com/office/drawing/2014/main" id="{7B581165-3DA5-E6BB-D1C4-AF17419C373D}"/>
              </a:ext>
            </a:extLst>
          </p:cNvPr>
          <p:cNvSpPr txBox="1"/>
          <p:nvPr/>
        </p:nvSpPr>
        <p:spPr bwMode="gray">
          <a:xfrm>
            <a:off x="7670998" y="295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6"/>
                </a:solidFill>
                <a:latin typeface="+mj-lt"/>
              </a:rPr>
              <a:t>Potenzielle </a:t>
            </a:r>
            <a:br>
              <a:rPr lang="de-DE" sz="2000" b="1" dirty="0">
                <a:solidFill>
                  <a:schemeClr val="accent6"/>
                </a:solidFill>
                <a:latin typeface="+mj-lt"/>
              </a:rPr>
            </a:br>
            <a:r>
              <a:rPr lang="de-DE" sz="2000" b="1" dirty="0">
                <a:solidFill>
                  <a:schemeClr val="accent6"/>
                </a:solidFill>
                <a:latin typeface="+mj-lt"/>
              </a:rPr>
              <a:t>Stars</a:t>
            </a:r>
          </a:p>
        </p:txBody>
      </p:sp>
      <p:sp>
        <p:nvSpPr>
          <p:cNvPr id="78" name="Text">
            <a:extLst>
              <a:ext uri="{FF2B5EF4-FFF2-40B4-BE49-F238E27FC236}">
                <a16:creationId xmlns:a16="http://schemas.microsoft.com/office/drawing/2014/main" id="{C4DEAE71-144A-6459-F415-BA78BA007BC8}"/>
              </a:ext>
            </a:extLst>
          </p:cNvPr>
          <p:cNvSpPr txBox="1"/>
          <p:nvPr/>
        </p:nvSpPr>
        <p:spPr bwMode="gray">
          <a:xfrm>
            <a:off x="7670998" y="187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3"/>
                </a:solidFill>
                <a:latin typeface="+mj-lt"/>
              </a:rPr>
              <a:t>Die besten Innovatoren</a:t>
            </a:r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46738E3F-1BA7-40AD-FDB3-1249F11A6AC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316000" y="1692000"/>
            <a:ext cx="7560000" cy="3240000"/>
            <a:chOff x="2855999" y="1692000"/>
            <a:chExt cx="8639993" cy="3240000"/>
          </a:xfrm>
        </p:grpSpPr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2F723E96-B807-BF9E-E505-A7926F46A599}"/>
                </a:ext>
              </a:extLst>
            </p:cNvPr>
            <p:cNvCxnSpPr/>
            <p:nvPr/>
          </p:nvCxnSpPr>
          <p:spPr bwMode="gray">
            <a:xfrm>
              <a:off x="2855999" y="3852000"/>
              <a:ext cx="8639993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4960F232-2A0D-C33D-ACF4-DDE4069A8CF9}"/>
                </a:ext>
              </a:extLst>
            </p:cNvPr>
            <p:cNvCxnSpPr/>
            <p:nvPr/>
          </p:nvCxnSpPr>
          <p:spPr bwMode="gray">
            <a:xfrm>
              <a:off x="8615993" y="169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42471C17-7F82-79AF-E93C-27B3D90B32F5}"/>
                </a:ext>
              </a:extLst>
            </p:cNvPr>
            <p:cNvCxnSpPr/>
            <p:nvPr/>
          </p:nvCxnSpPr>
          <p:spPr bwMode="gray">
            <a:xfrm>
              <a:off x="5735996" y="169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3CE2E5A9-01D7-C2D0-2403-E4342B262787}"/>
                </a:ext>
              </a:extLst>
            </p:cNvPr>
            <p:cNvCxnSpPr/>
            <p:nvPr/>
          </p:nvCxnSpPr>
          <p:spPr bwMode="gray">
            <a:xfrm>
              <a:off x="2855999" y="2772000"/>
              <a:ext cx="8639993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">
            <a:extLst>
              <a:ext uri="{FF2B5EF4-FFF2-40B4-BE49-F238E27FC236}">
                <a16:creationId xmlns:a16="http://schemas.microsoft.com/office/drawing/2014/main" id="{FDF52987-0EB7-7C43-3102-D4C2B42963B4}"/>
              </a:ext>
            </a:extLst>
          </p:cNvPr>
          <p:cNvSpPr txBox="1"/>
          <p:nvPr/>
        </p:nvSpPr>
        <p:spPr bwMode="gray">
          <a:xfrm>
            <a:off x="2630999" y="403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Keine Innova-tionskapazität</a:t>
            </a:r>
          </a:p>
        </p:txBody>
      </p:sp>
      <p:sp>
        <p:nvSpPr>
          <p:cNvPr id="85" name="Text">
            <a:extLst>
              <a:ext uri="{FF2B5EF4-FFF2-40B4-BE49-F238E27FC236}">
                <a16:creationId xmlns:a16="http://schemas.microsoft.com/office/drawing/2014/main" id="{E643E434-4B18-D62E-8A17-4A2073709FBE}"/>
              </a:ext>
            </a:extLst>
          </p:cNvPr>
          <p:cNvSpPr txBox="1"/>
          <p:nvPr/>
        </p:nvSpPr>
        <p:spPr bwMode="gray">
          <a:xfrm>
            <a:off x="5150999" y="403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Denken an </a:t>
            </a:r>
            <a:b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Innovation</a:t>
            </a:r>
          </a:p>
        </p:txBody>
      </p:sp>
      <p:sp>
        <p:nvSpPr>
          <p:cNvPr id="86" name="Text">
            <a:extLst>
              <a:ext uri="{FF2B5EF4-FFF2-40B4-BE49-F238E27FC236}">
                <a16:creationId xmlns:a16="http://schemas.microsoft.com/office/drawing/2014/main" id="{22DF1218-A8FA-EC38-720C-0663767E9C85}"/>
              </a:ext>
            </a:extLst>
          </p:cNvPr>
          <p:cNvSpPr txBox="1"/>
          <p:nvPr/>
        </p:nvSpPr>
        <p:spPr bwMode="gray">
          <a:xfrm>
            <a:off x="7670998" y="403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Reden ohne </a:t>
            </a:r>
            <a:br>
              <a:rPr lang="de-DE" sz="20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de-DE" sz="20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Handeln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2D137FB-9853-5A8B-A5AD-7263E4501C93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" name="Rechteck 4">
              <a:hlinkClick r:id="rId2" action="ppaction://hlinksldjump"/>
              <a:extLst>
                <a:ext uri="{FF2B5EF4-FFF2-40B4-BE49-F238E27FC236}">
                  <a16:creationId xmlns:a16="http://schemas.microsoft.com/office/drawing/2014/main" id="{3E8E40BE-C1C0-48BE-AE65-FFB0D9A63482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00D3BD9D-F769-1873-AA71-446DC9B706F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65BC15DA-FBB3-BA31-4080-FD6A45132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Business…"/>
          <p:cNvSpPr txBox="1"/>
          <p:nvPr/>
        </p:nvSpPr>
        <p:spPr>
          <a:xfrm>
            <a:off x="0" y="351162"/>
            <a:ext cx="12192000" cy="5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90000"/>
              </a:lnSpc>
              <a:defRPr sz="10000"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Das Innovationsmodell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9F7A73E-1A98-5FEB-A53F-2F75ACAA8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60" y="1005727"/>
            <a:ext cx="3897339" cy="550111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BA2DCE0-57B4-4680-F0AF-6C1E0ADA7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186" y="1005727"/>
            <a:ext cx="2329628" cy="330289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84024D3-344F-1EFF-00F7-DB85682C0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575" y="3248333"/>
            <a:ext cx="2240927" cy="31630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7E14A0A-8E5D-B099-3275-45388CD01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203" y="942093"/>
            <a:ext cx="3702385" cy="52293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B6EE0-99C1-E3F5-4194-A0431EED118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cap="none" dirty="0"/>
              <a:t>Innovationsmatrix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BA6E7095-4161-9F45-EFF6-1ADBDAD093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Kompetenz und Engagement - Kategorien</a:t>
            </a:r>
          </a:p>
        </p:txBody>
      </p:sp>
      <p:sp>
        <p:nvSpPr>
          <p:cNvPr id="145" name="Textplatzhalter 2">
            <a:extLst>
              <a:ext uri="{FF2B5EF4-FFF2-40B4-BE49-F238E27FC236}">
                <a16:creationId xmlns:a16="http://schemas.microsoft.com/office/drawing/2014/main" id="{47E44728-C289-1C3D-8CDC-F7AD2AAB0361}"/>
              </a:ext>
            </a:extLst>
          </p:cNvPr>
          <p:cNvSpPr txBox="1">
            <a:spLocks/>
          </p:cNvSpPr>
          <p:nvPr/>
        </p:nvSpPr>
        <p:spPr bwMode="gray">
          <a:xfrm>
            <a:off x="540301" y="1584000"/>
            <a:ext cx="2880000" cy="360000"/>
          </a:xfrm>
          <a:prstGeom prst="rect">
            <a:avLst/>
          </a:prstGeom>
          <a:noFill/>
        </p:spPr>
        <p:txBody>
          <a:bodyPr vert="horz" lIns="0" tIns="0" rIns="0" bIns="72000" rtlCol="0" anchor="b" anchorCtr="0">
            <a:noAutofit/>
          </a:bodyPr>
          <a:lstStyle>
            <a:defPPr>
              <a:defRPr lang="en-US"/>
            </a:defPPr>
            <a:lvl1pPr indent="0" defTabSz="91449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46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91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737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983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286229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marL="2743474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marL="3200720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marL="3657966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de-DE" dirty="0">
                <a:solidFill>
                  <a:schemeClr val="tx2"/>
                </a:solidFill>
              </a:rPr>
              <a:t>Mühelose Innovatoren</a:t>
            </a:r>
          </a:p>
        </p:txBody>
      </p:sp>
      <p:sp>
        <p:nvSpPr>
          <p:cNvPr id="146" name="Inhaltsplatzhalter 13">
            <a:extLst>
              <a:ext uri="{FF2B5EF4-FFF2-40B4-BE49-F238E27FC236}">
                <a16:creationId xmlns:a16="http://schemas.microsoft.com/office/drawing/2014/main" id="{B7744A42-63C7-681D-B586-63159F8F3745}"/>
              </a:ext>
            </a:extLst>
          </p:cNvPr>
          <p:cNvSpPr txBox="1">
            <a:spLocks/>
          </p:cNvSpPr>
          <p:nvPr/>
        </p:nvSpPr>
        <p:spPr bwMode="gray">
          <a:xfrm>
            <a:off x="540300" y="2124000"/>
            <a:ext cx="2880000" cy="72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0072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108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440144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00180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851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6pPr>
            <a:lvl7pPr marL="2972097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7pPr>
            <a:lvl8pPr marL="3429343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8pPr>
            <a:lvl9pPr marL="3886589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de-DE" dirty="0"/>
              <a:t>Innovationsprojekte werden schon sehr lange umgesetzt. Trotz begrenzter Ressourcen können diese Unternehmen Innovationen gut umsetzen.</a:t>
            </a:r>
          </a:p>
        </p:txBody>
      </p:sp>
      <p:sp>
        <p:nvSpPr>
          <p:cNvPr id="147" name="Textplatzhalter 17">
            <a:extLst>
              <a:ext uri="{FF2B5EF4-FFF2-40B4-BE49-F238E27FC236}">
                <a16:creationId xmlns:a16="http://schemas.microsoft.com/office/drawing/2014/main" id="{6F2BE064-4191-EFA7-0D7F-3F3C71AF1D72}"/>
              </a:ext>
            </a:extLst>
          </p:cNvPr>
          <p:cNvSpPr txBox="1">
            <a:spLocks/>
          </p:cNvSpPr>
          <p:nvPr/>
        </p:nvSpPr>
        <p:spPr bwMode="gray">
          <a:xfrm>
            <a:off x="4387171" y="1584000"/>
            <a:ext cx="2880000" cy="360000"/>
          </a:xfrm>
          <a:prstGeom prst="rect">
            <a:avLst/>
          </a:prstGeom>
          <a:noFill/>
        </p:spPr>
        <p:txBody>
          <a:bodyPr vert="horz" lIns="0" tIns="0" rIns="0" bIns="72000" rtlCol="0" anchor="b" anchorCtr="0">
            <a:noAutofit/>
          </a:bodyPr>
          <a:lstStyle>
            <a:defPPr>
              <a:defRPr lang="en-US"/>
            </a:defPPr>
            <a:lvl1pPr indent="0" defTabSz="91449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46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91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737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983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286229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marL="2743474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marL="3200720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marL="3657966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de-DE" dirty="0">
                <a:solidFill>
                  <a:schemeClr val="tx2"/>
                </a:solidFill>
              </a:rPr>
              <a:t>Unbewusste Stars</a:t>
            </a:r>
          </a:p>
        </p:txBody>
      </p:sp>
      <p:sp>
        <p:nvSpPr>
          <p:cNvPr id="148" name="Inhaltsplatzhalter 18">
            <a:extLst>
              <a:ext uri="{FF2B5EF4-FFF2-40B4-BE49-F238E27FC236}">
                <a16:creationId xmlns:a16="http://schemas.microsoft.com/office/drawing/2014/main" id="{4B1A4A69-42E9-8565-4054-C3F68B2E6995}"/>
              </a:ext>
            </a:extLst>
          </p:cNvPr>
          <p:cNvSpPr txBox="1">
            <a:spLocks/>
          </p:cNvSpPr>
          <p:nvPr/>
        </p:nvSpPr>
        <p:spPr bwMode="gray">
          <a:xfrm>
            <a:off x="4387171" y="2124000"/>
            <a:ext cx="2880000" cy="72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0072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108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440144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00180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851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6pPr>
            <a:lvl7pPr marL="2972097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7pPr>
            <a:lvl8pPr marL="3429343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8pPr>
            <a:lvl9pPr marL="3886589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de-DE" dirty="0"/>
              <a:t>Diese Unternehmen entwickeln eine große Zahl an innovativen Ideen und setzen diese auch erfolgreich um.</a:t>
            </a:r>
          </a:p>
        </p:txBody>
      </p:sp>
      <p:sp>
        <p:nvSpPr>
          <p:cNvPr id="149" name="Textplatzhalter 14">
            <a:extLst>
              <a:ext uri="{FF2B5EF4-FFF2-40B4-BE49-F238E27FC236}">
                <a16:creationId xmlns:a16="http://schemas.microsoft.com/office/drawing/2014/main" id="{2A273A8A-5E1D-E064-B238-1EAC91D81C72}"/>
              </a:ext>
            </a:extLst>
          </p:cNvPr>
          <p:cNvSpPr txBox="1">
            <a:spLocks/>
          </p:cNvSpPr>
          <p:nvPr/>
        </p:nvSpPr>
        <p:spPr bwMode="gray">
          <a:xfrm>
            <a:off x="8234272" y="1584000"/>
            <a:ext cx="2880000" cy="360000"/>
          </a:xfrm>
          <a:prstGeom prst="rect">
            <a:avLst/>
          </a:prstGeom>
          <a:noFill/>
        </p:spPr>
        <p:txBody>
          <a:bodyPr vert="horz" lIns="0" tIns="0" rIns="0" bIns="72000" rtlCol="0" anchor="b" anchorCtr="0">
            <a:noAutofit/>
          </a:bodyPr>
          <a:lstStyle>
            <a:defPPr>
              <a:defRPr lang="en-US"/>
            </a:defPPr>
            <a:lvl1pPr indent="0" defTabSz="91449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46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91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737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983" indent="0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286229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6pPr>
            <a:lvl7pPr marL="2743474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7pPr>
            <a:lvl8pPr marL="3200720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8pPr>
            <a:lvl9pPr marL="3657966" indent="0" defTabSz="914491">
              <a:spcBef>
                <a:spcPct val="20000"/>
              </a:spcBef>
              <a:buFont typeface="Arial" panose="020B0604020202020204" pitchFamily="34" charset="0"/>
              <a:buNone/>
              <a:defRPr sz="1600" b="1"/>
            </a:lvl9pPr>
          </a:lstStyle>
          <a:p>
            <a:r>
              <a:rPr lang="de-DE" dirty="0">
                <a:solidFill>
                  <a:schemeClr val="tx2"/>
                </a:solidFill>
              </a:rPr>
              <a:t>Die besten Innovatoren</a:t>
            </a:r>
          </a:p>
        </p:txBody>
      </p:sp>
      <p:sp>
        <p:nvSpPr>
          <p:cNvPr id="150" name="Inhaltsplatzhalter 15">
            <a:extLst>
              <a:ext uri="{FF2B5EF4-FFF2-40B4-BE49-F238E27FC236}">
                <a16:creationId xmlns:a16="http://schemas.microsoft.com/office/drawing/2014/main" id="{DD9E10E8-5635-6B1B-1608-E721FC50D1B9}"/>
              </a:ext>
            </a:extLst>
          </p:cNvPr>
          <p:cNvSpPr txBox="1">
            <a:spLocks/>
          </p:cNvSpPr>
          <p:nvPr/>
        </p:nvSpPr>
        <p:spPr bwMode="gray">
          <a:xfrm>
            <a:off x="8234272" y="2124000"/>
            <a:ext cx="2880000" cy="72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indent="0" defTabSz="91449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20072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080108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440144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00180" indent="-270027" defTabSz="91449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 marL="2514851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6pPr>
            <a:lvl7pPr marL="2972097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7pPr>
            <a:lvl8pPr marL="3429343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8pPr>
            <a:lvl9pPr marL="3886589" indent="-228623" defTabSz="914491">
              <a:spcBef>
                <a:spcPct val="200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de-DE" dirty="0"/>
              <a:t>Diese Gruppe ist vollständig auf Innovationen fokussiert und ihre Mitglieder sind in ihrem </a:t>
            </a:r>
            <a:br>
              <a:rPr lang="de-DE" dirty="0"/>
            </a:br>
            <a:r>
              <a:rPr lang="de-DE" dirty="0"/>
              <a:t>Bereich führend.</a:t>
            </a:r>
          </a:p>
        </p:txBody>
      </p:sp>
      <p:grpSp>
        <p:nvGrpSpPr>
          <p:cNvPr id="151" name="Gruppieren 150">
            <a:extLst>
              <a:ext uri="{FF2B5EF4-FFF2-40B4-BE49-F238E27FC236}">
                <a16:creationId xmlns:a16="http://schemas.microsoft.com/office/drawing/2014/main" id="{8617529C-5683-34BC-A10A-E5C8E4963EEE}"/>
              </a:ext>
            </a:extLst>
          </p:cNvPr>
          <p:cNvGrpSpPr/>
          <p:nvPr/>
        </p:nvGrpSpPr>
        <p:grpSpPr bwMode="gray">
          <a:xfrm>
            <a:off x="540070" y="1980000"/>
            <a:ext cx="2880000" cy="0"/>
            <a:chOff x="6311900" y="2160000"/>
            <a:chExt cx="2880000" cy="0"/>
          </a:xfrm>
        </p:grpSpPr>
        <p:cxnSp>
          <p:nvCxnSpPr>
            <p:cNvPr id="152" name="Gerader Verbinder 151">
              <a:extLst>
                <a:ext uri="{FF2B5EF4-FFF2-40B4-BE49-F238E27FC236}">
                  <a16:creationId xmlns:a16="http://schemas.microsoft.com/office/drawing/2014/main" id="{774FF672-F390-5069-4738-42BD572841D4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311900" y="2160000"/>
              <a:ext cx="2880000" cy="0"/>
            </a:xfrm>
            <a:prstGeom prst="line">
              <a:avLst/>
            </a:prstGeom>
            <a:ln w="12700">
              <a:solidFill>
                <a:schemeClr val="accent6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Gerader Verbinder 152">
              <a:extLst>
                <a:ext uri="{FF2B5EF4-FFF2-40B4-BE49-F238E27FC236}">
                  <a16:creationId xmlns:a16="http://schemas.microsoft.com/office/drawing/2014/main" id="{4F3E83C6-C751-1A35-0806-AA0D51E1F145}"/>
                </a:ext>
              </a:extLst>
            </p:cNvPr>
            <p:cNvCxnSpPr/>
            <p:nvPr/>
          </p:nvCxnSpPr>
          <p:spPr bwMode="gray">
            <a:xfrm>
              <a:off x="6311900" y="2160000"/>
              <a:ext cx="735076" cy="0"/>
            </a:xfrm>
            <a:prstGeom prst="line">
              <a:avLst/>
            </a:prstGeom>
            <a:ln w="63500">
              <a:solidFill>
                <a:schemeClr val="accent6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Textplatzhalter 2">
            <a:extLst>
              <a:ext uri="{FF2B5EF4-FFF2-40B4-BE49-F238E27FC236}">
                <a16:creationId xmlns:a16="http://schemas.microsoft.com/office/drawing/2014/main" id="{A312CB00-69E9-4DF4-7F9B-6796C5A850DE}"/>
              </a:ext>
            </a:extLst>
          </p:cNvPr>
          <p:cNvSpPr txBox="1">
            <a:spLocks/>
          </p:cNvSpPr>
          <p:nvPr/>
        </p:nvSpPr>
        <p:spPr bwMode="gray">
          <a:xfrm>
            <a:off x="540530" y="3024000"/>
            <a:ext cx="2880000" cy="360000"/>
          </a:xfrm>
          <a:prstGeom prst="rect">
            <a:avLst/>
          </a:prstGeom>
          <a:noFill/>
        </p:spPr>
        <p:txBody>
          <a:bodyPr vert="horz" lIns="0" tIns="0" rIns="0" bIns="72000" rtlCol="0" anchor="b" anchorCtr="0">
            <a:noAutofit/>
          </a:bodyPr>
          <a:lstStyle>
            <a:lvl1pPr marL="0" indent="0" algn="l" defTabSz="9144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46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91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737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983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229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2"/>
                </a:solidFill>
              </a:rPr>
              <a:t>Unbeabsichtigte Innovation</a:t>
            </a:r>
          </a:p>
        </p:txBody>
      </p:sp>
      <p:sp>
        <p:nvSpPr>
          <p:cNvPr id="161" name="Inhaltsplatzhalter 13">
            <a:extLst>
              <a:ext uri="{FF2B5EF4-FFF2-40B4-BE49-F238E27FC236}">
                <a16:creationId xmlns:a16="http://schemas.microsoft.com/office/drawing/2014/main" id="{8740B858-E40E-522D-3E40-F966E1923D48}"/>
              </a:ext>
            </a:extLst>
          </p:cNvPr>
          <p:cNvSpPr txBox="1">
            <a:spLocks/>
          </p:cNvSpPr>
          <p:nvPr/>
        </p:nvSpPr>
        <p:spPr bwMode="gray">
          <a:xfrm>
            <a:off x="540300" y="3564000"/>
            <a:ext cx="2880000" cy="72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200" dirty="0"/>
              <a:t>Obwohl sie in einigen Bereichen bereits </a:t>
            </a:r>
            <a:br>
              <a:rPr lang="de-DE" sz="1200" dirty="0"/>
            </a:br>
            <a:r>
              <a:rPr lang="de-DE" sz="1200" dirty="0"/>
              <a:t>innovativ sind, glauben diese Unternehmen </a:t>
            </a:r>
            <a:br>
              <a:rPr lang="de-DE" sz="1200" dirty="0"/>
            </a:br>
            <a:r>
              <a:rPr lang="de-DE" sz="1200" dirty="0"/>
              <a:t>nicht an das eigene Innovationspotenzial.</a:t>
            </a:r>
          </a:p>
        </p:txBody>
      </p:sp>
      <p:sp>
        <p:nvSpPr>
          <p:cNvPr id="162" name="Textplatzhalter 14">
            <a:extLst>
              <a:ext uri="{FF2B5EF4-FFF2-40B4-BE49-F238E27FC236}">
                <a16:creationId xmlns:a16="http://schemas.microsoft.com/office/drawing/2014/main" id="{548F9799-0C89-BD74-2F28-C3DEEAFD6CC9}"/>
              </a:ext>
            </a:extLst>
          </p:cNvPr>
          <p:cNvSpPr txBox="1">
            <a:spLocks/>
          </p:cNvSpPr>
          <p:nvPr/>
        </p:nvSpPr>
        <p:spPr bwMode="gray">
          <a:xfrm>
            <a:off x="8234272" y="3024000"/>
            <a:ext cx="2880000" cy="360000"/>
          </a:xfrm>
          <a:prstGeom prst="rect">
            <a:avLst/>
          </a:prstGeom>
          <a:noFill/>
        </p:spPr>
        <p:txBody>
          <a:bodyPr vert="horz" lIns="0" tIns="0" rIns="0" bIns="72000" rtlCol="0" anchor="b" anchorCtr="0">
            <a:noAutofit/>
          </a:bodyPr>
          <a:lstStyle>
            <a:lvl1pPr marL="0" indent="0" algn="l" defTabSz="9144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46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91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737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983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229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2"/>
                </a:solidFill>
              </a:rPr>
              <a:t>Potenzielle Stars</a:t>
            </a:r>
          </a:p>
        </p:txBody>
      </p:sp>
      <p:sp>
        <p:nvSpPr>
          <p:cNvPr id="163" name="Inhaltsplatzhalter 15">
            <a:extLst>
              <a:ext uri="{FF2B5EF4-FFF2-40B4-BE49-F238E27FC236}">
                <a16:creationId xmlns:a16="http://schemas.microsoft.com/office/drawing/2014/main" id="{2E0471A7-D763-CA25-4CE6-5A9DAB0BB860}"/>
              </a:ext>
            </a:extLst>
          </p:cNvPr>
          <p:cNvSpPr txBox="1">
            <a:spLocks/>
          </p:cNvSpPr>
          <p:nvPr/>
        </p:nvSpPr>
        <p:spPr bwMode="gray">
          <a:xfrm>
            <a:off x="8234272" y="3564000"/>
            <a:ext cx="2880000" cy="72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200" dirty="0"/>
              <a:t>Unternehmen, die bereits erste Erfolge mit Innovationen hatten, sind überzeugt von Innovationen. Hier besteht großes Potenzial.</a:t>
            </a:r>
          </a:p>
        </p:txBody>
      </p:sp>
      <p:sp>
        <p:nvSpPr>
          <p:cNvPr id="167" name="Textplatzhalter 17">
            <a:extLst>
              <a:ext uri="{FF2B5EF4-FFF2-40B4-BE49-F238E27FC236}">
                <a16:creationId xmlns:a16="http://schemas.microsoft.com/office/drawing/2014/main" id="{C93AD588-7A9C-BA8D-E82F-2F05F608AFBC}"/>
              </a:ext>
            </a:extLst>
          </p:cNvPr>
          <p:cNvSpPr txBox="1">
            <a:spLocks/>
          </p:cNvSpPr>
          <p:nvPr/>
        </p:nvSpPr>
        <p:spPr bwMode="gray">
          <a:xfrm>
            <a:off x="4387171" y="3024000"/>
            <a:ext cx="2880000" cy="360000"/>
          </a:xfrm>
          <a:prstGeom prst="rect">
            <a:avLst/>
          </a:prstGeom>
          <a:noFill/>
        </p:spPr>
        <p:txBody>
          <a:bodyPr vert="horz" lIns="0" tIns="0" rIns="0" bIns="72000" rtlCol="0" anchor="b" anchorCtr="0">
            <a:noAutofit/>
          </a:bodyPr>
          <a:lstStyle>
            <a:lvl1pPr marL="0" indent="0" algn="l" defTabSz="9144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46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91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737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983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229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2"/>
                </a:solidFill>
              </a:rPr>
              <a:t>Durchschnittlich innovativ</a:t>
            </a:r>
          </a:p>
        </p:txBody>
      </p:sp>
      <p:sp>
        <p:nvSpPr>
          <p:cNvPr id="168" name="Inhaltsplatzhalter 18">
            <a:extLst>
              <a:ext uri="{FF2B5EF4-FFF2-40B4-BE49-F238E27FC236}">
                <a16:creationId xmlns:a16="http://schemas.microsoft.com/office/drawing/2014/main" id="{B408E544-C001-DC7D-CB82-346B48874614}"/>
              </a:ext>
            </a:extLst>
          </p:cNvPr>
          <p:cNvSpPr txBox="1">
            <a:spLocks/>
          </p:cNvSpPr>
          <p:nvPr/>
        </p:nvSpPr>
        <p:spPr bwMode="gray">
          <a:xfrm>
            <a:off x="4387171" y="3564000"/>
            <a:ext cx="2880000" cy="72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200" dirty="0"/>
              <a:t>Das Potenzial und die Strukturen für Innovationen sind vorhanden. Diese Organisationen werden sich nach und nach innovativ entwickeln.</a:t>
            </a:r>
          </a:p>
        </p:txBody>
      </p:sp>
      <p:sp>
        <p:nvSpPr>
          <p:cNvPr id="175" name="Textplatzhalter 2">
            <a:extLst>
              <a:ext uri="{FF2B5EF4-FFF2-40B4-BE49-F238E27FC236}">
                <a16:creationId xmlns:a16="http://schemas.microsoft.com/office/drawing/2014/main" id="{B87C0F3F-6C9A-453F-7173-D39661A7A977}"/>
              </a:ext>
            </a:extLst>
          </p:cNvPr>
          <p:cNvSpPr txBox="1">
            <a:spLocks/>
          </p:cNvSpPr>
          <p:nvPr/>
        </p:nvSpPr>
        <p:spPr bwMode="gray">
          <a:xfrm>
            <a:off x="552460" y="4464000"/>
            <a:ext cx="2880000" cy="360000"/>
          </a:xfrm>
          <a:prstGeom prst="rect">
            <a:avLst/>
          </a:prstGeom>
          <a:noFill/>
        </p:spPr>
        <p:txBody>
          <a:bodyPr vert="horz" lIns="0" tIns="0" rIns="0" bIns="72000" rtlCol="0" anchor="ctr">
            <a:noAutofit/>
          </a:bodyPr>
          <a:lstStyle>
            <a:lvl1pPr marL="0" indent="0" algn="l" defTabSz="9144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46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91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737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983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229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2"/>
                </a:solidFill>
              </a:rPr>
              <a:t>Keine Innovationskapazität</a:t>
            </a:r>
          </a:p>
        </p:txBody>
      </p:sp>
      <p:sp>
        <p:nvSpPr>
          <p:cNvPr id="176" name="Inhaltsplatzhalter 13">
            <a:extLst>
              <a:ext uri="{FF2B5EF4-FFF2-40B4-BE49-F238E27FC236}">
                <a16:creationId xmlns:a16="http://schemas.microsoft.com/office/drawing/2014/main" id="{A3EDADE6-2E7E-BDA6-CF61-09EAF79AA137}"/>
              </a:ext>
            </a:extLst>
          </p:cNvPr>
          <p:cNvSpPr txBox="1">
            <a:spLocks/>
          </p:cNvSpPr>
          <p:nvPr/>
        </p:nvSpPr>
        <p:spPr bwMode="gray">
          <a:xfrm>
            <a:off x="552228" y="5004000"/>
            <a:ext cx="2880000" cy="72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200" dirty="0"/>
              <a:t>Diese Unternehmen beziehen ihren Erfolg nicht aus Innovation, sondern aus Tradition und ihrer starken Marktposition.</a:t>
            </a:r>
          </a:p>
        </p:txBody>
      </p:sp>
      <p:sp>
        <p:nvSpPr>
          <p:cNvPr id="177" name="Textplatzhalter 14">
            <a:extLst>
              <a:ext uri="{FF2B5EF4-FFF2-40B4-BE49-F238E27FC236}">
                <a16:creationId xmlns:a16="http://schemas.microsoft.com/office/drawing/2014/main" id="{E5C01A82-032D-5AA7-9233-A4A33BBBA2B2}"/>
              </a:ext>
            </a:extLst>
          </p:cNvPr>
          <p:cNvSpPr txBox="1">
            <a:spLocks/>
          </p:cNvSpPr>
          <p:nvPr/>
        </p:nvSpPr>
        <p:spPr bwMode="gray">
          <a:xfrm>
            <a:off x="8234272" y="4464000"/>
            <a:ext cx="2880000" cy="360000"/>
          </a:xfrm>
          <a:prstGeom prst="rect">
            <a:avLst/>
          </a:prstGeom>
          <a:noFill/>
        </p:spPr>
        <p:txBody>
          <a:bodyPr vert="horz" lIns="0" tIns="0" rIns="0" bIns="72000" rtlCol="0" anchor="ctr">
            <a:noAutofit/>
          </a:bodyPr>
          <a:lstStyle>
            <a:lvl1pPr marL="0" indent="0" algn="l" defTabSz="9144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46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91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737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983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229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2"/>
                </a:solidFill>
              </a:rPr>
              <a:t>Reden ohne handeln</a:t>
            </a:r>
          </a:p>
        </p:txBody>
      </p:sp>
      <p:sp>
        <p:nvSpPr>
          <p:cNvPr id="178" name="Inhaltsplatzhalter 15">
            <a:extLst>
              <a:ext uri="{FF2B5EF4-FFF2-40B4-BE49-F238E27FC236}">
                <a16:creationId xmlns:a16="http://schemas.microsoft.com/office/drawing/2014/main" id="{A9FE7A87-BC63-DB28-1766-6327E850D3A3}"/>
              </a:ext>
            </a:extLst>
          </p:cNvPr>
          <p:cNvSpPr txBox="1">
            <a:spLocks/>
          </p:cNvSpPr>
          <p:nvPr/>
        </p:nvSpPr>
        <p:spPr bwMode="gray">
          <a:xfrm>
            <a:off x="8234272" y="5004000"/>
            <a:ext cx="2880000" cy="72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200" dirty="0"/>
              <a:t>Innovationen sind ein wichtiges Thema, </a:t>
            </a:r>
            <a:br>
              <a:rPr lang="de-DE" sz="1200" dirty="0"/>
            </a:br>
            <a:r>
              <a:rPr lang="de-DE" sz="1200" dirty="0"/>
              <a:t>aber bisher wurden keine Innovationsprojekte umgesetzt.</a:t>
            </a:r>
          </a:p>
        </p:txBody>
      </p:sp>
      <p:sp>
        <p:nvSpPr>
          <p:cNvPr id="182" name="Textplatzhalter 17">
            <a:extLst>
              <a:ext uri="{FF2B5EF4-FFF2-40B4-BE49-F238E27FC236}">
                <a16:creationId xmlns:a16="http://schemas.microsoft.com/office/drawing/2014/main" id="{1674CC41-1D69-D89D-17C5-6DE2C348E92C}"/>
              </a:ext>
            </a:extLst>
          </p:cNvPr>
          <p:cNvSpPr txBox="1">
            <a:spLocks/>
          </p:cNvSpPr>
          <p:nvPr/>
        </p:nvSpPr>
        <p:spPr bwMode="gray">
          <a:xfrm>
            <a:off x="4387171" y="4464000"/>
            <a:ext cx="2880000" cy="360000"/>
          </a:xfrm>
          <a:prstGeom prst="rect">
            <a:avLst/>
          </a:prstGeom>
          <a:noFill/>
        </p:spPr>
        <p:txBody>
          <a:bodyPr vert="horz" lIns="0" tIns="0" rIns="0" bIns="72000" rtlCol="0" anchor="ctr">
            <a:noAutofit/>
          </a:bodyPr>
          <a:lstStyle>
            <a:lvl1pPr marL="0" indent="0" algn="l" defTabSz="9144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None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46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91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737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983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229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74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720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66" indent="0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tx2"/>
                </a:solidFill>
              </a:rPr>
              <a:t>Denken an Innovation</a:t>
            </a:r>
          </a:p>
        </p:txBody>
      </p:sp>
      <p:sp>
        <p:nvSpPr>
          <p:cNvPr id="183" name="Inhaltsplatzhalter 18">
            <a:extLst>
              <a:ext uri="{FF2B5EF4-FFF2-40B4-BE49-F238E27FC236}">
                <a16:creationId xmlns:a16="http://schemas.microsoft.com/office/drawing/2014/main" id="{DE44305F-649F-3900-A889-DFFE55560946}"/>
              </a:ext>
            </a:extLst>
          </p:cNvPr>
          <p:cNvSpPr txBox="1">
            <a:spLocks/>
          </p:cNvSpPr>
          <p:nvPr/>
        </p:nvSpPr>
        <p:spPr bwMode="gray">
          <a:xfrm>
            <a:off x="4387171" y="5004000"/>
            <a:ext cx="2880000" cy="720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200" dirty="0"/>
              <a:t>Diese Unternehmen sind keine Innovatoren. Innovationen sind aber im Gespräch und eine </a:t>
            </a:r>
            <a:br>
              <a:rPr lang="de-DE" sz="1200" dirty="0"/>
            </a:br>
            <a:r>
              <a:rPr lang="de-DE" sz="1200" dirty="0"/>
              <a:t>vage Vision existiert.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36734C-ECBC-520B-5D13-16F04524AE06}"/>
              </a:ext>
            </a:extLst>
          </p:cNvPr>
          <p:cNvGrpSpPr/>
          <p:nvPr/>
        </p:nvGrpSpPr>
        <p:grpSpPr bwMode="gray">
          <a:xfrm>
            <a:off x="4387171" y="1980000"/>
            <a:ext cx="2880000" cy="0"/>
            <a:chOff x="6311900" y="2160000"/>
            <a:chExt cx="2880000" cy="0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7C862ABA-7AE2-4501-58F2-6B002D6D7A4C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311900" y="2160000"/>
              <a:ext cx="2880000" cy="0"/>
            </a:xfrm>
            <a:prstGeom prst="line">
              <a:avLst/>
            </a:prstGeom>
            <a:ln w="12700">
              <a:solidFill>
                <a:schemeClr val="accent6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9FE9FFBC-8D91-C96E-1A2C-40E4415EE131}"/>
                </a:ext>
              </a:extLst>
            </p:cNvPr>
            <p:cNvCxnSpPr/>
            <p:nvPr/>
          </p:nvCxnSpPr>
          <p:spPr bwMode="gray">
            <a:xfrm>
              <a:off x="6311900" y="2160000"/>
              <a:ext cx="735076" cy="0"/>
            </a:xfrm>
            <a:prstGeom prst="line">
              <a:avLst/>
            </a:prstGeom>
            <a:ln w="63500">
              <a:solidFill>
                <a:schemeClr val="accent6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898D15F-4B2B-834B-36DC-EA783E1F031A}"/>
              </a:ext>
            </a:extLst>
          </p:cNvPr>
          <p:cNvGrpSpPr/>
          <p:nvPr/>
        </p:nvGrpSpPr>
        <p:grpSpPr bwMode="gray">
          <a:xfrm>
            <a:off x="540530" y="4860000"/>
            <a:ext cx="2880000" cy="0"/>
            <a:chOff x="6311900" y="2160000"/>
            <a:chExt cx="2880000" cy="0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B5140B31-DDBE-AAE7-796C-0C1692D2DEE9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311900" y="2160000"/>
              <a:ext cx="288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0D5B6DC4-C953-ACC5-A99C-D82654E2DE7E}"/>
                </a:ext>
              </a:extLst>
            </p:cNvPr>
            <p:cNvCxnSpPr/>
            <p:nvPr/>
          </p:nvCxnSpPr>
          <p:spPr bwMode="gray">
            <a:xfrm>
              <a:off x="6311900" y="2160000"/>
              <a:ext cx="735076" cy="0"/>
            </a:xfrm>
            <a:prstGeom prst="line">
              <a:avLst/>
            </a:prstGeom>
            <a:ln w="63500">
              <a:solidFill>
                <a:schemeClr val="accent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0BF6B210-14A8-564E-F5DB-6CE583337F3B}"/>
              </a:ext>
            </a:extLst>
          </p:cNvPr>
          <p:cNvGrpSpPr/>
          <p:nvPr/>
        </p:nvGrpSpPr>
        <p:grpSpPr bwMode="gray">
          <a:xfrm>
            <a:off x="540530" y="3420000"/>
            <a:ext cx="2880000" cy="0"/>
            <a:chOff x="6311900" y="2160000"/>
            <a:chExt cx="2880000" cy="0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4A977FF6-7D2D-5FF1-ADDB-7AC133AB3C24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311900" y="2160000"/>
              <a:ext cx="2880000" cy="0"/>
            </a:xfrm>
            <a:prstGeom prst="line">
              <a:avLst/>
            </a:prstGeom>
            <a:ln w="12700">
              <a:solidFill>
                <a:schemeClr val="accent3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2AE2483-1A17-A238-A14A-C1BBFC143D35}"/>
                </a:ext>
              </a:extLst>
            </p:cNvPr>
            <p:cNvCxnSpPr/>
            <p:nvPr/>
          </p:nvCxnSpPr>
          <p:spPr bwMode="gray">
            <a:xfrm>
              <a:off x="6311900" y="2160000"/>
              <a:ext cx="735076" cy="0"/>
            </a:xfrm>
            <a:prstGeom prst="line">
              <a:avLst/>
            </a:prstGeom>
            <a:ln w="63500">
              <a:solidFill>
                <a:schemeClr val="accent3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CDBA0CBC-68AE-8929-4122-A40BAA827B5E}"/>
              </a:ext>
            </a:extLst>
          </p:cNvPr>
          <p:cNvGrpSpPr/>
          <p:nvPr/>
        </p:nvGrpSpPr>
        <p:grpSpPr bwMode="gray">
          <a:xfrm>
            <a:off x="8234272" y="3420000"/>
            <a:ext cx="2880000" cy="0"/>
            <a:chOff x="6311900" y="2160000"/>
            <a:chExt cx="2880000" cy="0"/>
          </a:xfrm>
        </p:grpSpPr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291F287A-7B48-79EF-5445-BD0E35AE0770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311900" y="2160000"/>
              <a:ext cx="2880000" cy="0"/>
            </a:xfrm>
            <a:prstGeom prst="line">
              <a:avLst/>
            </a:prstGeom>
            <a:ln w="12700">
              <a:solidFill>
                <a:schemeClr val="accent3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041A07DE-7FD9-3F12-BE3F-272073F890EB}"/>
                </a:ext>
              </a:extLst>
            </p:cNvPr>
            <p:cNvCxnSpPr/>
            <p:nvPr/>
          </p:nvCxnSpPr>
          <p:spPr bwMode="gray">
            <a:xfrm>
              <a:off x="6311900" y="2160000"/>
              <a:ext cx="735076" cy="0"/>
            </a:xfrm>
            <a:prstGeom prst="line">
              <a:avLst/>
            </a:prstGeom>
            <a:ln w="63500">
              <a:solidFill>
                <a:schemeClr val="accent3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1A851B1-336D-8F0E-8CE2-70BBB885C610}"/>
              </a:ext>
            </a:extLst>
          </p:cNvPr>
          <p:cNvGrpSpPr/>
          <p:nvPr/>
        </p:nvGrpSpPr>
        <p:grpSpPr bwMode="gray">
          <a:xfrm>
            <a:off x="4387171" y="4860000"/>
            <a:ext cx="2880000" cy="0"/>
            <a:chOff x="6311900" y="2160000"/>
            <a:chExt cx="2880000" cy="0"/>
          </a:xfrm>
        </p:grpSpPr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DC4F0E11-0BEF-7261-80CB-AC7095D73985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311900" y="2160000"/>
              <a:ext cx="288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5C612E6B-9C09-EAA1-60CD-8823A644B559}"/>
                </a:ext>
              </a:extLst>
            </p:cNvPr>
            <p:cNvCxnSpPr/>
            <p:nvPr/>
          </p:nvCxnSpPr>
          <p:spPr bwMode="gray">
            <a:xfrm>
              <a:off x="6311900" y="2160000"/>
              <a:ext cx="735076" cy="0"/>
            </a:xfrm>
            <a:prstGeom prst="line">
              <a:avLst/>
            </a:prstGeom>
            <a:ln w="63500">
              <a:solidFill>
                <a:schemeClr val="accent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C5561DE0-FB5C-9397-9595-7EE97F8F5D50}"/>
              </a:ext>
            </a:extLst>
          </p:cNvPr>
          <p:cNvGrpSpPr/>
          <p:nvPr/>
        </p:nvGrpSpPr>
        <p:grpSpPr bwMode="gray">
          <a:xfrm>
            <a:off x="8234272" y="4860000"/>
            <a:ext cx="2880000" cy="0"/>
            <a:chOff x="6311900" y="2160000"/>
            <a:chExt cx="2880000" cy="0"/>
          </a:xfrm>
        </p:grpSpPr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D5D7FE8F-7FA0-0C94-7B64-B01EC4A6A070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311900" y="2160000"/>
              <a:ext cx="2880000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52B23A3-C2FE-D8C4-6105-35E725C9AF47}"/>
                </a:ext>
              </a:extLst>
            </p:cNvPr>
            <p:cNvCxnSpPr/>
            <p:nvPr/>
          </p:nvCxnSpPr>
          <p:spPr bwMode="gray">
            <a:xfrm>
              <a:off x="6311900" y="2160000"/>
              <a:ext cx="735076" cy="0"/>
            </a:xfrm>
            <a:prstGeom prst="line">
              <a:avLst/>
            </a:prstGeom>
            <a:ln w="63500">
              <a:solidFill>
                <a:schemeClr val="accent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66883F25-7AC3-8FC9-DE0C-DF0C576C4932}"/>
              </a:ext>
            </a:extLst>
          </p:cNvPr>
          <p:cNvGrpSpPr/>
          <p:nvPr/>
        </p:nvGrpSpPr>
        <p:grpSpPr bwMode="gray">
          <a:xfrm>
            <a:off x="8234272" y="1980000"/>
            <a:ext cx="2880000" cy="0"/>
            <a:chOff x="6311900" y="2160000"/>
            <a:chExt cx="2880000" cy="0"/>
          </a:xfrm>
        </p:grpSpPr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148C58BA-3D64-8C7A-7282-3AD7C357453F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311900" y="2160000"/>
              <a:ext cx="2880000" cy="0"/>
            </a:xfrm>
            <a:prstGeom prst="line">
              <a:avLst/>
            </a:prstGeom>
            <a:ln w="12700">
              <a:solidFill>
                <a:schemeClr val="accent6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5524DD6D-279A-6D3E-1A0D-7FC02B99FEFD}"/>
                </a:ext>
              </a:extLst>
            </p:cNvPr>
            <p:cNvCxnSpPr/>
            <p:nvPr/>
          </p:nvCxnSpPr>
          <p:spPr bwMode="gray">
            <a:xfrm>
              <a:off x="6311900" y="2160000"/>
              <a:ext cx="735076" cy="0"/>
            </a:xfrm>
            <a:prstGeom prst="line">
              <a:avLst/>
            </a:prstGeom>
            <a:ln w="63500">
              <a:solidFill>
                <a:schemeClr val="accent6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5655EEF2-30CB-90AC-D22A-70F90DF8230D}"/>
              </a:ext>
            </a:extLst>
          </p:cNvPr>
          <p:cNvGrpSpPr/>
          <p:nvPr/>
        </p:nvGrpSpPr>
        <p:grpSpPr bwMode="gray">
          <a:xfrm>
            <a:off x="4387171" y="3420000"/>
            <a:ext cx="2880000" cy="0"/>
            <a:chOff x="6311900" y="2160000"/>
            <a:chExt cx="2880000" cy="0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536FFF92-EBED-EB90-029F-1C97EEAB0868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311900" y="2160000"/>
              <a:ext cx="2880000" cy="0"/>
            </a:xfrm>
            <a:prstGeom prst="line">
              <a:avLst/>
            </a:prstGeom>
            <a:ln w="12700">
              <a:solidFill>
                <a:schemeClr val="accent3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6DAEC61A-9B28-CAAD-BA19-2B18270514DA}"/>
                </a:ext>
              </a:extLst>
            </p:cNvPr>
            <p:cNvCxnSpPr/>
            <p:nvPr/>
          </p:nvCxnSpPr>
          <p:spPr bwMode="gray">
            <a:xfrm>
              <a:off x="6311900" y="2160000"/>
              <a:ext cx="735076" cy="0"/>
            </a:xfrm>
            <a:prstGeom prst="line">
              <a:avLst/>
            </a:prstGeom>
            <a:ln w="63500">
              <a:solidFill>
                <a:schemeClr val="accent3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45765B7-D5A6-54C8-E9A9-5101B627B68D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7D39A1DE-B0BA-B90E-BCB6-5F9A573221FA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599AA1D5-28CD-5E63-AEFD-EDDF651874C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F24BCF49-5264-9A16-0B00-45822EB3A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B587F-74BA-8ECE-8562-4708D4CBD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Bildplatzhalter 72">
            <a:extLst>
              <a:ext uri="{FF2B5EF4-FFF2-40B4-BE49-F238E27FC236}">
                <a16:creationId xmlns:a16="http://schemas.microsoft.com/office/drawing/2014/main" id="{96626CD7-92DE-2C75-D40E-6D675BBB0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</p:spPr>
      </p:pic>
      <p:sp>
        <p:nvSpPr>
          <p:cNvPr id="76" name="Layer">
            <a:extLst>
              <a:ext uri="{FF2B5EF4-FFF2-40B4-BE49-F238E27FC236}">
                <a16:creationId xmlns:a16="http://schemas.microsoft.com/office/drawing/2014/main" id="{72EE7968-9F48-5712-4D37-47293AADCDCA}"/>
              </a:ext>
            </a:extLst>
          </p:cNvPr>
          <p:cNvSpPr>
            <a:spLocks noChangeAspect="1"/>
          </p:cNvSpPr>
          <p:nvPr/>
        </p:nvSpPr>
        <p:spPr bwMode="gray">
          <a:xfrm>
            <a:off x="-1" y="0"/>
            <a:ext cx="12041777" cy="6857999"/>
          </a:xfrm>
          <a:prstGeom prst="rect">
            <a:avLst/>
          </a:prstGeom>
          <a:gradFill flip="none" rotWithShape="1">
            <a:gsLst>
              <a:gs pos="30000">
                <a:schemeClr val="tx1">
                  <a:lumMod val="75000"/>
                  <a:lumOff val="25000"/>
                </a:schemeClr>
              </a:gs>
              <a:gs pos="82000">
                <a:schemeClr val="tx1">
                  <a:lumMod val="75000"/>
                  <a:lumOff val="25000"/>
                  <a:alpha val="8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4CBCC406-AFB0-C06A-D62E-D79CF34D468B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12041777" y="0"/>
            <a:ext cx="180000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A11D3C-5451-DD08-205C-74E3ADE4C020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Suchfelder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CA3C7E-7F34-0557-2882-C814D52D0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Marktorientierte Betrachtung</a:t>
            </a:r>
          </a:p>
          <a:p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E951BB7-F373-36C5-B668-DBB05665395D}"/>
              </a:ext>
            </a:extLst>
          </p:cNvPr>
          <p:cNvSpPr txBox="1"/>
          <p:nvPr/>
        </p:nvSpPr>
        <p:spPr bwMode="gray">
          <a:xfrm>
            <a:off x="540068" y="2592000"/>
            <a:ext cx="4320000" cy="30384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+mj-lt"/>
              </a:rPr>
              <a:t>Globaler Markt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bg1"/>
                </a:solidFill>
              </a:rPr>
              <a:t>Direkte Identifikation von Kundenbedürfnissen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bg1"/>
                </a:solidFill>
              </a:rPr>
              <a:t>Aktuelle Bedürfnisse und mögliche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Entwicklungen für die Zukunft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bg1"/>
                </a:solidFill>
              </a:rPr>
              <a:t>Probleme der Kunden bei Nutzung der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eigenen Produkte und Leistungen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bg1"/>
                </a:solidFill>
              </a:rPr>
              <a:t>Produktportfolio der Wettbewerber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bg1"/>
                </a:solidFill>
              </a:rPr>
              <a:t>Mögliche Differenzierungspotenziale</a:t>
            </a:r>
            <a:endParaRPr lang="de-DE" sz="1400" dirty="0">
              <a:solidFill>
                <a:schemeClr val="bg1"/>
              </a:solidFill>
            </a:endParaRPr>
          </a:p>
        </p:txBody>
      </p:sp>
      <p:grpSp>
        <p:nvGrpSpPr>
          <p:cNvPr id="5" name="ICON">
            <a:extLst>
              <a:ext uri="{FF2B5EF4-FFF2-40B4-BE49-F238E27FC236}">
                <a16:creationId xmlns:a16="http://schemas.microsoft.com/office/drawing/2014/main" id="{18D5AB19-6A6E-C351-F870-A2B550F430E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70" y="1872000"/>
            <a:ext cx="524656" cy="540000"/>
            <a:chOff x="11883265" y="5185484"/>
            <a:chExt cx="671301" cy="690932"/>
          </a:xfrm>
          <a:noFill/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DBDEDFEE-CC86-023A-127D-6D8229BF758B}"/>
                </a:ext>
              </a:extLst>
            </p:cNvPr>
            <p:cNvSpPr/>
            <p:nvPr/>
          </p:nvSpPr>
          <p:spPr bwMode="gray">
            <a:xfrm>
              <a:off x="11969508" y="5543357"/>
              <a:ext cx="463194" cy="22057"/>
            </a:xfrm>
            <a:custGeom>
              <a:avLst/>
              <a:gdLst>
                <a:gd name="connsiteX0" fmla="*/ 18326 w 684170"/>
                <a:gd name="connsiteY0" fmla="*/ 18326 h 32579"/>
                <a:gd name="connsiteX1" fmla="*/ 668288 w 684170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4170" h="32579">
                  <a:moveTo>
                    <a:pt x="18326" y="18326"/>
                  </a:moveTo>
                  <a:lnTo>
                    <a:pt x="668288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15800EE8-4DF9-78A0-E3EE-14A857DCA809}"/>
                </a:ext>
              </a:extLst>
            </p:cNvPr>
            <p:cNvSpPr/>
            <p:nvPr/>
          </p:nvSpPr>
          <p:spPr bwMode="gray">
            <a:xfrm>
              <a:off x="12189525" y="5323339"/>
              <a:ext cx="22057" cy="242625"/>
            </a:xfrm>
            <a:custGeom>
              <a:avLst/>
              <a:gdLst>
                <a:gd name="connsiteX0" fmla="*/ 18326 w 32579"/>
                <a:gd name="connsiteY0" fmla="*/ 18326 h 358375"/>
                <a:gd name="connsiteX1" fmla="*/ 18326 w 32579"/>
                <a:gd name="connsiteY1" fmla="*/ 343307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358375">
                  <a:moveTo>
                    <a:pt x="18326" y="18326"/>
                  </a:moveTo>
                  <a:lnTo>
                    <a:pt x="18326" y="34330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65D4AB-906F-E0EA-5632-1AC05FA45888}"/>
                </a:ext>
              </a:extLst>
            </p:cNvPr>
            <p:cNvSpPr/>
            <p:nvPr/>
          </p:nvSpPr>
          <p:spPr bwMode="gray">
            <a:xfrm>
              <a:off x="11969508" y="5323339"/>
              <a:ext cx="463194" cy="242625"/>
            </a:xfrm>
            <a:custGeom>
              <a:avLst/>
              <a:gdLst>
                <a:gd name="connsiteX0" fmla="*/ 18326 w 684170"/>
                <a:gd name="connsiteY0" fmla="*/ 343307 h 358375"/>
                <a:gd name="connsiteX1" fmla="*/ 343306 w 684170"/>
                <a:gd name="connsiteY1" fmla="*/ 18326 h 358375"/>
                <a:gd name="connsiteX2" fmla="*/ 668288 w 684170"/>
                <a:gd name="connsiteY2" fmla="*/ 344122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4170" h="358375">
                  <a:moveTo>
                    <a:pt x="18326" y="343307"/>
                  </a:moveTo>
                  <a:cubicBezTo>
                    <a:pt x="18326" y="164120"/>
                    <a:pt x="164119" y="18326"/>
                    <a:pt x="343306" y="18326"/>
                  </a:cubicBezTo>
                  <a:cubicBezTo>
                    <a:pt x="522494" y="18326"/>
                    <a:pt x="668288" y="164934"/>
                    <a:pt x="668288" y="344122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6D72C456-CA22-7FCA-7C7E-67ACA2D042A0}"/>
                </a:ext>
              </a:extLst>
            </p:cNvPr>
            <p:cNvSpPr/>
            <p:nvPr/>
          </p:nvSpPr>
          <p:spPr bwMode="gray">
            <a:xfrm>
              <a:off x="12071520" y="5323339"/>
              <a:ext cx="137855" cy="242625"/>
            </a:xfrm>
            <a:custGeom>
              <a:avLst/>
              <a:gdLst>
                <a:gd name="connsiteX0" fmla="*/ 192626 w 203622"/>
                <a:gd name="connsiteY0" fmla="*/ 18326 h 358375"/>
                <a:gd name="connsiteX1" fmla="*/ 18326 w 203622"/>
                <a:gd name="connsiteY1" fmla="*/ 343307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622" h="358375">
                  <a:moveTo>
                    <a:pt x="192626" y="18326"/>
                  </a:moveTo>
                  <a:cubicBezTo>
                    <a:pt x="192626" y="18326"/>
                    <a:pt x="18326" y="87558"/>
                    <a:pt x="18326" y="343307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EBC24CB-44CA-8BF6-FA99-C4E04CF77179}"/>
                </a:ext>
              </a:extLst>
            </p:cNvPr>
            <p:cNvSpPr/>
            <p:nvPr/>
          </p:nvSpPr>
          <p:spPr bwMode="gray">
            <a:xfrm>
              <a:off x="12189524" y="5323339"/>
              <a:ext cx="137855" cy="242625"/>
            </a:xfrm>
            <a:custGeom>
              <a:avLst/>
              <a:gdLst>
                <a:gd name="connsiteX0" fmla="*/ 18326 w 203622"/>
                <a:gd name="connsiteY0" fmla="*/ 18326 h 358375"/>
                <a:gd name="connsiteX1" fmla="*/ 192627 w 203622"/>
                <a:gd name="connsiteY1" fmla="*/ 343307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622" h="358375">
                  <a:moveTo>
                    <a:pt x="18326" y="18326"/>
                  </a:moveTo>
                  <a:cubicBezTo>
                    <a:pt x="18326" y="18326"/>
                    <a:pt x="192627" y="87558"/>
                    <a:pt x="192627" y="343307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7001FD2-6EF5-ACA6-A4BF-575D458F3277}"/>
                </a:ext>
              </a:extLst>
            </p:cNvPr>
            <p:cNvSpPr/>
            <p:nvPr/>
          </p:nvSpPr>
          <p:spPr bwMode="gray">
            <a:xfrm>
              <a:off x="12036781" y="5385099"/>
              <a:ext cx="176455" cy="88227"/>
            </a:xfrm>
            <a:custGeom>
              <a:avLst/>
              <a:gdLst>
                <a:gd name="connsiteX0" fmla="*/ 243939 w 260636"/>
                <a:gd name="connsiteY0" fmla="*/ 112807 h 130318"/>
                <a:gd name="connsiteX1" fmla="*/ 18326 w 260636"/>
                <a:gd name="connsiteY1" fmla="*/ 18326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636" h="130318">
                  <a:moveTo>
                    <a:pt x="243939" y="112807"/>
                  </a:moveTo>
                  <a:cubicBezTo>
                    <a:pt x="64751" y="112807"/>
                    <a:pt x="18326" y="18326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3D8EFF4E-7F41-6FEA-4C81-98EAC0F9DC87}"/>
                </a:ext>
              </a:extLst>
            </p:cNvPr>
            <p:cNvSpPr/>
            <p:nvPr/>
          </p:nvSpPr>
          <p:spPr bwMode="gray">
            <a:xfrm>
              <a:off x="12189524" y="5385099"/>
              <a:ext cx="176455" cy="88227"/>
            </a:xfrm>
            <a:custGeom>
              <a:avLst/>
              <a:gdLst>
                <a:gd name="connsiteX0" fmla="*/ 243940 w 260636"/>
                <a:gd name="connsiteY0" fmla="*/ 18326 h 130318"/>
                <a:gd name="connsiteX1" fmla="*/ 18326 w 260636"/>
                <a:gd name="connsiteY1" fmla="*/ 112807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636" h="130318">
                  <a:moveTo>
                    <a:pt x="243940" y="18326"/>
                  </a:moveTo>
                  <a:cubicBezTo>
                    <a:pt x="243940" y="18326"/>
                    <a:pt x="197514" y="112807"/>
                    <a:pt x="18326" y="112807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0CB1686-9548-FB5B-1BB7-80A554F62B9F}"/>
                </a:ext>
              </a:extLst>
            </p:cNvPr>
            <p:cNvSpPr/>
            <p:nvPr/>
          </p:nvSpPr>
          <p:spPr bwMode="gray">
            <a:xfrm>
              <a:off x="12189525" y="5543357"/>
              <a:ext cx="22057" cy="242625"/>
            </a:xfrm>
            <a:custGeom>
              <a:avLst/>
              <a:gdLst>
                <a:gd name="connsiteX0" fmla="*/ 18326 w 32579"/>
                <a:gd name="connsiteY0" fmla="*/ 343307 h 358375"/>
                <a:gd name="connsiteX1" fmla="*/ 18326 w 32579"/>
                <a:gd name="connsiteY1" fmla="*/ 18326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358375">
                  <a:moveTo>
                    <a:pt x="18326" y="343307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42025D31-C53D-10D7-8736-AED52A51C0B5}"/>
                </a:ext>
              </a:extLst>
            </p:cNvPr>
            <p:cNvSpPr/>
            <p:nvPr/>
          </p:nvSpPr>
          <p:spPr bwMode="gray">
            <a:xfrm>
              <a:off x="11969508" y="5543357"/>
              <a:ext cx="463194" cy="242625"/>
            </a:xfrm>
            <a:custGeom>
              <a:avLst/>
              <a:gdLst>
                <a:gd name="connsiteX0" fmla="*/ 668288 w 684170"/>
                <a:gd name="connsiteY0" fmla="*/ 18326 h 358375"/>
                <a:gd name="connsiteX1" fmla="*/ 343306 w 684170"/>
                <a:gd name="connsiteY1" fmla="*/ 343307 h 358375"/>
                <a:gd name="connsiteX2" fmla="*/ 18326 w 684170"/>
                <a:gd name="connsiteY2" fmla="*/ 18326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4170" h="358375">
                  <a:moveTo>
                    <a:pt x="668288" y="18326"/>
                  </a:moveTo>
                  <a:cubicBezTo>
                    <a:pt x="668288" y="197514"/>
                    <a:pt x="522494" y="343307"/>
                    <a:pt x="343306" y="343307"/>
                  </a:cubicBezTo>
                  <a:cubicBezTo>
                    <a:pt x="164119" y="343307"/>
                    <a:pt x="18326" y="197514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CAEE449F-6EBD-443A-3CD9-229413571E87}"/>
                </a:ext>
              </a:extLst>
            </p:cNvPr>
            <p:cNvSpPr/>
            <p:nvPr/>
          </p:nvSpPr>
          <p:spPr bwMode="gray">
            <a:xfrm>
              <a:off x="12189524" y="5543357"/>
              <a:ext cx="137855" cy="242625"/>
            </a:xfrm>
            <a:custGeom>
              <a:avLst/>
              <a:gdLst>
                <a:gd name="connsiteX0" fmla="*/ 18326 w 203622"/>
                <a:gd name="connsiteY0" fmla="*/ 343307 h 358375"/>
                <a:gd name="connsiteX1" fmla="*/ 192627 w 203622"/>
                <a:gd name="connsiteY1" fmla="*/ 18326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622" h="358375">
                  <a:moveTo>
                    <a:pt x="18326" y="343307"/>
                  </a:moveTo>
                  <a:cubicBezTo>
                    <a:pt x="18326" y="343307"/>
                    <a:pt x="192627" y="274076"/>
                    <a:pt x="192627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87E436EF-3B29-5288-AD35-74D77F7E92EE}"/>
                </a:ext>
              </a:extLst>
            </p:cNvPr>
            <p:cNvSpPr/>
            <p:nvPr/>
          </p:nvSpPr>
          <p:spPr bwMode="gray">
            <a:xfrm>
              <a:off x="12071520" y="5543357"/>
              <a:ext cx="137855" cy="242625"/>
            </a:xfrm>
            <a:custGeom>
              <a:avLst/>
              <a:gdLst>
                <a:gd name="connsiteX0" fmla="*/ 192626 w 203622"/>
                <a:gd name="connsiteY0" fmla="*/ 343307 h 358375"/>
                <a:gd name="connsiteX1" fmla="*/ 18326 w 203622"/>
                <a:gd name="connsiteY1" fmla="*/ 18326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622" h="358375">
                  <a:moveTo>
                    <a:pt x="192626" y="343307"/>
                  </a:moveTo>
                  <a:cubicBezTo>
                    <a:pt x="192626" y="343307"/>
                    <a:pt x="18326" y="274076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21E6F616-1CD8-7035-5D58-DA9C6BF3456E}"/>
                </a:ext>
              </a:extLst>
            </p:cNvPr>
            <p:cNvSpPr/>
            <p:nvPr/>
          </p:nvSpPr>
          <p:spPr bwMode="gray">
            <a:xfrm>
              <a:off x="12189524" y="5637650"/>
              <a:ext cx="176455" cy="88227"/>
            </a:xfrm>
            <a:custGeom>
              <a:avLst/>
              <a:gdLst>
                <a:gd name="connsiteX0" fmla="*/ 243940 w 260636"/>
                <a:gd name="connsiteY0" fmla="*/ 112807 h 130318"/>
                <a:gd name="connsiteX1" fmla="*/ 18326 w 260636"/>
                <a:gd name="connsiteY1" fmla="*/ 18326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636" h="130318">
                  <a:moveTo>
                    <a:pt x="243940" y="112807"/>
                  </a:moveTo>
                  <a:cubicBezTo>
                    <a:pt x="243940" y="112807"/>
                    <a:pt x="197514" y="18326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26E0834C-4F88-8C25-BFEC-562A645DD0C6}"/>
                </a:ext>
              </a:extLst>
            </p:cNvPr>
            <p:cNvSpPr/>
            <p:nvPr/>
          </p:nvSpPr>
          <p:spPr bwMode="gray">
            <a:xfrm>
              <a:off x="12036781" y="5637650"/>
              <a:ext cx="176455" cy="88227"/>
            </a:xfrm>
            <a:custGeom>
              <a:avLst/>
              <a:gdLst>
                <a:gd name="connsiteX0" fmla="*/ 18326 w 260636"/>
                <a:gd name="connsiteY0" fmla="*/ 112807 h 130318"/>
                <a:gd name="connsiteX1" fmla="*/ 243939 w 260636"/>
                <a:gd name="connsiteY1" fmla="*/ 18326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636" h="130318">
                  <a:moveTo>
                    <a:pt x="18326" y="112807"/>
                  </a:moveTo>
                  <a:cubicBezTo>
                    <a:pt x="18326" y="112807"/>
                    <a:pt x="64751" y="18326"/>
                    <a:pt x="243939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588A7788-C00A-0C95-C846-A804BC291541}"/>
                </a:ext>
              </a:extLst>
            </p:cNvPr>
            <p:cNvSpPr/>
            <p:nvPr/>
          </p:nvSpPr>
          <p:spPr bwMode="gray">
            <a:xfrm>
              <a:off x="11883265" y="5203681"/>
              <a:ext cx="281226" cy="474223"/>
            </a:xfrm>
            <a:custGeom>
              <a:avLst/>
              <a:gdLst>
                <a:gd name="connsiteX0" fmla="*/ 401461 w 415389"/>
                <a:gd name="connsiteY0" fmla="*/ 18326 h 700460"/>
                <a:gd name="connsiteX1" fmla="*/ 212500 w 415389"/>
                <a:gd name="connsiteY1" fmla="*/ 145386 h 700460"/>
                <a:gd name="connsiteX2" fmla="*/ 61820 w 415389"/>
                <a:gd name="connsiteY2" fmla="*/ 322131 h 700460"/>
                <a:gd name="connsiteX3" fmla="*/ 50417 w 415389"/>
                <a:gd name="connsiteY3" fmla="*/ 687836 h 70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5389" h="700460">
                  <a:moveTo>
                    <a:pt x="401461" y="18326"/>
                  </a:moveTo>
                  <a:cubicBezTo>
                    <a:pt x="370511" y="88372"/>
                    <a:pt x="296393" y="91630"/>
                    <a:pt x="212500" y="145386"/>
                  </a:cubicBezTo>
                  <a:cubicBezTo>
                    <a:pt x="146527" y="187740"/>
                    <a:pt x="96028" y="251270"/>
                    <a:pt x="61820" y="322131"/>
                  </a:cubicBezTo>
                  <a:cubicBezTo>
                    <a:pt x="8064" y="435345"/>
                    <a:pt x="3991" y="571364"/>
                    <a:pt x="50417" y="68783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B2F7733F-D929-3A51-4670-D85DB7916ADE}"/>
                </a:ext>
              </a:extLst>
            </p:cNvPr>
            <p:cNvSpPr/>
            <p:nvPr/>
          </p:nvSpPr>
          <p:spPr bwMode="gray">
            <a:xfrm>
              <a:off x="12102951" y="5185484"/>
              <a:ext cx="88227" cy="71685"/>
            </a:xfrm>
            <a:custGeom>
              <a:avLst/>
              <a:gdLst>
                <a:gd name="connsiteX0" fmla="*/ 18326 w 130318"/>
                <a:gd name="connsiteY0" fmla="*/ 36245 h 105883"/>
                <a:gd name="connsiteX1" fmla="*/ 94074 w 130318"/>
                <a:gd name="connsiteY1" fmla="*/ 18326 h 105883"/>
                <a:gd name="connsiteX2" fmla="*/ 111992 w 130318"/>
                <a:gd name="connsiteY2" fmla="*/ 94888 h 1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318" h="105883">
                  <a:moveTo>
                    <a:pt x="18326" y="36245"/>
                  </a:moveTo>
                  <a:lnTo>
                    <a:pt x="94074" y="18326"/>
                  </a:lnTo>
                  <a:lnTo>
                    <a:pt x="111992" y="94888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52A1EA56-3E5F-A73C-E162-0B83A653B0AB}"/>
                </a:ext>
              </a:extLst>
            </p:cNvPr>
            <p:cNvSpPr/>
            <p:nvPr/>
          </p:nvSpPr>
          <p:spPr bwMode="gray">
            <a:xfrm>
              <a:off x="11918776" y="5733046"/>
              <a:ext cx="534880" cy="143370"/>
            </a:xfrm>
            <a:custGeom>
              <a:avLst/>
              <a:gdLst>
                <a:gd name="connsiteX0" fmla="*/ 18326 w 790054"/>
                <a:gd name="connsiteY0" fmla="*/ 50091 h 211767"/>
                <a:gd name="connsiteX1" fmla="*/ 223578 w 790054"/>
                <a:gd name="connsiteY1" fmla="*/ 150273 h 211767"/>
                <a:gd name="connsiteX2" fmla="*/ 452449 w 790054"/>
                <a:gd name="connsiteY2" fmla="*/ 191812 h 211767"/>
                <a:gd name="connsiteX3" fmla="*/ 774172 w 790054"/>
                <a:gd name="connsiteY3" fmla="*/ 18326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054" h="211767">
                  <a:moveTo>
                    <a:pt x="18326" y="50091"/>
                  </a:moveTo>
                  <a:cubicBezTo>
                    <a:pt x="94888" y="41946"/>
                    <a:pt x="133984" y="104662"/>
                    <a:pt x="223578" y="150273"/>
                  </a:cubicBezTo>
                  <a:cubicBezTo>
                    <a:pt x="292809" y="186111"/>
                    <a:pt x="374258" y="198328"/>
                    <a:pt x="452449" y="191812"/>
                  </a:cubicBezTo>
                  <a:cubicBezTo>
                    <a:pt x="577881" y="182038"/>
                    <a:pt x="697610" y="117694"/>
                    <a:pt x="774172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F6AB433-D691-E505-5D22-A7E202E7B223}"/>
                </a:ext>
              </a:extLst>
            </p:cNvPr>
            <p:cNvSpPr/>
            <p:nvPr/>
          </p:nvSpPr>
          <p:spPr bwMode="gray">
            <a:xfrm>
              <a:off x="11897271" y="5717054"/>
              <a:ext cx="60657" cy="99256"/>
            </a:xfrm>
            <a:custGeom>
              <a:avLst/>
              <a:gdLst>
                <a:gd name="connsiteX0" fmla="*/ 71268 w 89593"/>
                <a:gd name="connsiteY0" fmla="*/ 129096 h 146608"/>
                <a:gd name="connsiteX1" fmla="*/ 18326 w 89593"/>
                <a:gd name="connsiteY1" fmla="*/ 71268 h 146608"/>
                <a:gd name="connsiteX2" fmla="*/ 75340 w 89593"/>
                <a:gd name="connsiteY2" fmla="*/ 18326 h 1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593" h="146608">
                  <a:moveTo>
                    <a:pt x="71268" y="129096"/>
                  </a:moveTo>
                  <a:lnTo>
                    <a:pt x="18326" y="71268"/>
                  </a:lnTo>
                  <a:lnTo>
                    <a:pt x="75340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C9E90618-F216-C2BA-89B2-D6416D7928DE}"/>
                </a:ext>
              </a:extLst>
            </p:cNvPr>
            <p:cNvSpPr/>
            <p:nvPr/>
          </p:nvSpPr>
          <p:spPr bwMode="gray">
            <a:xfrm>
              <a:off x="12233638" y="5240626"/>
              <a:ext cx="297768" cy="452166"/>
            </a:xfrm>
            <a:custGeom>
              <a:avLst/>
              <a:gdLst>
                <a:gd name="connsiteX0" fmla="*/ 423128 w 439824"/>
                <a:gd name="connsiteY0" fmla="*/ 656886 h 667881"/>
                <a:gd name="connsiteX1" fmla="*/ 407652 w 439824"/>
                <a:gd name="connsiteY1" fmla="*/ 429643 h 667881"/>
                <a:gd name="connsiteX2" fmla="*/ 329462 w 439824"/>
                <a:gd name="connsiteY2" fmla="*/ 210546 h 667881"/>
                <a:gd name="connsiteX3" fmla="*/ 18326 w 439824"/>
                <a:gd name="connsiteY3" fmla="*/ 18326 h 66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24" h="667881">
                  <a:moveTo>
                    <a:pt x="423128" y="656886"/>
                  </a:moveTo>
                  <a:cubicBezTo>
                    <a:pt x="378331" y="594984"/>
                    <a:pt x="412539" y="529011"/>
                    <a:pt x="407652" y="429643"/>
                  </a:cubicBezTo>
                  <a:cubicBezTo>
                    <a:pt x="403580" y="351452"/>
                    <a:pt x="374258" y="275705"/>
                    <a:pt x="329462" y="210546"/>
                  </a:cubicBezTo>
                  <a:cubicBezTo>
                    <a:pt x="258600" y="107105"/>
                    <a:pt x="142943" y="35430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B34841E2-AD90-64B0-2B95-29DD428B18EA}"/>
                </a:ext>
              </a:extLst>
            </p:cNvPr>
            <p:cNvSpPr/>
            <p:nvPr/>
          </p:nvSpPr>
          <p:spPr bwMode="gray">
            <a:xfrm>
              <a:off x="12466339" y="5641510"/>
              <a:ext cx="88227" cy="71685"/>
            </a:xfrm>
            <a:custGeom>
              <a:avLst/>
              <a:gdLst>
                <a:gd name="connsiteX0" fmla="*/ 116065 w 130318"/>
                <a:gd name="connsiteY0" fmla="*/ 18326 h 105883"/>
                <a:gd name="connsiteX1" fmla="*/ 93259 w 130318"/>
                <a:gd name="connsiteY1" fmla="*/ 93259 h 105883"/>
                <a:gd name="connsiteX2" fmla="*/ 18326 w 130318"/>
                <a:gd name="connsiteY2" fmla="*/ 70453 h 1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318" h="105883">
                  <a:moveTo>
                    <a:pt x="116065" y="18326"/>
                  </a:moveTo>
                  <a:lnTo>
                    <a:pt x="93259" y="93259"/>
                  </a:lnTo>
                  <a:lnTo>
                    <a:pt x="18326" y="7045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</p:grpSp>
      <p:sp>
        <p:nvSpPr>
          <p:cNvPr id="25" name="Oval">
            <a:extLst>
              <a:ext uri="{FF2B5EF4-FFF2-40B4-BE49-F238E27FC236}">
                <a16:creationId xmlns:a16="http://schemas.microsoft.com/office/drawing/2014/main" id="{2C00B4A5-A781-DA5B-B8A8-7840C9A30D08}"/>
              </a:ext>
            </a:extLst>
          </p:cNvPr>
          <p:cNvSpPr>
            <a:spLocks noChangeAspect="1"/>
          </p:cNvSpPr>
          <p:nvPr/>
        </p:nvSpPr>
        <p:spPr bwMode="gray">
          <a:xfrm>
            <a:off x="6405220" y="2144029"/>
            <a:ext cx="2569941" cy="2569942"/>
          </a:xfrm>
          <a:prstGeom prst="arc">
            <a:avLst>
              <a:gd name="adj1" fmla="val 9942077"/>
              <a:gd name="adj2" fmla="val 857163"/>
            </a:avLst>
          </a:prstGeom>
          <a:noFill/>
          <a:ln w="19050" cap="rnd">
            <a:solidFill>
              <a:schemeClr val="bg1"/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27CB83B6-2CF5-1DFB-8747-6B01AFBF4E86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13" name="ICON">
            <a:extLst>
              <a:ext uri="{FF2B5EF4-FFF2-40B4-BE49-F238E27FC236}">
                <a16:creationId xmlns:a16="http://schemas.microsoft.com/office/drawing/2014/main" id="{603C0CC7-07A1-9D45-A91C-A75E7AF10F2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52823" y="2979000"/>
            <a:ext cx="874426" cy="900000"/>
            <a:chOff x="11883265" y="5185484"/>
            <a:chExt cx="671301" cy="690932"/>
          </a:xfrm>
          <a:noFill/>
        </p:grpSpPr>
        <p:sp>
          <p:nvSpPr>
            <p:cNvPr id="114" name="Freihandform: Form 113">
              <a:extLst>
                <a:ext uri="{FF2B5EF4-FFF2-40B4-BE49-F238E27FC236}">
                  <a16:creationId xmlns:a16="http://schemas.microsoft.com/office/drawing/2014/main" id="{07A61B2A-16AE-CA85-14C7-8A52460D1EC2}"/>
                </a:ext>
              </a:extLst>
            </p:cNvPr>
            <p:cNvSpPr/>
            <p:nvPr/>
          </p:nvSpPr>
          <p:spPr bwMode="gray">
            <a:xfrm>
              <a:off x="11969508" y="5543357"/>
              <a:ext cx="463194" cy="22057"/>
            </a:xfrm>
            <a:custGeom>
              <a:avLst/>
              <a:gdLst>
                <a:gd name="connsiteX0" fmla="*/ 18326 w 684170"/>
                <a:gd name="connsiteY0" fmla="*/ 18326 h 32579"/>
                <a:gd name="connsiteX1" fmla="*/ 668288 w 684170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4170" h="32579">
                  <a:moveTo>
                    <a:pt x="18326" y="18326"/>
                  </a:moveTo>
                  <a:lnTo>
                    <a:pt x="668288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15" name="Freihandform: Form 114">
              <a:extLst>
                <a:ext uri="{FF2B5EF4-FFF2-40B4-BE49-F238E27FC236}">
                  <a16:creationId xmlns:a16="http://schemas.microsoft.com/office/drawing/2014/main" id="{C58A2C9B-58ED-7935-321C-7CD0078A2826}"/>
                </a:ext>
              </a:extLst>
            </p:cNvPr>
            <p:cNvSpPr/>
            <p:nvPr/>
          </p:nvSpPr>
          <p:spPr bwMode="gray">
            <a:xfrm>
              <a:off x="12189525" y="5323339"/>
              <a:ext cx="22057" cy="242625"/>
            </a:xfrm>
            <a:custGeom>
              <a:avLst/>
              <a:gdLst>
                <a:gd name="connsiteX0" fmla="*/ 18326 w 32579"/>
                <a:gd name="connsiteY0" fmla="*/ 18326 h 358375"/>
                <a:gd name="connsiteX1" fmla="*/ 18326 w 32579"/>
                <a:gd name="connsiteY1" fmla="*/ 343307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358375">
                  <a:moveTo>
                    <a:pt x="18326" y="18326"/>
                  </a:moveTo>
                  <a:lnTo>
                    <a:pt x="18326" y="34330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16" name="Freihandform: Form 115">
              <a:extLst>
                <a:ext uri="{FF2B5EF4-FFF2-40B4-BE49-F238E27FC236}">
                  <a16:creationId xmlns:a16="http://schemas.microsoft.com/office/drawing/2014/main" id="{0978B4EF-B2B5-5393-676D-6376C1DED198}"/>
                </a:ext>
              </a:extLst>
            </p:cNvPr>
            <p:cNvSpPr/>
            <p:nvPr/>
          </p:nvSpPr>
          <p:spPr bwMode="gray">
            <a:xfrm>
              <a:off x="11969508" y="5323339"/>
              <a:ext cx="463194" cy="242625"/>
            </a:xfrm>
            <a:custGeom>
              <a:avLst/>
              <a:gdLst>
                <a:gd name="connsiteX0" fmla="*/ 18326 w 684170"/>
                <a:gd name="connsiteY0" fmla="*/ 343307 h 358375"/>
                <a:gd name="connsiteX1" fmla="*/ 343306 w 684170"/>
                <a:gd name="connsiteY1" fmla="*/ 18326 h 358375"/>
                <a:gd name="connsiteX2" fmla="*/ 668288 w 684170"/>
                <a:gd name="connsiteY2" fmla="*/ 344122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4170" h="358375">
                  <a:moveTo>
                    <a:pt x="18326" y="343307"/>
                  </a:moveTo>
                  <a:cubicBezTo>
                    <a:pt x="18326" y="164120"/>
                    <a:pt x="164119" y="18326"/>
                    <a:pt x="343306" y="18326"/>
                  </a:cubicBezTo>
                  <a:cubicBezTo>
                    <a:pt x="522494" y="18326"/>
                    <a:pt x="668288" y="164934"/>
                    <a:pt x="668288" y="344122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17" name="Freihandform: Form 116">
              <a:extLst>
                <a:ext uri="{FF2B5EF4-FFF2-40B4-BE49-F238E27FC236}">
                  <a16:creationId xmlns:a16="http://schemas.microsoft.com/office/drawing/2014/main" id="{4282409F-3681-8745-D409-6EE5F1D6E47A}"/>
                </a:ext>
              </a:extLst>
            </p:cNvPr>
            <p:cNvSpPr/>
            <p:nvPr/>
          </p:nvSpPr>
          <p:spPr bwMode="gray">
            <a:xfrm>
              <a:off x="12071520" y="5323339"/>
              <a:ext cx="137855" cy="242625"/>
            </a:xfrm>
            <a:custGeom>
              <a:avLst/>
              <a:gdLst>
                <a:gd name="connsiteX0" fmla="*/ 192626 w 203622"/>
                <a:gd name="connsiteY0" fmla="*/ 18326 h 358375"/>
                <a:gd name="connsiteX1" fmla="*/ 18326 w 203622"/>
                <a:gd name="connsiteY1" fmla="*/ 343307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622" h="358375">
                  <a:moveTo>
                    <a:pt x="192626" y="18326"/>
                  </a:moveTo>
                  <a:cubicBezTo>
                    <a:pt x="192626" y="18326"/>
                    <a:pt x="18326" y="87558"/>
                    <a:pt x="18326" y="343307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18" name="Freihandform: Form 117">
              <a:extLst>
                <a:ext uri="{FF2B5EF4-FFF2-40B4-BE49-F238E27FC236}">
                  <a16:creationId xmlns:a16="http://schemas.microsoft.com/office/drawing/2014/main" id="{970B00AB-EBE2-D017-12AC-35DF43BED446}"/>
                </a:ext>
              </a:extLst>
            </p:cNvPr>
            <p:cNvSpPr/>
            <p:nvPr/>
          </p:nvSpPr>
          <p:spPr bwMode="gray">
            <a:xfrm>
              <a:off x="12189524" y="5323339"/>
              <a:ext cx="137855" cy="242625"/>
            </a:xfrm>
            <a:custGeom>
              <a:avLst/>
              <a:gdLst>
                <a:gd name="connsiteX0" fmla="*/ 18326 w 203622"/>
                <a:gd name="connsiteY0" fmla="*/ 18326 h 358375"/>
                <a:gd name="connsiteX1" fmla="*/ 192627 w 203622"/>
                <a:gd name="connsiteY1" fmla="*/ 343307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622" h="358375">
                  <a:moveTo>
                    <a:pt x="18326" y="18326"/>
                  </a:moveTo>
                  <a:cubicBezTo>
                    <a:pt x="18326" y="18326"/>
                    <a:pt x="192627" y="87558"/>
                    <a:pt x="192627" y="343307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19" name="Freihandform: Form 118">
              <a:extLst>
                <a:ext uri="{FF2B5EF4-FFF2-40B4-BE49-F238E27FC236}">
                  <a16:creationId xmlns:a16="http://schemas.microsoft.com/office/drawing/2014/main" id="{9B45CD69-CD71-753E-84B4-B0AC15E1941C}"/>
                </a:ext>
              </a:extLst>
            </p:cNvPr>
            <p:cNvSpPr/>
            <p:nvPr/>
          </p:nvSpPr>
          <p:spPr bwMode="gray">
            <a:xfrm>
              <a:off x="12036781" y="5385099"/>
              <a:ext cx="176455" cy="88227"/>
            </a:xfrm>
            <a:custGeom>
              <a:avLst/>
              <a:gdLst>
                <a:gd name="connsiteX0" fmla="*/ 243939 w 260636"/>
                <a:gd name="connsiteY0" fmla="*/ 112807 h 130318"/>
                <a:gd name="connsiteX1" fmla="*/ 18326 w 260636"/>
                <a:gd name="connsiteY1" fmla="*/ 18326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636" h="130318">
                  <a:moveTo>
                    <a:pt x="243939" y="112807"/>
                  </a:moveTo>
                  <a:cubicBezTo>
                    <a:pt x="64751" y="112807"/>
                    <a:pt x="18326" y="18326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0" name="Freihandform: Form 119">
              <a:extLst>
                <a:ext uri="{FF2B5EF4-FFF2-40B4-BE49-F238E27FC236}">
                  <a16:creationId xmlns:a16="http://schemas.microsoft.com/office/drawing/2014/main" id="{392DF726-567B-0963-9535-E350057F64DA}"/>
                </a:ext>
              </a:extLst>
            </p:cNvPr>
            <p:cNvSpPr/>
            <p:nvPr/>
          </p:nvSpPr>
          <p:spPr bwMode="gray">
            <a:xfrm>
              <a:off x="12189524" y="5385099"/>
              <a:ext cx="176455" cy="88227"/>
            </a:xfrm>
            <a:custGeom>
              <a:avLst/>
              <a:gdLst>
                <a:gd name="connsiteX0" fmla="*/ 243940 w 260636"/>
                <a:gd name="connsiteY0" fmla="*/ 18326 h 130318"/>
                <a:gd name="connsiteX1" fmla="*/ 18326 w 260636"/>
                <a:gd name="connsiteY1" fmla="*/ 112807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636" h="130318">
                  <a:moveTo>
                    <a:pt x="243940" y="18326"/>
                  </a:moveTo>
                  <a:cubicBezTo>
                    <a:pt x="243940" y="18326"/>
                    <a:pt x="197514" y="112807"/>
                    <a:pt x="18326" y="112807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1" name="Freihandform: Form 120">
              <a:extLst>
                <a:ext uri="{FF2B5EF4-FFF2-40B4-BE49-F238E27FC236}">
                  <a16:creationId xmlns:a16="http://schemas.microsoft.com/office/drawing/2014/main" id="{9F8589B5-4B07-0EBF-AF9C-4A0F5E010D83}"/>
                </a:ext>
              </a:extLst>
            </p:cNvPr>
            <p:cNvSpPr/>
            <p:nvPr/>
          </p:nvSpPr>
          <p:spPr bwMode="gray">
            <a:xfrm>
              <a:off x="12189525" y="5543357"/>
              <a:ext cx="22057" cy="242625"/>
            </a:xfrm>
            <a:custGeom>
              <a:avLst/>
              <a:gdLst>
                <a:gd name="connsiteX0" fmla="*/ 18326 w 32579"/>
                <a:gd name="connsiteY0" fmla="*/ 343307 h 358375"/>
                <a:gd name="connsiteX1" fmla="*/ 18326 w 32579"/>
                <a:gd name="connsiteY1" fmla="*/ 18326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358375">
                  <a:moveTo>
                    <a:pt x="18326" y="343307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2" name="Freihandform: Form 121">
              <a:extLst>
                <a:ext uri="{FF2B5EF4-FFF2-40B4-BE49-F238E27FC236}">
                  <a16:creationId xmlns:a16="http://schemas.microsoft.com/office/drawing/2014/main" id="{C9246AE3-663A-C865-17A7-6B541687DC72}"/>
                </a:ext>
              </a:extLst>
            </p:cNvPr>
            <p:cNvSpPr/>
            <p:nvPr/>
          </p:nvSpPr>
          <p:spPr bwMode="gray">
            <a:xfrm>
              <a:off x="11969508" y="5543357"/>
              <a:ext cx="463194" cy="242625"/>
            </a:xfrm>
            <a:custGeom>
              <a:avLst/>
              <a:gdLst>
                <a:gd name="connsiteX0" fmla="*/ 668288 w 684170"/>
                <a:gd name="connsiteY0" fmla="*/ 18326 h 358375"/>
                <a:gd name="connsiteX1" fmla="*/ 343306 w 684170"/>
                <a:gd name="connsiteY1" fmla="*/ 343307 h 358375"/>
                <a:gd name="connsiteX2" fmla="*/ 18326 w 684170"/>
                <a:gd name="connsiteY2" fmla="*/ 18326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4170" h="358375">
                  <a:moveTo>
                    <a:pt x="668288" y="18326"/>
                  </a:moveTo>
                  <a:cubicBezTo>
                    <a:pt x="668288" y="197514"/>
                    <a:pt x="522494" y="343307"/>
                    <a:pt x="343306" y="343307"/>
                  </a:cubicBezTo>
                  <a:cubicBezTo>
                    <a:pt x="164119" y="343307"/>
                    <a:pt x="18326" y="197514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3" name="Freihandform: Form 122">
              <a:extLst>
                <a:ext uri="{FF2B5EF4-FFF2-40B4-BE49-F238E27FC236}">
                  <a16:creationId xmlns:a16="http://schemas.microsoft.com/office/drawing/2014/main" id="{6173C3BD-D22D-4723-0D36-F47D90D49FD3}"/>
                </a:ext>
              </a:extLst>
            </p:cNvPr>
            <p:cNvSpPr/>
            <p:nvPr/>
          </p:nvSpPr>
          <p:spPr bwMode="gray">
            <a:xfrm>
              <a:off x="12189524" y="5543357"/>
              <a:ext cx="137855" cy="242625"/>
            </a:xfrm>
            <a:custGeom>
              <a:avLst/>
              <a:gdLst>
                <a:gd name="connsiteX0" fmla="*/ 18326 w 203622"/>
                <a:gd name="connsiteY0" fmla="*/ 343307 h 358375"/>
                <a:gd name="connsiteX1" fmla="*/ 192627 w 203622"/>
                <a:gd name="connsiteY1" fmla="*/ 18326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622" h="358375">
                  <a:moveTo>
                    <a:pt x="18326" y="343307"/>
                  </a:moveTo>
                  <a:cubicBezTo>
                    <a:pt x="18326" y="343307"/>
                    <a:pt x="192627" y="274076"/>
                    <a:pt x="192627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4" name="Freihandform: Form 123">
              <a:extLst>
                <a:ext uri="{FF2B5EF4-FFF2-40B4-BE49-F238E27FC236}">
                  <a16:creationId xmlns:a16="http://schemas.microsoft.com/office/drawing/2014/main" id="{61A2C24A-B2B4-B984-281C-5C338402A63F}"/>
                </a:ext>
              </a:extLst>
            </p:cNvPr>
            <p:cNvSpPr/>
            <p:nvPr/>
          </p:nvSpPr>
          <p:spPr bwMode="gray">
            <a:xfrm>
              <a:off x="12071520" y="5543357"/>
              <a:ext cx="137855" cy="242625"/>
            </a:xfrm>
            <a:custGeom>
              <a:avLst/>
              <a:gdLst>
                <a:gd name="connsiteX0" fmla="*/ 192626 w 203622"/>
                <a:gd name="connsiteY0" fmla="*/ 343307 h 358375"/>
                <a:gd name="connsiteX1" fmla="*/ 18326 w 203622"/>
                <a:gd name="connsiteY1" fmla="*/ 18326 h 35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3622" h="358375">
                  <a:moveTo>
                    <a:pt x="192626" y="343307"/>
                  </a:moveTo>
                  <a:cubicBezTo>
                    <a:pt x="192626" y="343307"/>
                    <a:pt x="18326" y="274076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5" name="Freihandform: Form 124">
              <a:extLst>
                <a:ext uri="{FF2B5EF4-FFF2-40B4-BE49-F238E27FC236}">
                  <a16:creationId xmlns:a16="http://schemas.microsoft.com/office/drawing/2014/main" id="{A979A807-6BA7-F378-0C59-AAFF1CC09168}"/>
                </a:ext>
              </a:extLst>
            </p:cNvPr>
            <p:cNvSpPr/>
            <p:nvPr/>
          </p:nvSpPr>
          <p:spPr bwMode="gray">
            <a:xfrm>
              <a:off x="12189524" y="5637650"/>
              <a:ext cx="176455" cy="88227"/>
            </a:xfrm>
            <a:custGeom>
              <a:avLst/>
              <a:gdLst>
                <a:gd name="connsiteX0" fmla="*/ 243940 w 260636"/>
                <a:gd name="connsiteY0" fmla="*/ 112807 h 130318"/>
                <a:gd name="connsiteX1" fmla="*/ 18326 w 260636"/>
                <a:gd name="connsiteY1" fmla="*/ 18326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636" h="130318">
                  <a:moveTo>
                    <a:pt x="243940" y="112807"/>
                  </a:moveTo>
                  <a:cubicBezTo>
                    <a:pt x="243940" y="112807"/>
                    <a:pt x="197514" y="18326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6" name="Freihandform: Form 125">
              <a:extLst>
                <a:ext uri="{FF2B5EF4-FFF2-40B4-BE49-F238E27FC236}">
                  <a16:creationId xmlns:a16="http://schemas.microsoft.com/office/drawing/2014/main" id="{4987D455-0766-E564-D276-8EAEFBBE32C6}"/>
                </a:ext>
              </a:extLst>
            </p:cNvPr>
            <p:cNvSpPr/>
            <p:nvPr/>
          </p:nvSpPr>
          <p:spPr bwMode="gray">
            <a:xfrm>
              <a:off x="12036781" y="5637650"/>
              <a:ext cx="176455" cy="88227"/>
            </a:xfrm>
            <a:custGeom>
              <a:avLst/>
              <a:gdLst>
                <a:gd name="connsiteX0" fmla="*/ 18326 w 260636"/>
                <a:gd name="connsiteY0" fmla="*/ 112807 h 130318"/>
                <a:gd name="connsiteX1" fmla="*/ 243939 w 260636"/>
                <a:gd name="connsiteY1" fmla="*/ 18326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636" h="130318">
                  <a:moveTo>
                    <a:pt x="18326" y="112807"/>
                  </a:moveTo>
                  <a:cubicBezTo>
                    <a:pt x="18326" y="112807"/>
                    <a:pt x="64751" y="18326"/>
                    <a:pt x="243939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7" name="Freihandform: Form 126">
              <a:extLst>
                <a:ext uri="{FF2B5EF4-FFF2-40B4-BE49-F238E27FC236}">
                  <a16:creationId xmlns:a16="http://schemas.microsoft.com/office/drawing/2014/main" id="{B1170432-76AE-8EC7-E7F0-8815F7D84B11}"/>
                </a:ext>
              </a:extLst>
            </p:cNvPr>
            <p:cNvSpPr/>
            <p:nvPr/>
          </p:nvSpPr>
          <p:spPr bwMode="gray">
            <a:xfrm>
              <a:off x="11883265" y="5203681"/>
              <a:ext cx="281226" cy="474223"/>
            </a:xfrm>
            <a:custGeom>
              <a:avLst/>
              <a:gdLst>
                <a:gd name="connsiteX0" fmla="*/ 401461 w 415389"/>
                <a:gd name="connsiteY0" fmla="*/ 18326 h 700460"/>
                <a:gd name="connsiteX1" fmla="*/ 212500 w 415389"/>
                <a:gd name="connsiteY1" fmla="*/ 145386 h 700460"/>
                <a:gd name="connsiteX2" fmla="*/ 61820 w 415389"/>
                <a:gd name="connsiteY2" fmla="*/ 322131 h 700460"/>
                <a:gd name="connsiteX3" fmla="*/ 50417 w 415389"/>
                <a:gd name="connsiteY3" fmla="*/ 687836 h 70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5389" h="700460">
                  <a:moveTo>
                    <a:pt x="401461" y="18326"/>
                  </a:moveTo>
                  <a:cubicBezTo>
                    <a:pt x="370511" y="88372"/>
                    <a:pt x="296393" y="91630"/>
                    <a:pt x="212500" y="145386"/>
                  </a:cubicBezTo>
                  <a:cubicBezTo>
                    <a:pt x="146527" y="187740"/>
                    <a:pt x="96028" y="251270"/>
                    <a:pt x="61820" y="322131"/>
                  </a:cubicBezTo>
                  <a:cubicBezTo>
                    <a:pt x="8064" y="435345"/>
                    <a:pt x="3991" y="571364"/>
                    <a:pt x="50417" y="68783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8" name="Freihandform: Form 127">
              <a:extLst>
                <a:ext uri="{FF2B5EF4-FFF2-40B4-BE49-F238E27FC236}">
                  <a16:creationId xmlns:a16="http://schemas.microsoft.com/office/drawing/2014/main" id="{925558A2-7447-3E3E-BD4E-123D0E58EEB1}"/>
                </a:ext>
              </a:extLst>
            </p:cNvPr>
            <p:cNvSpPr/>
            <p:nvPr/>
          </p:nvSpPr>
          <p:spPr bwMode="gray">
            <a:xfrm>
              <a:off x="12102951" y="5185484"/>
              <a:ext cx="88227" cy="71685"/>
            </a:xfrm>
            <a:custGeom>
              <a:avLst/>
              <a:gdLst>
                <a:gd name="connsiteX0" fmla="*/ 18326 w 130318"/>
                <a:gd name="connsiteY0" fmla="*/ 36245 h 105883"/>
                <a:gd name="connsiteX1" fmla="*/ 94074 w 130318"/>
                <a:gd name="connsiteY1" fmla="*/ 18326 h 105883"/>
                <a:gd name="connsiteX2" fmla="*/ 111992 w 130318"/>
                <a:gd name="connsiteY2" fmla="*/ 94888 h 1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318" h="105883">
                  <a:moveTo>
                    <a:pt x="18326" y="36245"/>
                  </a:moveTo>
                  <a:lnTo>
                    <a:pt x="94074" y="18326"/>
                  </a:lnTo>
                  <a:lnTo>
                    <a:pt x="111992" y="94888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29" name="Freihandform: Form 128">
              <a:extLst>
                <a:ext uri="{FF2B5EF4-FFF2-40B4-BE49-F238E27FC236}">
                  <a16:creationId xmlns:a16="http://schemas.microsoft.com/office/drawing/2014/main" id="{8E181EC0-E48B-CDFF-12BF-8CA37574A25E}"/>
                </a:ext>
              </a:extLst>
            </p:cNvPr>
            <p:cNvSpPr/>
            <p:nvPr/>
          </p:nvSpPr>
          <p:spPr bwMode="gray">
            <a:xfrm>
              <a:off x="11918776" y="5733046"/>
              <a:ext cx="534880" cy="143370"/>
            </a:xfrm>
            <a:custGeom>
              <a:avLst/>
              <a:gdLst>
                <a:gd name="connsiteX0" fmla="*/ 18326 w 790054"/>
                <a:gd name="connsiteY0" fmla="*/ 50091 h 211767"/>
                <a:gd name="connsiteX1" fmla="*/ 223578 w 790054"/>
                <a:gd name="connsiteY1" fmla="*/ 150273 h 211767"/>
                <a:gd name="connsiteX2" fmla="*/ 452449 w 790054"/>
                <a:gd name="connsiteY2" fmla="*/ 191812 h 211767"/>
                <a:gd name="connsiteX3" fmla="*/ 774172 w 790054"/>
                <a:gd name="connsiteY3" fmla="*/ 18326 h 2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054" h="211767">
                  <a:moveTo>
                    <a:pt x="18326" y="50091"/>
                  </a:moveTo>
                  <a:cubicBezTo>
                    <a:pt x="94888" y="41946"/>
                    <a:pt x="133984" y="104662"/>
                    <a:pt x="223578" y="150273"/>
                  </a:cubicBezTo>
                  <a:cubicBezTo>
                    <a:pt x="292809" y="186111"/>
                    <a:pt x="374258" y="198328"/>
                    <a:pt x="452449" y="191812"/>
                  </a:cubicBezTo>
                  <a:cubicBezTo>
                    <a:pt x="577881" y="182038"/>
                    <a:pt x="697610" y="117694"/>
                    <a:pt x="774172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30" name="Freihandform: Form 129">
              <a:extLst>
                <a:ext uri="{FF2B5EF4-FFF2-40B4-BE49-F238E27FC236}">
                  <a16:creationId xmlns:a16="http://schemas.microsoft.com/office/drawing/2014/main" id="{2D858D04-35B1-F898-E0EA-343DEBFC6E1A}"/>
                </a:ext>
              </a:extLst>
            </p:cNvPr>
            <p:cNvSpPr/>
            <p:nvPr/>
          </p:nvSpPr>
          <p:spPr bwMode="gray">
            <a:xfrm>
              <a:off x="11897271" y="5717054"/>
              <a:ext cx="60657" cy="99256"/>
            </a:xfrm>
            <a:custGeom>
              <a:avLst/>
              <a:gdLst>
                <a:gd name="connsiteX0" fmla="*/ 71268 w 89593"/>
                <a:gd name="connsiteY0" fmla="*/ 129096 h 146608"/>
                <a:gd name="connsiteX1" fmla="*/ 18326 w 89593"/>
                <a:gd name="connsiteY1" fmla="*/ 71268 h 146608"/>
                <a:gd name="connsiteX2" fmla="*/ 75340 w 89593"/>
                <a:gd name="connsiteY2" fmla="*/ 18326 h 14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9593" h="146608">
                  <a:moveTo>
                    <a:pt x="71268" y="129096"/>
                  </a:moveTo>
                  <a:lnTo>
                    <a:pt x="18326" y="71268"/>
                  </a:lnTo>
                  <a:lnTo>
                    <a:pt x="75340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31" name="Freihandform: Form 130">
              <a:extLst>
                <a:ext uri="{FF2B5EF4-FFF2-40B4-BE49-F238E27FC236}">
                  <a16:creationId xmlns:a16="http://schemas.microsoft.com/office/drawing/2014/main" id="{AC94B8F8-8ABA-CAAE-39B9-E16DCE1AFD0D}"/>
                </a:ext>
              </a:extLst>
            </p:cNvPr>
            <p:cNvSpPr/>
            <p:nvPr/>
          </p:nvSpPr>
          <p:spPr bwMode="gray">
            <a:xfrm>
              <a:off x="12233638" y="5240626"/>
              <a:ext cx="297768" cy="452166"/>
            </a:xfrm>
            <a:custGeom>
              <a:avLst/>
              <a:gdLst>
                <a:gd name="connsiteX0" fmla="*/ 423128 w 439824"/>
                <a:gd name="connsiteY0" fmla="*/ 656886 h 667881"/>
                <a:gd name="connsiteX1" fmla="*/ 407652 w 439824"/>
                <a:gd name="connsiteY1" fmla="*/ 429643 h 667881"/>
                <a:gd name="connsiteX2" fmla="*/ 329462 w 439824"/>
                <a:gd name="connsiteY2" fmla="*/ 210546 h 667881"/>
                <a:gd name="connsiteX3" fmla="*/ 18326 w 439824"/>
                <a:gd name="connsiteY3" fmla="*/ 18326 h 66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824" h="667881">
                  <a:moveTo>
                    <a:pt x="423128" y="656886"/>
                  </a:moveTo>
                  <a:cubicBezTo>
                    <a:pt x="378331" y="594984"/>
                    <a:pt x="412539" y="529011"/>
                    <a:pt x="407652" y="429643"/>
                  </a:cubicBezTo>
                  <a:cubicBezTo>
                    <a:pt x="403580" y="351452"/>
                    <a:pt x="374258" y="275705"/>
                    <a:pt x="329462" y="210546"/>
                  </a:cubicBezTo>
                  <a:cubicBezTo>
                    <a:pt x="258600" y="107105"/>
                    <a:pt x="142943" y="35430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342C0CB4-D495-3D57-1636-68069D3F27D1}"/>
                </a:ext>
              </a:extLst>
            </p:cNvPr>
            <p:cNvSpPr/>
            <p:nvPr/>
          </p:nvSpPr>
          <p:spPr bwMode="gray">
            <a:xfrm>
              <a:off x="12466339" y="5641510"/>
              <a:ext cx="88227" cy="71685"/>
            </a:xfrm>
            <a:custGeom>
              <a:avLst/>
              <a:gdLst>
                <a:gd name="connsiteX0" fmla="*/ 116065 w 130318"/>
                <a:gd name="connsiteY0" fmla="*/ 18326 h 105883"/>
                <a:gd name="connsiteX1" fmla="*/ 93259 w 130318"/>
                <a:gd name="connsiteY1" fmla="*/ 93259 h 105883"/>
                <a:gd name="connsiteX2" fmla="*/ 18326 w 130318"/>
                <a:gd name="connsiteY2" fmla="*/ 70453 h 1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318" h="105883">
                  <a:moveTo>
                    <a:pt x="116065" y="18326"/>
                  </a:moveTo>
                  <a:lnTo>
                    <a:pt x="93259" y="93259"/>
                  </a:lnTo>
                  <a:lnTo>
                    <a:pt x="18326" y="70453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71CA6AAA-1BB6-5439-181A-01B10428787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68021" y="3636510"/>
            <a:ext cx="869958" cy="869955"/>
            <a:chOff x="8368021" y="3636510"/>
            <a:chExt cx="869958" cy="86995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5319BFBC-C63E-46C9-E70A-E7F9EA99D01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368021" y="3636510"/>
              <a:ext cx="869958" cy="869955"/>
              <a:chOff x="6479804" y="4845180"/>
              <a:chExt cx="719172" cy="719170"/>
            </a:xfrm>
          </p:grpSpPr>
          <p:sp>
            <p:nvSpPr>
              <p:cNvPr id="72" name="Oval 4">
                <a:extLst>
                  <a:ext uri="{FF2B5EF4-FFF2-40B4-BE49-F238E27FC236}">
                    <a16:creationId xmlns:a16="http://schemas.microsoft.com/office/drawing/2014/main" id="{27C4CDA9-9092-6377-DB6B-BE9A01F6396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479804" y="4845180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3" name="Oval 4">
                <a:extLst>
                  <a:ext uri="{FF2B5EF4-FFF2-40B4-BE49-F238E27FC236}">
                    <a16:creationId xmlns:a16="http://schemas.microsoft.com/office/drawing/2014/main" id="{1E147C18-02E1-20BB-261B-D9C8197BE50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551026" y="4916402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ICON">
              <a:extLst>
                <a:ext uri="{FF2B5EF4-FFF2-40B4-BE49-F238E27FC236}">
                  <a16:creationId xmlns:a16="http://schemas.microsoft.com/office/drawing/2014/main" id="{DB552454-C0C4-9A65-7CDC-4AC91AF0EAE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614432" y="3817383"/>
              <a:ext cx="377136" cy="432000"/>
              <a:chOff x="5220036" y="1836000"/>
              <a:chExt cx="628567" cy="720002"/>
            </a:xfrm>
          </p:grpSpPr>
          <p:grpSp>
            <p:nvGrpSpPr>
              <p:cNvPr id="134" name="Gruppieren 133">
                <a:extLst>
                  <a:ext uri="{FF2B5EF4-FFF2-40B4-BE49-F238E27FC236}">
                    <a16:creationId xmlns:a16="http://schemas.microsoft.com/office/drawing/2014/main" id="{A4DEA1C0-DB84-96FB-98EF-1309AB0509FD}"/>
                  </a:ext>
                </a:extLst>
              </p:cNvPr>
              <p:cNvGrpSpPr/>
              <p:nvPr/>
            </p:nvGrpSpPr>
            <p:grpSpPr bwMode="gray">
              <a:xfrm>
                <a:off x="5422094" y="2087225"/>
                <a:ext cx="229977" cy="71665"/>
                <a:chOff x="3194676" y="1988227"/>
                <a:chExt cx="223864" cy="69760"/>
              </a:xfrm>
              <a:noFill/>
            </p:grpSpPr>
            <p:sp>
              <p:nvSpPr>
                <p:cNvPr id="143" name="Freihandform: Form 142">
                  <a:extLst>
                    <a:ext uri="{FF2B5EF4-FFF2-40B4-BE49-F238E27FC236}">
                      <a16:creationId xmlns:a16="http://schemas.microsoft.com/office/drawing/2014/main" id="{7C64795B-B0EE-090A-8733-A28B6FF4C8BF}"/>
                    </a:ext>
                  </a:extLst>
                </p:cNvPr>
                <p:cNvSpPr/>
                <p:nvPr/>
              </p:nvSpPr>
              <p:spPr bwMode="gray">
                <a:xfrm>
                  <a:off x="3194676" y="1988227"/>
                  <a:ext cx="95126" cy="69760"/>
                </a:xfrm>
                <a:custGeom>
                  <a:avLst/>
                  <a:gdLst>
                    <a:gd name="connsiteX0" fmla="*/ 104051 w 122173"/>
                    <a:gd name="connsiteY0" fmla="*/ 78802 h 89593"/>
                    <a:gd name="connsiteX1" fmla="*/ 25860 w 122173"/>
                    <a:gd name="connsiteY1" fmla="*/ 78802 h 89593"/>
                    <a:gd name="connsiteX2" fmla="*/ 15272 w 122173"/>
                    <a:gd name="connsiteY2" fmla="*/ 68213 h 89593"/>
                    <a:gd name="connsiteX3" fmla="*/ 15272 w 122173"/>
                    <a:gd name="connsiteY3" fmla="*/ 25860 h 89593"/>
                    <a:gd name="connsiteX4" fmla="*/ 25860 w 122173"/>
                    <a:gd name="connsiteY4" fmla="*/ 15272 h 89593"/>
                    <a:gd name="connsiteX5" fmla="*/ 104051 w 122173"/>
                    <a:gd name="connsiteY5" fmla="*/ 15272 h 89593"/>
                    <a:gd name="connsiteX6" fmla="*/ 114639 w 122173"/>
                    <a:gd name="connsiteY6" fmla="*/ 25860 h 89593"/>
                    <a:gd name="connsiteX7" fmla="*/ 114639 w 122173"/>
                    <a:gd name="connsiteY7" fmla="*/ 68213 h 89593"/>
                    <a:gd name="connsiteX8" fmla="*/ 104051 w 122173"/>
                    <a:gd name="connsiteY8" fmla="*/ 78802 h 89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173" h="89593">
                      <a:moveTo>
                        <a:pt x="104051" y="78802"/>
                      </a:moveTo>
                      <a:lnTo>
                        <a:pt x="25860" y="78802"/>
                      </a:lnTo>
                      <a:cubicBezTo>
                        <a:pt x="20159" y="78802"/>
                        <a:pt x="15272" y="73915"/>
                        <a:pt x="15272" y="68213"/>
                      </a:cubicBezTo>
                      <a:lnTo>
                        <a:pt x="15272" y="25860"/>
                      </a:lnTo>
                      <a:cubicBezTo>
                        <a:pt x="15272" y="20159"/>
                        <a:pt x="20159" y="15272"/>
                        <a:pt x="25860" y="15272"/>
                      </a:cubicBezTo>
                      <a:lnTo>
                        <a:pt x="104051" y="15272"/>
                      </a:lnTo>
                      <a:cubicBezTo>
                        <a:pt x="109752" y="15272"/>
                        <a:pt x="114639" y="20159"/>
                        <a:pt x="114639" y="25860"/>
                      </a:cubicBezTo>
                      <a:lnTo>
                        <a:pt x="114639" y="68213"/>
                      </a:lnTo>
                      <a:cubicBezTo>
                        <a:pt x="113825" y="74729"/>
                        <a:pt x="109752" y="78802"/>
                        <a:pt x="104051" y="78802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44" name="Freihandform: Form 143">
                  <a:extLst>
                    <a:ext uri="{FF2B5EF4-FFF2-40B4-BE49-F238E27FC236}">
                      <a16:creationId xmlns:a16="http://schemas.microsoft.com/office/drawing/2014/main" id="{F2C6D963-B60D-B087-D89C-833A7B1AFC47}"/>
                    </a:ext>
                  </a:extLst>
                </p:cNvPr>
                <p:cNvSpPr/>
                <p:nvPr/>
              </p:nvSpPr>
              <p:spPr bwMode="gray">
                <a:xfrm>
                  <a:off x="3323414" y="1988227"/>
                  <a:ext cx="95126" cy="69760"/>
                </a:xfrm>
                <a:custGeom>
                  <a:avLst/>
                  <a:gdLst>
                    <a:gd name="connsiteX0" fmla="*/ 104051 w 122173"/>
                    <a:gd name="connsiteY0" fmla="*/ 78802 h 89593"/>
                    <a:gd name="connsiteX1" fmla="*/ 25860 w 122173"/>
                    <a:gd name="connsiteY1" fmla="*/ 78802 h 89593"/>
                    <a:gd name="connsiteX2" fmla="*/ 15272 w 122173"/>
                    <a:gd name="connsiteY2" fmla="*/ 68213 h 89593"/>
                    <a:gd name="connsiteX3" fmla="*/ 15272 w 122173"/>
                    <a:gd name="connsiteY3" fmla="*/ 25860 h 89593"/>
                    <a:gd name="connsiteX4" fmla="*/ 25860 w 122173"/>
                    <a:gd name="connsiteY4" fmla="*/ 15272 h 89593"/>
                    <a:gd name="connsiteX5" fmla="*/ 104051 w 122173"/>
                    <a:gd name="connsiteY5" fmla="*/ 15272 h 89593"/>
                    <a:gd name="connsiteX6" fmla="*/ 114639 w 122173"/>
                    <a:gd name="connsiteY6" fmla="*/ 25860 h 89593"/>
                    <a:gd name="connsiteX7" fmla="*/ 114639 w 122173"/>
                    <a:gd name="connsiteY7" fmla="*/ 68213 h 89593"/>
                    <a:gd name="connsiteX8" fmla="*/ 104051 w 122173"/>
                    <a:gd name="connsiteY8" fmla="*/ 78802 h 89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173" h="89593">
                      <a:moveTo>
                        <a:pt x="104051" y="78802"/>
                      </a:moveTo>
                      <a:lnTo>
                        <a:pt x="25860" y="78802"/>
                      </a:lnTo>
                      <a:cubicBezTo>
                        <a:pt x="20159" y="78802"/>
                        <a:pt x="15272" y="73915"/>
                        <a:pt x="15272" y="68213"/>
                      </a:cubicBezTo>
                      <a:lnTo>
                        <a:pt x="15272" y="25860"/>
                      </a:lnTo>
                      <a:cubicBezTo>
                        <a:pt x="15272" y="20159"/>
                        <a:pt x="20159" y="15272"/>
                        <a:pt x="25860" y="15272"/>
                      </a:cubicBezTo>
                      <a:lnTo>
                        <a:pt x="104051" y="15272"/>
                      </a:lnTo>
                      <a:cubicBezTo>
                        <a:pt x="109752" y="15272"/>
                        <a:pt x="114639" y="20159"/>
                        <a:pt x="114639" y="25860"/>
                      </a:cubicBezTo>
                      <a:lnTo>
                        <a:pt x="114639" y="68213"/>
                      </a:lnTo>
                      <a:cubicBezTo>
                        <a:pt x="113825" y="74729"/>
                        <a:pt x="109752" y="78802"/>
                        <a:pt x="104051" y="78802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45" name="Freihandform: Form 144">
                  <a:extLst>
                    <a:ext uri="{FF2B5EF4-FFF2-40B4-BE49-F238E27FC236}">
                      <a16:creationId xmlns:a16="http://schemas.microsoft.com/office/drawing/2014/main" id="{C6A33985-B0F1-CFC4-83AD-C1D23B74CA0D}"/>
                    </a:ext>
                  </a:extLst>
                </p:cNvPr>
                <p:cNvSpPr/>
                <p:nvPr/>
              </p:nvSpPr>
              <p:spPr bwMode="gray">
                <a:xfrm>
                  <a:off x="3271412" y="2006618"/>
                  <a:ext cx="69760" cy="19025"/>
                </a:xfrm>
                <a:custGeom>
                  <a:avLst/>
                  <a:gdLst>
                    <a:gd name="connsiteX0" fmla="*/ 15272 w 89593"/>
                    <a:gd name="connsiteY0" fmla="*/ 15272 h 24434"/>
                    <a:gd name="connsiteX1" fmla="*/ 82060 w 89593"/>
                    <a:gd name="connsiteY1" fmla="*/ 15272 h 24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9593" h="24434">
                      <a:moveTo>
                        <a:pt x="15272" y="15272"/>
                      </a:moveTo>
                      <a:lnTo>
                        <a:pt x="82060" y="1527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135" name="Grafik 9">
                <a:extLst>
                  <a:ext uri="{FF2B5EF4-FFF2-40B4-BE49-F238E27FC236}">
                    <a16:creationId xmlns:a16="http://schemas.microsoft.com/office/drawing/2014/main" id="{C987F2D2-E41F-6F89-E2E4-4383E2E649E8}"/>
                  </a:ext>
                </a:extLst>
              </p:cNvPr>
              <p:cNvGrpSpPr/>
              <p:nvPr/>
            </p:nvGrpSpPr>
            <p:grpSpPr bwMode="gray">
              <a:xfrm>
                <a:off x="5220036" y="1959758"/>
                <a:ext cx="628567" cy="596244"/>
                <a:chOff x="1339938" y="1985215"/>
                <a:chExt cx="281559" cy="267081"/>
              </a:xfrm>
              <a:noFill/>
            </p:grpSpPr>
            <p:sp>
              <p:nvSpPr>
                <p:cNvPr id="137" name="Freihandform: Form 136">
                  <a:extLst>
                    <a:ext uri="{FF2B5EF4-FFF2-40B4-BE49-F238E27FC236}">
                      <a16:creationId xmlns:a16="http://schemas.microsoft.com/office/drawing/2014/main" id="{2DAEA0DA-E2AD-DF22-B262-D6C99DC500F3}"/>
                    </a:ext>
                  </a:extLst>
                </p:cNvPr>
                <p:cNvSpPr/>
                <p:nvPr/>
              </p:nvSpPr>
              <p:spPr bwMode="gray">
                <a:xfrm>
                  <a:off x="1518818" y="2039697"/>
                  <a:ext cx="102679" cy="212502"/>
                </a:xfrm>
                <a:custGeom>
                  <a:avLst/>
                  <a:gdLst>
                    <a:gd name="connsiteX0" fmla="*/ 102680 w 102679"/>
                    <a:gd name="connsiteY0" fmla="*/ 212503 h 212502"/>
                    <a:gd name="connsiteX1" fmla="*/ 97345 w 102679"/>
                    <a:gd name="connsiteY1" fmla="*/ 182975 h 212502"/>
                    <a:gd name="connsiteX2" fmla="*/ 78010 w 102679"/>
                    <a:gd name="connsiteY2" fmla="*/ 149257 h 212502"/>
                    <a:gd name="connsiteX3" fmla="*/ 58960 w 102679"/>
                    <a:gd name="connsiteY3" fmla="*/ 138684 h 212502"/>
                    <a:gd name="connsiteX4" fmla="*/ 9811 w 102679"/>
                    <a:gd name="connsiteY4" fmla="*/ 123920 h 212502"/>
                    <a:gd name="connsiteX5" fmla="*/ 6953 w 102679"/>
                    <a:gd name="connsiteY5" fmla="*/ 122396 h 212502"/>
                    <a:gd name="connsiteX6" fmla="*/ 2286 w 102679"/>
                    <a:gd name="connsiteY6" fmla="*/ 114586 h 212502"/>
                    <a:gd name="connsiteX7" fmla="*/ 0 w 102679"/>
                    <a:gd name="connsiteY7" fmla="*/ 94393 h 212502"/>
                    <a:gd name="connsiteX8" fmla="*/ 28861 w 102679"/>
                    <a:gd name="connsiteY8" fmla="*/ 47339 h 212502"/>
                    <a:gd name="connsiteX9" fmla="*/ 44482 w 102679"/>
                    <a:gd name="connsiteY9" fmla="*/ 23527 h 212502"/>
                    <a:gd name="connsiteX10" fmla="*/ 30861 w 102679"/>
                    <a:gd name="connsiteY10" fmla="*/ 0 h 21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679" h="212502">
                      <a:moveTo>
                        <a:pt x="102680" y="212503"/>
                      </a:moveTo>
                      <a:lnTo>
                        <a:pt x="97345" y="182975"/>
                      </a:lnTo>
                      <a:cubicBezTo>
                        <a:pt x="94774" y="169736"/>
                        <a:pt x="87820" y="157639"/>
                        <a:pt x="78010" y="149257"/>
                      </a:cubicBezTo>
                      <a:cubicBezTo>
                        <a:pt x="71628" y="143828"/>
                        <a:pt x="65341" y="140208"/>
                        <a:pt x="58960" y="138684"/>
                      </a:cubicBezTo>
                      <a:lnTo>
                        <a:pt x="9811" y="123920"/>
                      </a:lnTo>
                      <a:cubicBezTo>
                        <a:pt x="8668" y="123635"/>
                        <a:pt x="7810" y="123063"/>
                        <a:pt x="6953" y="122396"/>
                      </a:cubicBezTo>
                      <a:cubicBezTo>
                        <a:pt x="4382" y="120587"/>
                        <a:pt x="2572" y="117538"/>
                        <a:pt x="2286" y="114586"/>
                      </a:cubicBezTo>
                      <a:lnTo>
                        <a:pt x="0" y="94393"/>
                      </a:lnTo>
                      <a:cubicBezTo>
                        <a:pt x="13907" y="83249"/>
                        <a:pt x="24003" y="66675"/>
                        <a:pt x="28861" y="47339"/>
                      </a:cubicBezTo>
                      <a:cubicBezTo>
                        <a:pt x="37529" y="46482"/>
                        <a:pt x="44482" y="36481"/>
                        <a:pt x="44482" y="23527"/>
                      </a:cubicBezTo>
                      <a:cubicBezTo>
                        <a:pt x="44482" y="11811"/>
                        <a:pt x="38671" y="2096"/>
                        <a:pt x="30861" y="0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grpSp>
              <p:nvGrpSpPr>
                <p:cNvPr id="138" name="Grafik 9">
                  <a:extLst>
                    <a:ext uri="{FF2B5EF4-FFF2-40B4-BE49-F238E27FC236}">
                      <a16:creationId xmlns:a16="http://schemas.microsoft.com/office/drawing/2014/main" id="{BC01150A-DF65-CD3A-E04E-36CC1B41DC62}"/>
                    </a:ext>
                  </a:extLst>
                </p:cNvPr>
                <p:cNvGrpSpPr/>
                <p:nvPr/>
              </p:nvGrpSpPr>
              <p:grpSpPr bwMode="gray">
                <a:xfrm>
                  <a:off x="1339938" y="1985215"/>
                  <a:ext cx="209645" cy="267081"/>
                  <a:chOff x="1339938" y="1985215"/>
                  <a:chExt cx="209645" cy="267081"/>
                </a:xfrm>
                <a:noFill/>
              </p:grpSpPr>
              <p:sp>
                <p:nvSpPr>
                  <p:cNvPr id="139" name="Freihandform: Form 138">
                    <a:extLst>
                      <a:ext uri="{FF2B5EF4-FFF2-40B4-BE49-F238E27FC236}">
                        <a16:creationId xmlns:a16="http://schemas.microsoft.com/office/drawing/2014/main" id="{8F8E903D-7B44-F329-6B03-F51741C16347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339938" y="2039602"/>
                    <a:ext cx="101917" cy="212693"/>
                  </a:xfrm>
                  <a:custGeom>
                    <a:avLst/>
                    <a:gdLst>
                      <a:gd name="connsiteX0" fmla="*/ 70675 w 101917"/>
                      <a:gd name="connsiteY0" fmla="*/ 0 h 212693"/>
                      <a:gd name="connsiteX1" fmla="*/ 57626 w 101917"/>
                      <a:gd name="connsiteY1" fmla="*/ 23146 h 212693"/>
                      <a:gd name="connsiteX2" fmla="*/ 72962 w 101917"/>
                      <a:gd name="connsiteY2" fmla="*/ 46958 h 212693"/>
                      <a:gd name="connsiteX3" fmla="*/ 101918 w 101917"/>
                      <a:gd name="connsiteY3" fmla="*/ 93917 h 212693"/>
                      <a:gd name="connsiteX4" fmla="*/ 99632 w 101917"/>
                      <a:gd name="connsiteY4" fmla="*/ 114110 h 212693"/>
                      <a:gd name="connsiteX5" fmla="*/ 94964 w 101917"/>
                      <a:gd name="connsiteY5" fmla="*/ 121920 h 212693"/>
                      <a:gd name="connsiteX6" fmla="*/ 92107 w 101917"/>
                      <a:gd name="connsiteY6" fmla="*/ 123444 h 212693"/>
                      <a:gd name="connsiteX7" fmla="*/ 43148 w 101917"/>
                      <a:gd name="connsiteY7" fmla="*/ 138208 h 212693"/>
                      <a:gd name="connsiteX8" fmla="*/ 24003 w 101917"/>
                      <a:gd name="connsiteY8" fmla="*/ 148781 h 212693"/>
                      <a:gd name="connsiteX9" fmla="*/ 4572 w 101917"/>
                      <a:gd name="connsiteY9" fmla="*/ 182499 h 212693"/>
                      <a:gd name="connsiteX10" fmla="*/ 0 w 101917"/>
                      <a:gd name="connsiteY10" fmla="*/ 212693 h 212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1917" h="212693">
                        <a:moveTo>
                          <a:pt x="70675" y="0"/>
                        </a:moveTo>
                        <a:cubicBezTo>
                          <a:pt x="63151" y="2381"/>
                          <a:pt x="57626" y="11716"/>
                          <a:pt x="57626" y="23146"/>
                        </a:cubicBezTo>
                        <a:cubicBezTo>
                          <a:pt x="57626" y="35814"/>
                          <a:pt x="64294" y="46006"/>
                          <a:pt x="72962" y="46958"/>
                        </a:cubicBezTo>
                        <a:cubicBezTo>
                          <a:pt x="77914" y="66199"/>
                          <a:pt x="88011" y="83058"/>
                          <a:pt x="101918" y="93917"/>
                        </a:cubicBezTo>
                        <a:lnTo>
                          <a:pt x="99632" y="114110"/>
                        </a:lnTo>
                        <a:cubicBezTo>
                          <a:pt x="99346" y="117443"/>
                          <a:pt x="97631" y="120110"/>
                          <a:pt x="94964" y="121920"/>
                        </a:cubicBezTo>
                        <a:cubicBezTo>
                          <a:pt x="94107" y="122492"/>
                          <a:pt x="92964" y="123158"/>
                          <a:pt x="92107" y="123444"/>
                        </a:cubicBezTo>
                        <a:lnTo>
                          <a:pt x="43148" y="138208"/>
                        </a:lnTo>
                        <a:cubicBezTo>
                          <a:pt x="36766" y="139732"/>
                          <a:pt x="30385" y="143351"/>
                          <a:pt x="24003" y="148781"/>
                        </a:cubicBezTo>
                        <a:cubicBezTo>
                          <a:pt x="13907" y="157544"/>
                          <a:pt x="6953" y="169545"/>
                          <a:pt x="4572" y="182499"/>
                        </a:cubicBezTo>
                        <a:lnTo>
                          <a:pt x="0" y="212693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grpSp>
                <p:nvGrpSpPr>
                  <p:cNvPr id="140" name="Grafik 9">
                    <a:extLst>
                      <a:ext uri="{FF2B5EF4-FFF2-40B4-BE49-F238E27FC236}">
                        <a16:creationId xmlns:a16="http://schemas.microsoft.com/office/drawing/2014/main" id="{2D6D44FB-794A-FF49-0F63-99D57A4E2817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409757" y="1985215"/>
                    <a:ext cx="139826" cy="221551"/>
                    <a:chOff x="1409757" y="1985215"/>
                    <a:chExt cx="139826" cy="221551"/>
                  </a:xfrm>
                  <a:noFill/>
                </p:grpSpPr>
                <p:sp>
                  <p:nvSpPr>
                    <p:cNvPr id="141" name="Freihandform: Form 140">
                      <a:extLst>
                        <a:ext uri="{FF2B5EF4-FFF2-40B4-BE49-F238E27FC236}">
                          <a16:creationId xmlns:a16="http://schemas.microsoft.com/office/drawing/2014/main" id="{D7EF702D-3474-76E2-450C-0D67F3262127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409757" y="1985215"/>
                      <a:ext cx="139826" cy="54387"/>
                    </a:xfrm>
                    <a:custGeom>
                      <a:avLst/>
                      <a:gdLst>
                        <a:gd name="connsiteX0" fmla="*/ 0 w 139826"/>
                        <a:gd name="connsiteY0" fmla="*/ 54388 h 54387"/>
                        <a:gd name="connsiteX1" fmla="*/ 10668 w 139826"/>
                        <a:gd name="connsiteY1" fmla="*/ 54102 h 54387"/>
                        <a:gd name="connsiteX2" fmla="*/ 27622 w 139826"/>
                        <a:gd name="connsiteY2" fmla="*/ 0 h 54387"/>
                        <a:gd name="connsiteX3" fmla="*/ 130492 w 139826"/>
                        <a:gd name="connsiteY3" fmla="*/ 32290 h 54387"/>
                        <a:gd name="connsiteX4" fmla="*/ 130492 w 139826"/>
                        <a:gd name="connsiteY4" fmla="*/ 54388 h 54387"/>
                        <a:gd name="connsiteX5" fmla="*/ 139827 w 139826"/>
                        <a:gd name="connsiteY5" fmla="*/ 54388 h 54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826" h="54387">
                          <a:moveTo>
                            <a:pt x="0" y="54388"/>
                          </a:moveTo>
                          <a:lnTo>
                            <a:pt x="10668" y="54102"/>
                          </a:lnTo>
                          <a:cubicBezTo>
                            <a:pt x="11811" y="38862"/>
                            <a:pt x="16383" y="12573"/>
                            <a:pt x="27622" y="0"/>
                          </a:cubicBezTo>
                          <a:cubicBezTo>
                            <a:pt x="56197" y="32575"/>
                            <a:pt x="106489" y="33909"/>
                            <a:pt x="130492" y="32290"/>
                          </a:cubicBezTo>
                          <a:lnTo>
                            <a:pt x="130492" y="54388"/>
                          </a:lnTo>
                          <a:lnTo>
                            <a:pt x="139827" y="54388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142" name="Freihandform: Form 141">
                      <a:extLst>
                        <a:ext uri="{FF2B5EF4-FFF2-40B4-BE49-F238E27FC236}">
                          <a16:creationId xmlns:a16="http://schemas.microsoft.com/office/drawing/2014/main" id="{4CBCE735-4A36-A57C-705F-983E8CB1EE78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436236" y="2165332"/>
                      <a:ext cx="89439" cy="41433"/>
                    </a:xfrm>
                    <a:custGeom>
                      <a:avLst/>
                      <a:gdLst>
                        <a:gd name="connsiteX0" fmla="*/ 89440 w 89439"/>
                        <a:gd name="connsiteY0" fmla="*/ 0 h 41433"/>
                        <a:gd name="connsiteX1" fmla="*/ 44863 w 89439"/>
                        <a:gd name="connsiteY1" fmla="*/ 41434 h 41433"/>
                        <a:gd name="connsiteX2" fmla="*/ 0 w 89439"/>
                        <a:gd name="connsiteY2" fmla="*/ 0 h 414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9439" h="41433">
                          <a:moveTo>
                            <a:pt x="89440" y="0"/>
                          </a:moveTo>
                          <a:lnTo>
                            <a:pt x="44863" y="4143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</p:grpSp>
            </p:grpSp>
          </p:grpSp>
          <p:sp>
            <p:nvSpPr>
              <p:cNvPr id="136" name="Freihandform: Form 135">
                <a:extLst>
                  <a:ext uri="{FF2B5EF4-FFF2-40B4-BE49-F238E27FC236}">
                    <a16:creationId xmlns:a16="http://schemas.microsoft.com/office/drawing/2014/main" id="{180655FD-3F2F-073E-6C14-DD7782E2B28F}"/>
                  </a:ext>
                </a:extLst>
              </p:cNvPr>
              <p:cNvSpPr/>
              <p:nvPr/>
            </p:nvSpPr>
            <p:spPr bwMode="gray">
              <a:xfrm>
                <a:off x="5295488" y="1836000"/>
                <a:ext cx="476492" cy="542871"/>
              </a:xfrm>
              <a:custGeom>
                <a:avLst/>
                <a:gdLst>
                  <a:gd name="connsiteX0" fmla="*/ 17161 w 213439"/>
                  <a:gd name="connsiteY0" fmla="*/ 243173 h 243173"/>
                  <a:gd name="connsiteX1" fmla="*/ 111 w 213439"/>
                  <a:gd name="connsiteY1" fmla="*/ 193453 h 243173"/>
                  <a:gd name="connsiteX2" fmla="*/ 111 w 213439"/>
                  <a:gd name="connsiteY2" fmla="*/ 99727 h 243173"/>
                  <a:gd name="connsiteX3" fmla="*/ 102600 w 213439"/>
                  <a:gd name="connsiteY3" fmla="*/ 0 h 243173"/>
                  <a:gd name="connsiteX4" fmla="*/ 108410 w 213439"/>
                  <a:gd name="connsiteY4" fmla="*/ 0 h 243173"/>
                  <a:gd name="connsiteX5" fmla="*/ 213376 w 213439"/>
                  <a:gd name="connsiteY5" fmla="*/ 99727 h 243173"/>
                  <a:gd name="connsiteX6" fmla="*/ 213376 w 213439"/>
                  <a:gd name="connsiteY6" fmla="*/ 193453 h 243173"/>
                  <a:gd name="connsiteX7" fmla="*/ 194326 w 213439"/>
                  <a:gd name="connsiteY7" fmla="*/ 243173 h 24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439" h="243173">
                    <a:moveTo>
                      <a:pt x="17161" y="243173"/>
                    </a:moveTo>
                    <a:cubicBezTo>
                      <a:pt x="-2461" y="223076"/>
                      <a:pt x="111" y="206978"/>
                      <a:pt x="111" y="193453"/>
                    </a:cubicBezTo>
                    <a:cubicBezTo>
                      <a:pt x="4207" y="155353"/>
                      <a:pt x="5254" y="130302"/>
                      <a:pt x="111" y="99727"/>
                    </a:cubicBezTo>
                    <a:cubicBezTo>
                      <a:pt x="111" y="44672"/>
                      <a:pt x="49450" y="0"/>
                      <a:pt x="102600" y="0"/>
                    </a:cubicBezTo>
                    <a:lnTo>
                      <a:pt x="108410" y="0"/>
                    </a:lnTo>
                    <a:cubicBezTo>
                      <a:pt x="161560" y="0"/>
                      <a:pt x="213376" y="44672"/>
                      <a:pt x="213376" y="99727"/>
                    </a:cubicBezTo>
                    <a:cubicBezTo>
                      <a:pt x="208613" y="135350"/>
                      <a:pt x="208232" y="159639"/>
                      <a:pt x="213376" y="193453"/>
                    </a:cubicBezTo>
                    <a:cubicBezTo>
                      <a:pt x="213376" y="206883"/>
                      <a:pt x="215566" y="224885"/>
                      <a:pt x="194326" y="243173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56AD1A4A-C846-23F0-CC36-5DA12F77062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68026" y="2351535"/>
            <a:ext cx="869958" cy="869955"/>
            <a:chOff x="8368026" y="2351535"/>
            <a:chExt cx="869958" cy="869955"/>
          </a:xfrm>
        </p:grpSpPr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7C16220B-5ED7-FACD-078B-48CBD51B9FF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368026" y="2351535"/>
              <a:ext cx="869958" cy="869955"/>
              <a:chOff x="6479804" y="4845180"/>
              <a:chExt cx="719172" cy="719170"/>
            </a:xfrm>
          </p:grpSpPr>
          <p:sp>
            <p:nvSpPr>
              <p:cNvPr id="109" name="Oval 4">
                <a:extLst>
                  <a:ext uri="{FF2B5EF4-FFF2-40B4-BE49-F238E27FC236}">
                    <a16:creationId xmlns:a16="http://schemas.microsoft.com/office/drawing/2014/main" id="{0A395D9F-1900-2CBF-B7DF-5A685116FAB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479804" y="4845180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0" name="Oval 4">
                <a:extLst>
                  <a:ext uri="{FF2B5EF4-FFF2-40B4-BE49-F238E27FC236}">
                    <a16:creationId xmlns:a16="http://schemas.microsoft.com/office/drawing/2014/main" id="{C3EA5625-A19D-8A89-2317-3A6BEB44FCF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551026" y="4916402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46" name="ICON">
              <a:extLst>
                <a:ext uri="{FF2B5EF4-FFF2-40B4-BE49-F238E27FC236}">
                  <a16:creationId xmlns:a16="http://schemas.microsoft.com/office/drawing/2014/main" id="{4FE58A58-4015-F1C2-A1AD-0362CD43053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605893" y="2532408"/>
              <a:ext cx="394224" cy="432000"/>
              <a:chOff x="10589090" y="964325"/>
              <a:chExt cx="405515" cy="444371"/>
            </a:xfrm>
          </p:grpSpPr>
          <p:sp>
            <p:nvSpPr>
              <p:cNvPr id="147" name="Freihandform: Form 146">
                <a:extLst>
                  <a:ext uri="{FF2B5EF4-FFF2-40B4-BE49-F238E27FC236}">
                    <a16:creationId xmlns:a16="http://schemas.microsoft.com/office/drawing/2014/main" id="{50A29FCD-788E-6D15-8D54-4FCEEEBF7A5F}"/>
                  </a:ext>
                </a:extLst>
              </p:cNvPr>
              <p:cNvSpPr/>
              <p:nvPr/>
            </p:nvSpPr>
            <p:spPr bwMode="gray">
              <a:xfrm>
                <a:off x="10846564" y="1113253"/>
                <a:ext cx="148041" cy="295443"/>
              </a:xfrm>
              <a:custGeom>
                <a:avLst/>
                <a:gdLst>
                  <a:gd name="connsiteX0" fmla="*/ 110300 w 110299"/>
                  <a:gd name="connsiteY0" fmla="*/ 220123 h 220122"/>
                  <a:gd name="connsiteX1" fmla="*/ 104489 w 110299"/>
                  <a:gd name="connsiteY1" fmla="*/ 189548 h 220122"/>
                  <a:gd name="connsiteX2" fmla="*/ 83725 w 110299"/>
                  <a:gd name="connsiteY2" fmla="*/ 154591 h 220122"/>
                  <a:gd name="connsiteX3" fmla="*/ 63246 w 110299"/>
                  <a:gd name="connsiteY3" fmla="*/ 143637 h 220122"/>
                  <a:gd name="connsiteX4" fmla="*/ 10573 w 110299"/>
                  <a:gd name="connsiteY4" fmla="*/ 128302 h 220122"/>
                  <a:gd name="connsiteX5" fmla="*/ 7430 w 110299"/>
                  <a:gd name="connsiteY5" fmla="*/ 126778 h 220122"/>
                  <a:gd name="connsiteX6" fmla="*/ 2477 w 110299"/>
                  <a:gd name="connsiteY6" fmla="*/ 118682 h 220122"/>
                  <a:gd name="connsiteX7" fmla="*/ 0 w 110299"/>
                  <a:gd name="connsiteY7" fmla="*/ 97727 h 220122"/>
                  <a:gd name="connsiteX8" fmla="*/ 30956 w 110299"/>
                  <a:gd name="connsiteY8" fmla="*/ 49054 h 220122"/>
                  <a:gd name="connsiteX9" fmla="*/ 47720 w 110299"/>
                  <a:gd name="connsiteY9" fmla="*/ 24384 h 220122"/>
                  <a:gd name="connsiteX10" fmla="*/ 33147 w 110299"/>
                  <a:gd name="connsiteY10" fmla="*/ 0 h 220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299" h="220122">
                    <a:moveTo>
                      <a:pt x="110300" y="220123"/>
                    </a:moveTo>
                    <a:lnTo>
                      <a:pt x="104489" y="189548"/>
                    </a:lnTo>
                    <a:cubicBezTo>
                      <a:pt x="101727" y="175832"/>
                      <a:pt x="94298" y="163354"/>
                      <a:pt x="83725" y="154591"/>
                    </a:cubicBezTo>
                    <a:cubicBezTo>
                      <a:pt x="76867" y="148971"/>
                      <a:pt x="70104" y="145256"/>
                      <a:pt x="63246" y="143637"/>
                    </a:cubicBezTo>
                    <a:lnTo>
                      <a:pt x="10573" y="128302"/>
                    </a:lnTo>
                    <a:cubicBezTo>
                      <a:pt x="9335" y="128016"/>
                      <a:pt x="8382" y="127349"/>
                      <a:pt x="7430" y="126778"/>
                    </a:cubicBezTo>
                    <a:cubicBezTo>
                      <a:pt x="4667" y="124873"/>
                      <a:pt x="2762" y="121825"/>
                      <a:pt x="2477" y="118682"/>
                    </a:cubicBezTo>
                    <a:lnTo>
                      <a:pt x="0" y="97727"/>
                    </a:lnTo>
                    <a:cubicBezTo>
                      <a:pt x="14859" y="86201"/>
                      <a:pt x="25718" y="68961"/>
                      <a:pt x="30956" y="49054"/>
                    </a:cubicBezTo>
                    <a:cubicBezTo>
                      <a:pt x="40291" y="48101"/>
                      <a:pt x="47720" y="37814"/>
                      <a:pt x="47720" y="24384"/>
                    </a:cubicBezTo>
                    <a:cubicBezTo>
                      <a:pt x="47720" y="12192"/>
                      <a:pt x="41529" y="2191"/>
                      <a:pt x="33147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8" name="Freihandform: Form 147">
                <a:extLst>
                  <a:ext uri="{FF2B5EF4-FFF2-40B4-BE49-F238E27FC236}">
                    <a16:creationId xmlns:a16="http://schemas.microsoft.com/office/drawing/2014/main" id="{D7407D21-97C6-5071-2C36-CEC0819F9BE9}"/>
                  </a:ext>
                </a:extLst>
              </p:cNvPr>
              <p:cNvSpPr/>
              <p:nvPr/>
            </p:nvSpPr>
            <p:spPr bwMode="gray">
              <a:xfrm>
                <a:off x="10589090" y="1113253"/>
                <a:ext cx="146762" cy="295188"/>
              </a:xfrm>
              <a:custGeom>
                <a:avLst/>
                <a:gdLst>
                  <a:gd name="connsiteX0" fmla="*/ 75819 w 109346"/>
                  <a:gd name="connsiteY0" fmla="*/ 0 h 219932"/>
                  <a:gd name="connsiteX1" fmla="*/ 61817 w 109346"/>
                  <a:gd name="connsiteY1" fmla="*/ 24003 h 219932"/>
                  <a:gd name="connsiteX2" fmla="*/ 78296 w 109346"/>
                  <a:gd name="connsiteY2" fmla="*/ 48578 h 219932"/>
                  <a:gd name="connsiteX3" fmla="*/ 109347 w 109346"/>
                  <a:gd name="connsiteY3" fmla="*/ 97155 h 219932"/>
                  <a:gd name="connsiteX4" fmla="*/ 106870 w 109346"/>
                  <a:gd name="connsiteY4" fmla="*/ 118015 h 219932"/>
                  <a:gd name="connsiteX5" fmla="*/ 101918 w 109346"/>
                  <a:gd name="connsiteY5" fmla="*/ 126111 h 219932"/>
                  <a:gd name="connsiteX6" fmla="*/ 98774 w 109346"/>
                  <a:gd name="connsiteY6" fmla="*/ 127635 h 219932"/>
                  <a:gd name="connsiteX7" fmla="*/ 46196 w 109346"/>
                  <a:gd name="connsiteY7" fmla="*/ 142875 h 219932"/>
                  <a:gd name="connsiteX8" fmla="*/ 25717 w 109346"/>
                  <a:gd name="connsiteY8" fmla="*/ 153829 h 219932"/>
                  <a:gd name="connsiteX9" fmla="*/ 4858 w 109346"/>
                  <a:gd name="connsiteY9" fmla="*/ 188690 h 219932"/>
                  <a:gd name="connsiteX10" fmla="*/ 0 w 109346"/>
                  <a:gd name="connsiteY10" fmla="*/ 219932 h 21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6" h="219932">
                    <a:moveTo>
                      <a:pt x="75819" y="0"/>
                    </a:moveTo>
                    <a:cubicBezTo>
                      <a:pt x="67723" y="2477"/>
                      <a:pt x="61817" y="12192"/>
                      <a:pt x="61817" y="24003"/>
                    </a:cubicBezTo>
                    <a:cubicBezTo>
                      <a:pt x="61817" y="37052"/>
                      <a:pt x="68961" y="47720"/>
                      <a:pt x="78296" y="48578"/>
                    </a:cubicBezTo>
                    <a:cubicBezTo>
                      <a:pt x="83534" y="68485"/>
                      <a:pt x="94488" y="86011"/>
                      <a:pt x="109347" y="97155"/>
                    </a:cubicBezTo>
                    <a:lnTo>
                      <a:pt x="106870" y="118015"/>
                    </a:lnTo>
                    <a:cubicBezTo>
                      <a:pt x="106585" y="121444"/>
                      <a:pt x="104680" y="124206"/>
                      <a:pt x="101918" y="126111"/>
                    </a:cubicBezTo>
                    <a:cubicBezTo>
                      <a:pt x="100965" y="126778"/>
                      <a:pt x="99727" y="127349"/>
                      <a:pt x="98774" y="127635"/>
                    </a:cubicBezTo>
                    <a:lnTo>
                      <a:pt x="46196" y="142875"/>
                    </a:lnTo>
                    <a:cubicBezTo>
                      <a:pt x="39338" y="144399"/>
                      <a:pt x="32480" y="148209"/>
                      <a:pt x="25717" y="153829"/>
                    </a:cubicBezTo>
                    <a:cubicBezTo>
                      <a:pt x="14859" y="162878"/>
                      <a:pt x="7334" y="175355"/>
                      <a:pt x="4858" y="188690"/>
                    </a:cubicBezTo>
                    <a:lnTo>
                      <a:pt x="0" y="219932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9" name="Freihandform: Form 148">
                <a:extLst>
                  <a:ext uri="{FF2B5EF4-FFF2-40B4-BE49-F238E27FC236}">
                    <a16:creationId xmlns:a16="http://schemas.microsoft.com/office/drawing/2014/main" id="{9DADB806-0A4A-BD20-6294-36F5352ADE58}"/>
                  </a:ext>
                </a:extLst>
              </p:cNvPr>
              <p:cNvSpPr/>
              <p:nvPr/>
            </p:nvSpPr>
            <p:spPr bwMode="gray">
              <a:xfrm>
                <a:off x="10689703" y="1046136"/>
                <a:ext cx="201351" cy="68140"/>
              </a:xfrm>
              <a:custGeom>
                <a:avLst/>
                <a:gdLst>
                  <a:gd name="connsiteX0" fmla="*/ 150019 w 150018"/>
                  <a:gd name="connsiteY0" fmla="*/ 50006 h 50768"/>
                  <a:gd name="connsiteX1" fmla="*/ 130112 w 150018"/>
                  <a:gd name="connsiteY1" fmla="*/ 49720 h 50768"/>
                  <a:gd name="connsiteX2" fmla="*/ 111919 w 150018"/>
                  <a:gd name="connsiteY2" fmla="*/ 0 h 50768"/>
                  <a:gd name="connsiteX3" fmla="*/ 22289 w 150018"/>
                  <a:gd name="connsiteY3" fmla="*/ 27813 h 50768"/>
                  <a:gd name="connsiteX4" fmla="*/ 22289 w 150018"/>
                  <a:gd name="connsiteY4" fmla="*/ 50768 h 50768"/>
                  <a:gd name="connsiteX5" fmla="*/ 0 w 150018"/>
                  <a:gd name="connsiteY5" fmla="*/ 50768 h 5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018" h="50768">
                    <a:moveTo>
                      <a:pt x="150019" y="50006"/>
                    </a:moveTo>
                    <a:lnTo>
                      <a:pt x="130112" y="49720"/>
                    </a:lnTo>
                    <a:cubicBezTo>
                      <a:pt x="128873" y="34004"/>
                      <a:pt x="124015" y="13049"/>
                      <a:pt x="111919" y="0"/>
                    </a:cubicBezTo>
                    <a:cubicBezTo>
                      <a:pt x="89154" y="17431"/>
                      <a:pt x="57340" y="30194"/>
                      <a:pt x="22289" y="27813"/>
                    </a:cubicBezTo>
                    <a:lnTo>
                      <a:pt x="22289" y="50768"/>
                    </a:lnTo>
                    <a:lnTo>
                      <a:pt x="0" y="5076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0" name="Freihandform: Form 149">
                <a:extLst>
                  <a:ext uri="{FF2B5EF4-FFF2-40B4-BE49-F238E27FC236}">
                    <a16:creationId xmlns:a16="http://schemas.microsoft.com/office/drawing/2014/main" id="{2C7E4AFA-43CE-BE7C-CC21-DCD6E9A2801A}"/>
                  </a:ext>
                </a:extLst>
              </p:cNvPr>
              <p:cNvSpPr/>
              <p:nvPr/>
            </p:nvSpPr>
            <p:spPr bwMode="gray">
              <a:xfrm>
                <a:off x="10727799" y="1287886"/>
                <a:ext cx="128736" cy="57656"/>
              </a:xfrm>
              <a:custGeom>
                <a:avLst/>
                <a:gdLst>
                  <a:gd name="connsiteX0" fmla="*/ 95917 w 95916"/>
                  <a:gd name="connsiteY0" fmla="*/ 0 h 42957"/>
                  <a:gd name="connsiteX1" fmla="*/ 48196 w 95916"/>
                  <a:gd name="connsiteY1" fmla="*/ 42958 h 42957"/>
                  <a:gd name="connsiteX2" fmla="*/ 0 w 95916"/>
                  <a:gd name="connsiteY2" fmla="*/ 0 h 4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916" h="42957">
                    <a:moveTo>
                      <a:pt x="95917" y="0"/>
                    </a:moveTo>
                    <a:lnTo>
                      <a:pt x="48196" y="4295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1" name="Freihandform: Form 150">
                <a:extLst>
                  <a:ext uri="{FF2B5EF4-FFF2-40B4-BE49-F238E27FC236}">
                    <a16:creationId xmlns:a16="http://schemas.microsoft.com/office/drawing/2014/main" id="{25D720E9-E7BE-41D5-8E9F-BE2E2C60D75C}"/>
                  </a:ext>
                </a:extLst>
              </p:cNvPr>
              <p:cNvSpPr/>
              <p:nvPr/>
            </p:nvSpPr>
            <p:spPr bwMode="gray">
              <a:xfrm>
                <a:off x="10678681" y="964325"/>
                <a:ext cx="226600" cy="149696"/>
              </a:xfrm>
              <a:custGeom>
                <a:avLst/>
                <a:gdLst>
                  <a:gd name="connsiteX0" fmla="*/ 8307 w 168830"/>
                  <a:gd name="connsiteY0" fmla="*/ 111532 h 111532"/>
                  <a:gd name="connsiteX1" fmla="*/ 21452 w 168830"/>
                  <a:gd name="connsiteY1" fmla="*/ 38285 h 111532"/>
                  <a:gd name="connsiteX2" fmla="*/ 25262 w 168830"/>
                  <a:gd name="connsiteY2" fmla="*/ 31713 h 111532"/>
                  <a:gd name="connsiteX3" fmla="*/ 165660 w 168830"/>
                  <a:gd name="connsiteY3" fmla="*/ 52191 h 111532"/>
                  <a:gd name="connsiteX4" fmla="*/ 156326 w 168830"/>
                  <a:gd name="connsiteY4" fmla="*/ 110961 h 111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830" h="111532">
                    <a:moveTo>
                      <a:pt x="8307" y="111532"/>
                    </a:moveTo>
                    <a:cubicBezTo>
                      <a:pt x="-5123" y="75718"/>
                      <a:pt x="-3313" y="45524"/>
                      <a:pt x="21452" y="38285"/>
                    </a:cubicBezTo>
                    <a:cubicBezTo>
                      <a:pt x="22595" y="36285"/>
                      <a:pt x="23833" y="34094"/>
                      <a:pt x="25262" y="31713"/>
                    </a:cubicBezTo>
                    <a:cubicBezTo>
                      <a:pt x="58599" y="-20199"/>
                      <a:pt x="148801" y="-4863"/>
                      <a:pt x="165660" y="52191"/>
                    </a:cubicBezTo>
                    <a:cubicBezTo>
                      <a:pt x="176424" y="88577"/>
                      <a:pt x="156326" y="110961"/>
                      <a:pt x="156326" y="11096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4720E217-BB0D-BA21-7F58-2F46FFC72D1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142399" y="2351535"/>
            <a:ext cx="869958" cy="869955"/>
            <a:chOff x="6142399" y="2351535"/>
            <a:chExt cx="869958" cy="869955"/>
          </a:xfrm>
        </p:grpSpPr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0F0F3A2A-0B5D-75C6-E9DE-5C1780D450B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142399" y="2351535"/>
              <a:ext cx="869958" cy="869955"/>
              <a:chOff x="4066056" y="3682855"/>
              <a:chExt cx="719172" cy="719170"/>
            </a:xfrm>
          </p:grpSpPr>
          <p:sp>
            <p:nvSpPr>
              <p:cNvPr id="93" name="Oval 6">
                <a:extLst>
                  <a:ext uri="{FF2B5EF4-FFF2-40B4-BE49-F238E27FC236}">
                    <a16:creationId xmlns:a16="http://schemas.microsoft.com/office/drawing/2014/main" id="{6B04A25F-4312-734C-0392-9307F3C45BE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4" name="Oval 6">
                <a:extLst>
                  <a:ext uri="{FF2B5EF4-FFF2-40B4-BE49-F238E27FC236}">
                    <a16:creationId xmlns:a16="http://schemas.microsoft.com/office/drawing/2014/main" id="{AAADF734-6BD1-DA08-7724-016D9941380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137278" y="375407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52" name="ICON">
              <a:extLst>
                <a:ext uri="{FF2B5EF4-FFF2-40B4-BE49-F238E27FC236}">
                  <a16:creationId xmlns:a16="http://schemas.microsoft.com/office/drawing/2014/main" id="{0F34F2EB-AAA1-93C9-5DE0-EF7771C763F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380266" y="2532408"/>
              <a:ext cx="394224" cy="432000"/>
              <a:chOff x="2301879" y="1836000"/>
              <a:chExt cx="657043" cy="720000"/>
            </a:xfrm>
          </p:grpSpPr>
          <p:grpSp>
            <p:nvGrpSpPr>
              <p:cNvPr id="153" name="Gruppieren 152">
                <a:extLst>
                  <a:ext uri="{FF2B5EF4-FFF2-40B4-BE49-F238E27FC236}">
                    <a16:creationId xmlns:a16="http://schemas.microsoft.com/office/drawing/2014/main" id="{CF70CB9F-83C5-5DDC-7200-4942729C4F9C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2301879" y="1836000"/>
                <a:ext cx="657043" cy="720000"/>
                <a:chOff x="10589090" y="964325"/>
                <a:chExt cx="405515" cy="444371"/>
              </a:xfrm>
            </p:grpSpPr>
            <p:sp>
              <p:nvSpPr>
                <p:cNvPr id="158" name="Freihandform: Form 157">
                  <a:extLst>
                    <a:ext uri="{FF2B5EF4-FFF2-40B4-BE49-F238E27FC236}">
                      <a16:creationId xmlns:a16="http://schemas.microsoft.com/office/drawing/2014/main" id="{D5936E36-B16B-9A3C-CC7D-0E4C160DB4FB}"/>
                    </a:ext>
                  </a:extLst>
                </p:cNvPr>
                <p:cNvSpPr/>
                <p:nvPr/>
              </p:nvSpPr>
              <p:spPr bwMode="gray">
                <a:xfrm>
                  <a:off x="10846564" y="1113253"/>
                  <a:ext cx="148041" cy="295443"/>
                </a:xfrm>
                <a:custGeom>
                  <a:avLst/>
                  <a:gdLst>
                    <a:gd name="connsiteX0" fmla="*/ 110300 w 110299"/>
                    <a:gd name="connsiteY0" fmla="*/ 220123 h 220122"/>
                    <a:gd name="connsiteX1" fmla="*/ 104489 w 110299"/>
                    <a:gd name="connsiteY1" fmla="*/ 189548 h 220122"/>
                    <a:gd name="connsiteX2" fmla="*/ 83725 w 110299"/>
                    <a:gd name="connsiteY2" fmla="*/ 154591 h 220122"/>
                    <a:gd name="connsiteX3" fmla="*/ 63246 w 110299"/>
                    <a:gd name="connsiteY3" fmla="*/ 143637 h 220122"/>
                    <a:gd name="connsiteX4" fmla="*/ 10573 w 110299"/>
                    <a:gd name="connsiteY4" fmla="*/ 128302 h 220122"/>
                    <a:gd name="connsiteX5" fmla="*/ 7430 w 110299"/>
                    <a:gd name="connsiteY5" fmla="*/ 126778 h 220122"/>
                    <a:gd name="connsiteX6" fmla="*/ 2477 w 110299"/>
                    <a:gd name="connsiteY6" fmla="*/ 118682 h 220122"/>
                    <a:gd name="connsiteX7" fmla="*/ 0 w 110299"/>
                    <a:gd name="connsiteY7" fmla="*/ 97727 h 220122"/>
                    <a:gd name="connsiteX8" fmla="*/ 30956 w 110299"/>
                    <a:gd name="connsiteY8" fmla="*/ 49054 h 220122"/>
                    <a:gd name="connsiteX9" fmla="*/ 47720 w 110299"/>
                    <a:gd name="connsiteY9" fmla="*/ 24384 h 220122"/>
                    <a:gd name="connsiteX10" fmla="*/ 33147 w 110299"/>
                    <a:gd name="connsiteY10" fmla="*/ 0 h 220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299" h="220122">
                      <a:moveTo>
                        <a:pt x="110300" y="220123"/>
                      </a:moveTo>
                      <a:lnTo>
                        <a:pt x="104489" y="189548"/>
                      </a:lnTo>
                      <a:cubicBezTo>
                        <a:pt x="101727" y="175832"/>
                        <a:pt x="94298" y="163354"/>
                        <a:pt x="83725" y="154591"/>
                      </a:cubicBezTo>
                      <a:cubicBezTo>
                        <a:pt x="76867" y="148971"/>
                        <a:pt x="70104" y="145256"/>
                        <a:pt x="63246" y="143637"/>
                      </a:cubicBezTo>
                      <a:lnTo>
                        <a:pt x="10573" y="128302"/>
                      </a:lnTo>
                      <a:cubicBezTo>
                        <a:pt x="9335" y="128016"/>
                        <a:pt x="8382" y="127349"/>
                        <a:pt x="7430" y="126778"/>
                      </a:cubicBezTo>
                      <a:cubicBezTo>
                        <a:pt x="4667" y="124873"/>
                        <a:pt x="2762" y="121825"/>
                        <a:pt x="2477" y="118682"/>
                      </a:cubicBezTo>
                      <a:lnTo>
                        <a:pt x="0" y="97727"/>
                      </a:lnTo>
                      <a:cubicBezTo>
                        <a:pt x="14859" y="86201"/>
                        <a:pt x="25718" y="68961"/>
                        <a:pt x="30956" y="49054"/>
                      </a:cubicBezTo>
                      <a:cubicBezTo>
                        <a:pt x="40291" y="48101"/>
                        <a:pt x="47720" y="37814"/>
                        <a:pt x="47720" y="24384"/>
                      </a:cubicBezTo>
                      <a:cubicBezTo>
                        <a:pt x="47720" y="12192"/>
                        <a:pt x="41529" y="2191"/>
                        <a:pt x="3314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59" name="Freihandform: Form 158">
                  <a:extLst>
                    <a:ext uri="{FF2B5EF4-FFF2-40B4-BE49-F238E27FC236}">
                      <a16:creationId xmlns:a16="http://schemas.microsoft.com/office/drawing/2014/main" id="{F938973C-639F-07EF-DD35-F35A53954764}"/>
                    </a:ext>
                  </a:extLst>
                </p:cNvPr>
                <p:cNvSpPr/>
                <p:nvPr/>
              </p:nvSpPr>
              <p:spPr bwMode="gray">
                <a:xfrm>
                  <a:off x="10589090" y="1113253"/>
                  <a:ext cx="146762" cy="295188"/>
                </a:xfrm>
                <a:custGeom>
                  <a:avLst/>
                  <a:gdLst>
                    <a:gd name="connsiteX0" fmla="*/ 75819 w 109346"/>
                    <a:gd name="connsiteY0" fmla="*/ 0 h 219932"/>
                    <a:gd name="connsiteX1" fmla="*/ 61817 w 109346"/>
                    <a:gd name="connsiteY1" fmla="*/ 24003 h 219932"/>
                    <a:gd name="connsiteX2" fmla="*/ 78296 w 109346"/>
                    <a:gd name="connsiteY2" fmla="*/ 48578 h 219932"/>
                    <a:gd name="connsiteX3" fmla="*/ 109347 w 109346"/>
                    <a:gd name="connsiteY3" fmla="*/ 97155 h 219932"/>
                    <a:gd name="connsiteX4" fmla="*/ 106870 w 109346"/>
                    <a:gd name="connsiteY4" fmla="*/ 118015 h 219932"/>
                    <a:gd name="connsiteX5" fmla="*/ 101918 w 109346"/>
                    <a:gd name="connsiteY5" fmla="*/ 126111 h 219932"/>
                    <a:gd name="connsiteX6" fmla="*/ 98774 w 109346"/>
                    <a:gd name="connsiteY6" fmla="*/ 127635 h 219932"/>
                    <a:gd name="connsiteX7" fmla="*/ 46196 w 109346"/>
                    <a:gd name="connsiteY7" fmla="*/ 142875 h 219932"/>
                    <a:gd name="connsiteX8" fmla="*/ 25717 w 109346"/>
                    <a:gd name="connsiteY8" fmla="*/ 153829 h 219932"/>
                    <a:gd name="connsiteX9" fmla="*/ 4858 w 109346"/>
                    <a:gd name="connsiteY9" fmla="*/ 188690 h 219932"/>
                    <a:gd name="connsiteX10" fmla="*/ 0 w 109346"/>
                    <a:gd name="connsiteY10" fmla="*/ 219932 h 21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46" h="219932">
                      <a:moveTo>
                        <a:pt x="75819" y="0"/>
                      </a:moveTo>
                      <a:cubicBezTo>
                        <a:pt x="67723" y="2477"/>
                        <a:pt x="61817" y="12192"/>
                        <a:pt x="61817" y="24003"/>
                      </a:cubicBezTo>
                      <a:cubicBezTo>
                        <a:pt x="61817" y="37052"/>
                        <a:pt x="68961" y="47720"/>
                        <a:pt x="78296" y="48578"/>
                      </a:cubicBezTo>
                      <a:cubicBezTo>
                        <a:pt x="83534" y="68485"/>
                        <a:pt x="94488" y="86011"/>
                        <a:pt x="109347" y="97155"/>
                      </a:cubicBezTo>
                      <a:lnTo>
                        <a:pt x="106870" y="118015"/>
                      </a:lnTo>
                      <a:cubicBezTo>
                        <a:pt x="106585" y="121444"/>
                        <a:pt x="104680" y="124206"/>
                        <a:pt x="101918" y="126111"/>
                      </a:cubicBezTo>
                      <a:cubicBezTo>
                        <a:pt x="100965" y="126778"/>
                        <a:pt x="99727" y="127349"/>
                        <a:pt x="98774" y="127635"/>
                      </a:cubicBezTo>
                      <a:lnTo>
                        <a:pt x="46196" y="142875"/>
                      </a:lnTo>
                      <a:cubicBezTo>
                        <a:pt x="39338" y="144399"/>
                        <a:pt x="32480" y="148209"/>
                        <a:pt x="25717" y="153829"/>
                      </a:cubicBezTo>
                      <a:cubicBezTo>
                        <a:pt x="14859" y="162878"/>
                        <a:pt x="7334" y="175355"/>
                        <a:pt x="4858" y="188690"/>
                      </a:cubicBezTo>
                      <a:lnTo>
                        <a:pt x="0" y="21993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60" name="Freihandform: Form 159">
                  <a:extLst>
                    <a:ext uri="{FF2B5EF4-FFF2-40B4-BE49-F238E27FC236}">
                      <a16:creationId xmlns:a16="http://schemas.microsoft.com/office/drawing/2014/main" id="{E46D21C9-95EC-7E70-53A3-F01075D946E7}"/>
                    </a:ext>
                  </a:extLst>
                </p:cNvPr>
                <p:cNvSpPr/>
                <p:nvPr/>
              </p:nvSpPr>
              <p:spPr bwMode="gray">
                <a:xfrm>
                  <a:off x="10689703" y="1046136"/>
                  <a:ext cx="201351" cy="68140"/>
                </a:xfrm>
                <a:custGeom>
                  <a:avLst/>
                  <a:gdLst>
                    <a:gd name="connsiteX0" fmla="*/ 150019 w 150018"/>
                    <a:gd name="connsiteY0" fmla="*/ 50006 h 50768"/>
                    <a:gd name="connsiteX1" fmla="*/ 130112 w 150018"/>
                    <a:gd name="connsiteY1" fmla="*/ 49720 h 50768"/>
                    <a:gd name="connsiteX2" fmla="*/ 111919 w 150018"/>
                    <a:gd name="connsiteY2" fmla="*/ 0 h 50768"/>
                    <a:gd name="connsiteX3" fmla="*/ 22289 w 150018"/>
                    <a:gd name="connsiteY3" fmla="*/ 27813 h 50768"/>
                    <a:gd name="connsiteX4" fmla="*/ 22289 w 150018"/>
                    <a:gd name="connsiteY4" fmla="*/ 50768 h 50768"/>
                    <a:gd name="connsiteX5" fmla="*/ 0 w 150018"/>
                    <a:gd name="connsiteY5" fmla="*/ 50768 h 50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018" h="50768">
                      <a:moveTo>
                        <a:pt x="150019" y="50006"/>
                      </a:moveTo>
                      <a:lnTo>
                        <a:pt x="130112" y="49720"/>
                      </a:lnTo>
                      <a:cubicBezTo>
                        <a:pt x="128873" y="34004"/>
                        <a:pt x="124015" y="13049"/>
                        <a:pt x="111919" y="0"/>
                      </a:cubicBezTo>
                      <a:cubicBezTo>
                        <a:pt x="89154" y="17431"/>
                        <a:pt x="57340" y="30194"/>
                        <a:pt x="22289" y="27813"/>
                      </a:cubicBezTo>
                      <a:lnTo>
                        <a:pt x="22289" y="50768"/>
                      </a:lnTo>
                      <a:lnTo>
                        <a:pt x="0" y="5076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61" name="Freihandform: Form 160">
                  <a:extLst>
                    <a:ext uri="{FF2B5EF4-FFF2-40B4-BE49-F238E27FC236}">
                      <a16:creationId xmlns:a16="http://schemas.microsoft.com/office/drawing/2014/main" id="{3B985D6B-5975-6F57-932B-005A582B03AB}"/>
                    </a:ext>
                  </a:extLst>
                </p:cNvPr>
                <p:cNvSpPr/>
                <p:nvPr/>
              </p:nvSpPr>
              <p:spPr bwMode="gray">
                <a:xfrm>
                  <a:off x="10727799" y="1287886"/>
                  <a:ext cx="128736" cy="57656"/>
                </a:xfrm>
                <a:custGeom>
                  <a:avLst/>
                  <a:gdLst>
                    <a:gd name="connsiteX0" fmla="*/ 95917 w 95916"/>
                    <a:gd name="connsiteY0" fmla="*/ 0 h 42957"/>
                    <a:gd name="connsiteX1" fmla="*/ 48196 w 95916"/>
                    <a:gd name="connsiteY1" fmla="*/ 42958 h 42957"/>
                    <a:gd name="connsiteX2" fmla="*/ 0 w 95916"/>
                    <a:gd name="connsiteY2" fmla="*/ 0 h 42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16" h="42957">
                      <a:moveTo>
                        <a:pt x="95917" y="0"/>
                      </a:moveTo>
                      <a:lnTo>
                        <a:pt x="48196" y="429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62" name="Freihandform: Form 161">
                  <a:extLst>
                    <a:ext uri="{FF2B5EF4-FFF2-40B4-BE49-F238E27FC236}">
                      <a16:creationId xmlns:a16="http://schemas.microsoft.com/office/drawing/2014/main" id="{4568A895-C49C-316C-846E-7189867621F2}"/>
                    </a:ext>
                  </a:extLst>
                </p:cNvPr>
                <p:cNvSpPr/>
                <p:nvPr/>
              </p:nvSpPr>
              <p:spPr bwMode="gray">
                <a:xfrm>
                  <a:off x="10678681" y="964325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154" name="Gruppieren 153">
                <a:extLst>
                  <a:ext uri="{FF2B5EF4-FFF2-40B4-BE49-F238E27FC236}">
                    <a16:creationId xmlns:a16="http://schemas.microsoft.com/office/drawing/2014/main" id="{E670CBD0-DBCD-07DB-953F-182DF8CDB3B3}"/>
                  </a:ext>
                </a:extLst>
              </p:cNvPr>
              <p:cNvGrpSpPr/>
              <p:nvPr/>
            </p:nvGrpSpPr>
            <p:grpSpPr bwMode="gray">
              <a:xfrm>
                <a:off x="2515412" y="2087225"/>
                <a:ext cx="229977" cy="71665"/>
                <a:chOff x="3194676" y="1988227"/>
                <a:chExt cx="223864" cy="69760"/>
              </a:xfrm>
              <a:noFill/>
            </p:grpSpPr>
            <p:sp>
              <p:nvSpPr>
                <p:cNvPr id="155" name="Freihandform: Form 154">
                  <a:extLst>
                    <a:ext uri="{FF2B5EF4-FFF2-40B4-BE49-F238E27FC236}">
                      <a16:creationId xmlns:a16="http://schemas.microsoft.com/office/drawing/2014/main" id="{4EB5FAF3-4B47-2879-F06B-411541F2199D}"/>
                    </a:ext>
                  </a:extLst>
                </p:cNvPr>
                <p:cNvSpPr/>
                <p:nvPr/>
              </p:nvSpPr>
              <p:spPr bwMode="gray">
                <a:xfrm>
                  <a:off x="3194676" y="1988227"/>
                  <a:ext cx="95126" cy="69760"/>
                </a:xfrm>
                <a:custGeom>
                  <a:avLst/>
                  <a:gdLst>
                    <a:gd name="connsiteX0" fmla="*/ 104051 w 122173"/>
                    <a:gd name="connsiteY0" fmla="*/ 78802 h 89593"/>
                    <a:gd name="connsiteX1" fmla="*/ 25860 w 122173"/>
                    <a:gd name="connsiteY1" fmla="*/ 78802 h 89593"/>
                    <a:gd name="connsiteX2" fmla="*/ 15272 w 122173"/>
                    <a:gd name="connsiteY2" fmla="*/ 68213 h 89593"/>
                    <a:gd name="connsiteX3" fmla="*/ 15272 w 122173"/>
                    <a:gd name="connsiteY3" fmla="*/ 25860 h 89593"/>
                    <a:gd name="connsiteX4" fmla="*/ 25860 w 122173"/>
                    <a:gd name="connsiteY4" fmla="*/ 15272 h 89593"/>
                    <a:gd name="connsiteX5" fmla="*/ 104051 w 122173"/>
                    <a:gd name="connsiteY5" fmla="*/ 15272 h 89593"/>
                    <a:gd name="connsiteX6" fmla="*/ 114639 w 122173"/>
                    <a:gd name="connsiteY6" fmla="*/ 25860 h 89593"/>
                    <a:gd name="connsiteX7" fmla="*/ 114639 w 122173"/>
                    <a:gd name="connsiteY7" fmla="*/ 68213 h 89593"/>
                    <a:gd name="connsiteX8" fmla="*/ 104051 w 122173"/>
                    <a:gd name="connsiteY8" fmla="*/ 78802 h 89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173" h="89593">
                      <a:moveTo>
                        <a:pt x="104051" y="78802"/>
                      </a:moveTo>
                      <a:lnTo>
                        <a:pt x="25860" y="78802"/>
                      </a:lnTo>
                      <a:cubicBezTo>
                        <a:pt x="20159" y="78802"/>
                        <a:pt x="15272" y="73915"/>
                        <a:pt x="15272" y="68213"/>
                      </a:cubicBezTo>
                      <a:lnTo>
                        <a:pt x="15272" y="25860"/>
                      </a:lnTo>
                      <a:cubicBezTo>
                        <a:pt x="15272" y="20159"/>
                        <a:pt x="20159" y="15272"/>
                        <a:pt x="25860" y="15272"/>
                      </a:cubicBezTo>
                      <a:lnTo>
                        <a:pt x="104051" y="15272"/>
                      </a:lnTo>
                      <a:cubicBezTo>
                        <a:pt x="109752" y="15272"/>
                        <a:pt x="114639" y="20159"/>
                        <a:pt x="114639" y="25860"/>
                      </a:cubicBezTo>
                      <a:lnTo>
                        <a:pt x="114639" y="68213"/>
                      </a:lnTo>
                      <a:cubicBezTo>
                        <a:pt x="113825" y="74729"/>
                        <a:pt x="109752" y="78802"/>
                        <a:pt x="104051" y="78802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56" name="Freihandform: Form 155">
                  <a:extLst>
                    <a:ext uri="{FF2B5EF4-FFF2-40B4-BE49-F238E27FC236}">
                      <a16:creationId xmlns:a16="http://schemas.microsoft.com/office/drawing/2014/main" id="{FD064F7F-570D-C2C4-B579-4F6388FF28EA}"/>
                    </a:ext>
                  </a:extLst>
                </p:cNvPr>
                <p:cNvSpPr/>
                <p:nvPr/>
              </p:nvSpPr>
              <p:spPr bwMode="gray">
                <a:xfrm>
                  <a:off x="3323414" y="1988227"/>
                  <a:ext cx="95126" cy="69760"/>
                </a:xfrm>
                <a:custGeom>
                  <a:avLst/>
                  <a:gdLst>
                    <a:gd name="connsiteX0" fmla="*/ 104051 w 122173"/>
                    <a:gd name="connsiteY0" fmla="*/ 78802 h 89593"/>
                    <a:gd name="connsiteX1" fmla="*/ 25860 w 122173"/>
                    <a:gd name="connsiteY1" fmla="*/ 78802 h 89593"/>
                    <a:gd name="connsiteX2" fmla="*/ 15272 w 122173"/>
                    <a:gd name="connsiteY2" fmla="*/ 68213 h 89593"/>
                    <a:gd name="connsiteX3" fmla="*/ 15272 w 122173"/>
                    <a:gd name="connsiteY3" fmla="*/ 25860 h 89593"/>
                    <a:gd name="connsiteX4" fmla="*/ 25860 w 122173"/>
                    <a:gd name="connsiteY4" fmla="*/ 15272 h 89593"/>
                    <a:gd name="connsiteX5" fmla="*/ 104051 w 122173"/>
                    <a:gd name="connsiteY5" fmla="*/ 15272 h 89593"/>
                    <a:gd name="connsiteX6" fmla="*/ 114639 w 122173"/>
                    <a:gd name="connsiteY6" fmla="*/ 25860 h 89593"/>
                    <a:gd name="connsiteX7" fmla="*/ 114639 w 122173"/>
                    <a:gd name="connsiteY7" fmla="*/ 68213 h 89593"/>
                    <a:gd name="connsiteX8" fmla="*/ 104051 w 122173"/>
                    <a:gd name="connsiteY8" fmla="*/ 78802 h 89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2173" h="89593">
                      <a:moveTo>
                        <a:pt x="104051" y="78802"/>
                      </a:moveTo>
                      <a:lnTo>
                        <a:pt x="25860" y="78802"/>
                      </a:lnTo>
                      <a:cubicBezTo>
                        <a:pt x="20159" y="78802"/>
                        <a:pt x="15272" y="73915"/>
                        <a:pt x="15272" y="68213"/>
                      </a:cubicBezTo>
                      <a:lnTo>
                        <a:pt x="15272" y="25860"/>
                      </a:lnTo>
                      <a:cubicBezTo>
                        <a:pt x="15272" y="20159"/>
                        <a:pt x="20159" y="15272"/>
                        <a:pt x="25860" y="15272"/>
                      </a:cubicBezTo>
                      <a:lnTo>
                        <a:pt x="104051" y="15272"/>
                      </a:lnTo>
                      <a:cubicBezTo>
                        <a:pt x="109752" y="15272"/>
                        <a:pt x="114639" y="20159"/>
                        <a:pt x="114639" y="25860"/>
                      </a:cubicBezTo>
                      <a:lnTo>
                        <a:pt x="114639" y="68213"/>
                      </a:lnTo>
                      <a:cubicBezTo>
                        <a:pt x="113825" y="74729"/>
                        <a:pt x="109752" y="78802"/>
                        <a:pt x="104051" y="78802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57" name="Freihandform: Form 156">
                  <a:extLst>
                    <a:ext uri="{FF2B5EF4-FFF2-40B4-BE49-F238E27FC236}">
                      <a16:creationId xmlns:a16="http://schemas.microsoft.com/office/drawing/2014/main" id="{C7E22D1E-BB3B-9CA4-72DB-24A6B264AAF4}"/>
                    </a:ext>
                  </a:extLst>
                </p:cNvPr>
                <p:cNvSpPr/>
                <p:nvPr/>
              </p:nvSpPr>
              <p:spPr bwMode="gray">
                <a:xfrm>
                  <a:off x="3271412" y="2006618"/>
                  <a:ext cx="69760" cy="19025"/>
                </a:xfrm>
                <a:custGeom>
                  <a:avLst/>
                  <a:gdLst>
                    <a:gd name="connsiteX0" fmla="*/ 15272 w 89593"/>
                    <a:gd name="connsiteY0" fmla="*/ 15272 h 24434"/>
                    <a:gd name="connsiteX1" fmla="*/ 82060 w 89593"/>
                    <a:gd name="connsiteY1" fmla="*/ 15272 h 24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9593" h="24434">
                      <a:moveTo>
                        <a:pt x="15272" y="15272"/>
                      </a:moveTo>
                      <a:lnTo>
                        <a:pt x="82060" y="1527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AF2B41D8-97D8-F3E6-CEBA-FFB20EA997E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55212" y="1709054"/>
            <a:ext cx="869958" cy="869955"/>
            <a:chOff x="7255212" y="1709054"/>
            <a:chExt cx="869958" cy="869955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7BE42FB9-9B49-B536-35A9-02C4BD37195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55212" y="1709054"/>
              <a:ext cx="869958" cy="869955"/>
              <a:chOff x="7075896" y="2233365"/>
              <a:chExt cx="719172" cy="719170"/>
            </a:xfrm>
          </p:grpSpPr>
          <p:sp>
            <p:nvSpPr>
              <p:cNvPr id="40" name="Oval 2">
                <a:extLst>
                  <a:ext uri="{FF2B5EF4-FFF2-40B4-BE49-F238E27FC236}">
                    <a16:creationId xmlns:a16="http://schemas.microsoft.com/office/drawing/2014/main" id="{F3D81304-4EA1-75CD-B5B5-656ACB25864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Oval 2">
                <a:extLst>
                  <a:ext uri="{FF2B5EF4-FFF2-40B4-BE49-F238E27FC236}">
                    <a16:creationId xmlns:a16="http://schemas.microsoft.com/office/drawing/2014/main" id="{12D57E5D-2CF3-DC19-E84B-A79B55DF922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63" name="ICON">
              <a:extLst>
                <a:ext uri="{FF2B5EF4-FFF2-40B4-BE49-F238E27FC236}">
                  <a16:creationId xmlns:a16="http://schemas.microsoft.com/office/drawing/2014/main" id="{67B130E0-60A1-0368-432E-7A27143FB44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501623" y="1889928"/>
              <a:ext cx="377136" cy="432000"/>
              <a:chOff x="6420122" y="1836000"/>
              <a:chExt cx="628567" cy="720000"/>
            </a:xfrm>
          </p:grpSpPr>
          <p:sp>
            <p:nvSpPr>
              <p:cNvPr id="164" name="Freihandform: Form 163">
                <a:extLst>
                  <a:ext uri="{FF2B5EF4-FFF2-40B4-BE49-F238E27FC236}">
                    <a16:creationId xmlns:a16="http://schemas.microsoft.com/office/drawing/2014/main" id="{4530C0E5-0BDA-797E-A344-9F2095CC0619}"/>
                  </a:ext>
                </a:extLst>
              </p:cNvPr>
              <p:cNvSpPr/>
              <p:nvPr/>
            </p:nvSpPr>
            <p:spPr bwMode="gray">
              <a:xfrm>
                <a:off x="6819463" y="2081386"/>
                <a:ext cx="229226" cy="474399"/>
              </a:xfrm>
              <a:custGeom>
                <a:avLst/>
                <a:gdLst>
                  <a:gd name="connsiteX0" fmla="*/ 102680 w 102679"/>
                  <a:gd name="connsiteY0" fmla="*/ 212503 h 212502"/>
                  <a:gd name="connsiteX1" fmla="*/ 97345 w 102679"/>
                  <a:gd name="connsiteY1" fmla="*/ 182975 h 212502"/>
                  <a:gd name="connsiteX2" fmla="*/ 78010 w 102679"/>
                  <a:gd name="connsiteY2" fmla="*/ 149257 h 212502"/>
                  <a:gd name="connsiteX3" fmla="*/ 58960 w 102679"/>
                  <a:gd name="connsiteY3" fmla="*/ 138684 h 212502"/>
                  <a:gd name="connsiteX4" fmla="*/ 9811 w 102679"/>
                  <a:gd name="connsiteY4" fmla="*/ 123920 h 212502"/>
                  <a:gd name="connsiteX5" fmla="*/ 6953 w 102679"/>
                  <a:gd name="connsiteY5" fmla="*/ 122396 h 212502"/>
                  <a:gd name="connsiteX6" fmla="*/ 2286 w 102679"/>
                  <a:gd name="connsiteY6" fmla="*/ 114586 h 212502"/>
                  <a:gd name="connsiteX7" fmla="*/ 0 w 102679"/>
                  <a:gd name="connsiteY7" fmla="*/ 94393 h 212502"/>
                  <a:gd name="connsiteX8" fmla="*/ 28861 w 102679"/>
                  <a:gd name="connsiteY8" fmla="*/ 47339 h 212502"/>
                  <a:gd name="connsiteX9" fmla="*/ 44482 w 102679"/>
                  <a:gd name="connsiteY9" fmla="*/ 23527 h 212502"/>
                  <a:gd name="connsiteX10" fmla="*/ 30861 w 102679"/>
                  <a:gd name="connsiteY10" fmla="*/ 0 h 21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679" h="212502">
                    <a:moveTo>
                      <a:pt x="102680" y="212503"/>
                    </a:moveTo>
                    <a:lnTo>
                      <a:pt x="97345" y="182975"/>
                    </a:lnTo>
                    <a:cubicBezTo>
                      <a:pt x="94774" y="169736"/>
                      <a:pt x="87820" y="157639"/>
                      <a:pt x="78010" y="149257"/>
                    </a:cubicBezTo>
                    <a:cubicBezTo>
                      <a:pt x="71628" y="143828"/>
                      <a:pt x="65341" y="140208"/>
                      <a:pt x="58960" y="138684"/>
                    </a:cubicBezTo>
                    <a:lnTo>
                      <a:pt x="9811" y="123920"/>
                    </a:lnTo>
                    <a:cubicBezTo>
                      <a:pt x="8668" y="123635"/>
                      <a:pt x="7810" y="123063"/>
                      <a:pt x="6953" y="122396"/>
                    </a:cubicBezTo>
                    <a:cubicBezTo>
                      <a:pt x="4382" y="120587"/>
                      <a:pt x="2572" y="117538"/>
                      <a:pt x="2286" y="114586"/>
                    </a:cubicBezTo>
                    <a:lnTo>
                      <a:pt x="0" y="94393"/>
                    </a:lnTo>
                    <a:cubicBezTo>
                      <a:pt x="13907" y="83249"/>
                      <a:pt x="24003" y="66675"/>
                      <a:pt x="28861" y="47339"/>
                    </a:cubicBezTo>
                    <a:cubicBezTo>
                      <a:pt x="37529" y="46482"/>
                      <a:pt x="44482" y="36481"/>
                      <a:pt x="44482" y="23527"/>
                    </a:cubicBezTo>
                    <a:cubicBezTo>
                      <a:pt x="44482" y="11811"/>
                      <a:pt x="38671" y="2096"/>
                      <a:pt x="30861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5" name="Freihandform: Form 164">
                <a:extLst>
                  <a:ext uri="{FF2B5EF4-FFF2-40B4-BE49-F238E27FC236}">
                    <a16:creationId xmlns:a16="http://schemas.microsoft.com/office/drawing/2014/main" id="{D666BB5D-9264-15D2-07D0-318FCB96D5AB}"/>
                  </a:ext>
                </a:extLst>
              </p:cNvPr>
              <p:cNvSpPr/>
              <p:nvPr/>
            </p:nvSpPr>
            <p:spPr bwMode="gray">
              <a:xfrm>
                <a:off x="6420122" y="2081174"/>
                <a:ext cx="227525" cy="474826"/>
              </a:xfrm>
              <a:custGeom>
                <a:avLst/>
                <a:gdLst>
                  <a:gd name="connsiteX0" fmla="*/ 70675 w 101917"/>
                  <a:gd name="connsiteY0" fmla="*/ 0 h 212693"/>
                  <a:gd name="connsiteX1" fmla="*/ 57626 w 101917"/>
                  <a:gd name="connsiteY1" fmla="*/ 23146 h 212693"/>
                  <a:gd name="connsiteX2" fmla="*/ 72962 w 101917"/>
                  <a:gd name="connsiteY2" fmla="*/ 46958 h 212693"/>
                  <a:gd name="connsiteX3" fmla="*/ 101918 w 101917"/>
                  <a:gd name="connsiteY3" fmla="*/ 93917 h 212693"/>
                  <a:gd name="connsiteX4" fmla="*/ 99632 w 101917"/>
                  <a:gd name="connsiteY4" fmla="*/ 114110 h 212693"/>
                  <a:gd name="connsiteX5" fmla="*/ 94964 w 101917"/>
                  <a:gd name="connsiteY5" fmla="*/ 121920 h 212693"/>
                  <a:gd name="connsiteX6" fmla="*/ 92107 w 101917"/>
                  <a:gd name="connsiteY6" fmla="*/ 123444 h 212693"/>
                  <a:gd name="connsiteX7" fmla="*/ 43148 w 101917"/>
                  <a:gd name="connsiteY7" fmla="*/ 138208 h 212693"/>
                  <a:gd name="connsiteX8" fmla="*/ 24003 w 101917"/>
                  <a:gd name="connsiteY8" fmla="*/ 148781 h 212693"/>
                  <a:gd name="connsiteX9" fmla="*/ 4572 w 101917"/>
                  <a:gd name="connsiteY9" fmla="*/ 182499 h 212693"/>
                  <a:gd name="connsiteX10" fmla="*/ 0 w 101917"/>
                  <a:gd name="connsiteY10" fmla="*/ 212693 h 212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917" h="212693">
                    <a:moveTo>
                      <a:pt x="70675" y="0"/>
                    </a:moveTo>
                    <a:cubicBezTo>
                      <a:pt x="63151" y="2381"/>
                      <a:pt x="57626" y="11716"/>
                      <a:pt x="57626" y="23146"/>
                    </a:cubicBezTo>
                    <a:cubicBezTo>
                      <a:pt x="57626" y="35814"/>
                      <a:pt x="64294" y="46006"/>
                      <a:pt x="72962" y="46958"/>
                    </a:cubicBezTo>
                    <a:cubicBezTo>
                      <a:pt x="77914" y="66199"/>
                      <a:pt x="88011" y="83058"/>
                      <a:pt x="101918" y="93917"/>
                    </a:cubicBezTo>
                    <a:lnTo>
                      <a:pt x="99632" y="114110"/>
                    </a:lnTo>
                    <a:cubicBezTo>
                      <a:pt x="99346" y="117443"/>
                      <a:pt x="97631" y="120110"/>
                      <a:pt x="94964" y="121920"/>
                    </a:cubicBezTo>
                    <a:cubicBezTo>
                      <a:pt x="94107" y="122492"/>
                      <a:pt x="92964" y="123158"/>
                      <a:pt x="92107" y="123444"/>
                    </a:cubicBezTo>
                    <a:lnTo>
                      <a:pt x="43148" y="138208"/>
                    </a:lnTo>
                    <a:cubicBezTo>
                      <a:pt x="36766" y="139732"/>
                      <a:pt x="30385" y="143351"/>
                      <a:pt x="24003" y="148781"/>
                    </a:cubicBezTo>
                    <a:cubicBezTo>
                      <a:pt x="13907" y="157544"/>
                      <a:pt x="6953" y="169545"/>
                      <a:pt x="4572" y="182499"/>
                    </a:cubicBezTo>
                    <a:lnTo>
                      <a:pt x="0" y="212693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6" name="Freihandform: Form 165">
                <a:extLst>
                  <a:ext uri="{FF2B5EF4-FFF2-40B4-BE49-F238E27FC236}">
                    <a16:creationId xmlns:a16="http://schemas.microsoft.com/office/drawing/2014/main" id="{FEAE3E01-5227-0B55-A66F-81B878841985}"/>
                  </a:ext>
                </a:extLst>
              </p:cNvPr>
              <p:cNvSpPr/>
              <p:nvPr/>
            </p:nvSpPr>
            <p:spPr bwMode="gray">
              <a:xfrm>
                <a:off x="6575989" y="1959758"/>
                <a:ext cx="312155" cy="121416"/>
              </a:xfrm>
              <a:custGeom>
                <a:avLst/>
                <a:gdLst>
                  <a:gd name="connsiteX0" fmla="*/ 0 w 139826"/>
                  <a:gd name="connsiteY0" fmla="*/ 54388 h 54387"/>
                  <a:gd name="connsiteX1" fmla="*/ 10668 w 139826"/>
                  <a:gd name="connsiteY1" fmla="*/ 54102 h 54387"/>
                  <a:gd name="connsiteX2" fmla="*/ 27622 w 139826"/>
                  <a:gd name="connsiteY2" fmla="*/ 0 h 54387"/>
                  <a:gd name="connsiteX3" fmla="*/ 130492 w 139826"/>
                  <a:gd name="connsiteY3" fmla="*/ 32290 h 54387"/>
                  <a:gd name="connsiteX4" fmla="*/ 130492 w 139826"/>
                  <a:gd name="connsiteY4" fmla="*/ 54388 h 54387"/>
                  <a:gd name="connsiteX5" fmla="*/ 139827 w 139826"/>
                  <a:gd name="connsiteY5" fmla="*/ 54388 h 54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26" h="54387">
                    <a:moveTo>
                      <a:pt x="0" y="54388"/>
                    </a:moveTo>
                    <a:lnTo>
                      <a:pt x="10668" y="54102"/>
                    </a:lnTo>
                    <a:cubicBezTo>
                      <a:pt x="11811" y="38862"/>
                      <a:pt x="16383" y="12573"/>
                      <a:pt x="27622" y="0"/>
                    </a:cubicBezTo>
                    <a:cubicBezTo>
                      <a:pt x="56197" y="32575"/>
                      <a:pt x="106489" y="33909"/>
                      <a:pt x="130492" y="32290"/>
                    </a:cubicBezTo>
                    <a:lnTo>
                      <a:pt x="130492" y="54388"/>
                    </a:lnTo>
                    <a:lnTo>
                      <a:pt x="139827" y="5438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7" name="Freihandform: Form 166">
                <a:extLst>
                  <a:ext uri="{FF2B5EF4-FFF2-40B4-BE49-F238E27FC236}">
                    <a16:creationId xmlns:a16="http://schemas.microsoft.com/office/drawing/2014/main" id="{C92B330C-7313-B1A7-04CE-C2AEB2046CD4}"/>
                  </a:ext>
                </a:extLst>
              </p:cNvPr>
              <p:cNvSpPr/>
              <p:nvPr/>
            </p:nvSpPr>
            <p:spPr bwMode="gray">
              <a:xfrm>
                <a:off x="6635102" y="2361859"/>
                <a:ext cx="199668" cy="92497"/>
              </a:xfrm>
              <a:custGeom>
                <a:avLst/>
                <a:gdLst>
                  <a:gd name="connsiteX0" fmla="*/ 89440 w 89439"/>
                  <a:gd name="connsiteY0" fmla="*/ 0 h 41433"/>
                  <a:gd name="connsiteX1" fmla="*/ 44863 w 89439"/>
                  <a:gd name="connsiteY1" fmla="*/ 41434 h 41433"/>
                  <a:gd name="connsiteX2" fmla="*/ 0 w 89439"/>
                  <a:gd name="connsiteY2" fmla="*/ 0 h 41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439" h="41433">
                    <a:moveTo>
                      <a:pt x="89440" y="0"/>
                    </a:moveTo>
                    <a:lnTo>
                      <a:pt x="44863" y="4143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8" name="Freihandform: Form 167">
                <a:extLst>
                  <a:ext uri="{FF2B5EF4-FFF2-40B4-BE49-F238E27FC236}">
                    <a16:creationId xmlns:a16="http://schemas.microsoft.com/office/drawing/2014/main" id="{AFB9C044-D4A3-7926-A429-26D7D66F7C00}"/>
                  </a:ext>
                </a:extLst>
              </p:cNvPr>
              <p:cNvSpPr/>
              <p:nvPr/>
            </p:nvSpPr>
            <p:spPr bwMode="gray">
              <a:xfrm>
                <a:off x="6495574" y="1836000"/>
                <a:ext cx="476492" cy="542871"/>
              </a:xfrm>
              <a:custGeom>
                <a:avLst/>
                <a:gdLst>
                  <a:gd name="connsiteX0" fmla="*/ 17161 w 213439"/>
                  <a:gd name="connsiteY0" fmla="*/ 243173 h 243173"/>
                  <a:gd name="connsiteX1" fmla="*/ 111 w 213439"/>
                  <a:gd name="connsiteY1" fmla="*/ 193453 h 243173"/>
                  <a:gd name="connsiteX2" fmla="*/ 111 w 213439"/>
                  <a:gd name="connsiteY2" fmla="*/ 99727 h 243173"/>
                  <a:gd name="connsiteX3" fmla="*/ 102600 w 213439"/>
                  <a:gd name="connsiteY3" fmla="*/ 0 h 243173"/>
                  <a:gd name="connsiteX4" fmla="*/ 108410 w 213439"/>
                  <a:gd name="connsiteY4" fmla="*/ 0 h 243173"/>
                  <a:gd name="connsiteX5" fmla="*/ 213376 w 213439"/>
                  <a:gd name="connsiteY5" fmla="*/ 99727 h 243173"/>
                  <a:gd name="connsiteX6" fmla="*/ 213376 w 213439"/>
                  <a:gd name="connsiteY6" fmla="*/ 193453 h 243173"/>
                  <a:gd name="connsiteX7" fmla="*/ 194326 w 213439"/>
                  <a:gd name="connsiteY7" fmla="*/ 243173 h 24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439" h="243173">
                    <a:moveTo>
                      <a:pt x="17161" y="243173"/>
                    </a:moveTo>
                    <a:cubicBezTo>
                      <a:pt x="-2461" y="223076"/>
                      <a:pt x="111" y="206978"/>
                      <a:pt x="111" y="193453"/>
                    </a:cubicBezTo>
                    <a:cubicBezTo>
                      <a:pt x="4207" y="155353"/>
                      <a:pt x="5254" y="130302"/>
                      <a:pt x="111" y="99727"/>
                    </a:cubicBezTo>
                    <a:cubicBezTo>
                      <a:pt x="111" y="44672"/>
                      <a:pt x="49450" y="0"/>
                      <a:pt x="102600" y="0"/>
                    </a:cubicBezTo>
                    <a:lnTo>
                      <a:pt x="108410" y="0"/>
                    </a:lnTo>
                    <a:cubicBezTo>
                      <a:pt x="161560" y="0"/>
                      <a:pt x="213376" y="44672"/>
                      <a:pt x="213376" y="99727"/>
                    </a:cubicBezTo>
                    <a:cubicBezTo>
                      <a:pt x="208613" y="135350"/>
                      <a:pt x="208232" y="159639"/>
                      <a:pt x="213376" y="193453"/>
                    </a:cubicBezTo>
                    <a:cubicBezTo>
                      <a:pt x="213376" y="206883"/>
                      <a:pt x="215566" y="224885"/>
                      <a:pt x="194326" y="243173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9" name="Freihandform: Form 168">
                <a:extLst>
                  <a:ext uri="{FF2B5EF4-FFF2-40B4-BE49-F238E27FC236}">
                    <a16:creationId xmlns:a16="http://schemas.microsoft.com/office/drawing/2014/main" id="{A4F221C3-3266-6E35-8890-23C5CA0E9C1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 flipH="1">
                <a:off x="6616143" y="2421019"/>
                <a:ext cx="118261" cy="72658"/>
              </a:xfrm>
              <a:custGeom>
                <a:avLst/>
                <a:gdLst>
                  <a:gd name="connsiteX0" fmla="*/ 89440 w 89439"/>
                  <a:gd name="connsiteY0" fmla="*/ 0 h 41433"/>
                  <a:gd name="connsiteX1" fmla="*/ 44863 w 89439"/>
                  <a:gd name="connsiteY1" fmla="*/ 41434 h 41433"/>
                  <a:gd name="connsiteX2" fmla="*/ 0 w 89439"/>
                  <a:gd name="connsiteY2" fmla="*/ 0 h 41433"/>
                  <a:gd name="connsiteX0" fmla="*/ 89440 w 89440"/>
                  <a:gd name="connsiteY0" fmla="*/ 0 h 41434"/>
                  <a:gd name="connsiteX1" fmla="*/ 44863 w 89440"/>
                  <a:gd name="connsiteY1" fmla="*/ 41434 h 41434"/>
                  <a:gd name="connsiteX2" fmla="*/ 22004 w 89440"/>
                  <a:gd name="connsiteY2" fmla="*/ 19995 h 41434"/>
                  <a:gd name="connsiteX3" fmla="*/ 0 w 89440"/>
                  <a:gd name="connsiteY3" fmla="*/ 0 h 41434"/>
                  <a:gd name="connsiteX0" fmla="*/ 67436 w 67436"/>
                  <a:gd name="connsiteY0" fmla="*/ 0 h 41434"/>
                  <a:gd name="connsiteX1" fmla="*/ 22859 w 67436"/>
                  <a:gd name="connsiteY1" fmla="*/ 41434 h 41434"/>
                  <a:gd name="connsiteX2" fmla="*/ 0 w 67436"/>
                  <a:gd name="connsiteY2" fmla="*/ 19995 h 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436" h="41434">
                    <a:moveTo>
                      <a:pt x="67436" y="0"/>
                    </a:moveTo>
                    <a:lnTo>
                      <a:pt x="22859" y="41434"/>
                    </a:lnTo>
                    <a:lnTo>
                      <a:pt x="0" y="19995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0" name="Freihandform: Form 169">
                <a:extLst>
                  <a:ext uri="{FF2B5EF4-FFF2-40B4-BE49-F238E27FC236}">
                    <a16:creationId xmlns:a16="http://schemas.microsoft.com/office/drawing/2014/main" id="{C362E4DF-EDDD-A2A0-DA7B-9433342DD91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733820" y="2421019"/>
                <a:ext cx="118261" cy="72658"/>
              </a:xfrm>
              <a:custGeom>
                <a:avLst/>
                <a:gdLst>
                  <a:gd name="connsiteX0" fmla="*/ 89440 w 89439"/>
                  <a:gd name="connsiteY0" fmla="*/ 0 h 41433"/>
                  <a:gd name="connsiteX1" fmla="*/ 44863 w 89439"/>
                  <a:gd name="connsiteY1" fmla="*/ 41434 h 41433"/>
                  <a:gd name="connsiteX2" fmla="*/ 0 w 89439"/>
                  <a:gd name="connsiteY2" fmla="*/ 0 h 41433"/>
                  <a:gd name="connsiteX0" fmla="*/ 89440 w 89440"/>
                  <a:gd name="connsiteY0" fmla="*/ 0 h 41434"/>
                  <a:gd name="connsiteX1" fmla="*/ 44863 w 89440"/>
                  <a:gd name="connsiteY1" fmla="*/ 41434 h 41434"/>
                  <a:gd name="connsiteX2" fmla="*/ 22004 w 89440"/>
                  <a:gd name="connsiteY2" fmla="*/ 19995 h 41434"/>
                  <a:gd name="connsiteX3" fmla="*/ 0 w 89440"/>
                  <a:gd name="connsiteY3" fmla="*/ 0 h 41434"/>
                  <a:gd name="connsiteX0" fmla="*/ 67436 w 67436"/>
                  <a:gd name="connsiteY0" fmla="*/ 0 h 41434"/>
                  <a:gd name="connsiteX1" fmla="*/ 22859 w 67436"/>
                  <a:gd name="connsiteY1" fmla="*/ 41434 h 41434"/>
                  <a:gd name="connsiteX2" fmla="*/ 0 w 67436"/>
                  <a:gd name="connsiteY2" fmla="*/ 19995 h 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436" h="41434">
                    <a:moveTo>
                      <a:pt x="67436" y="0"/>
                    </a:moveTo>
                    <a:lnTo>
                      <a:pt x="22859" y="41434"/>
                    </a:lnTo>
                    <a:lnTo>
                      <a:pt x="0" y="19995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86" name="Gruppieren 185">
            <a:extLst>
              <a:ext uri="{FF2B5EF4-FFF2-40B4-BE49-F238E27FC236}">
                <a16:creationId xmlns:a16="http://schemas.microsoft.com/office/drawing/2014/main" id="{BFE79A0D-AFA5-0F05-3423-446595941BB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142394" y="3636510"/>
            <a:ext cx="869958" cy="869955"/>
            <a:chOff x="6142394" y="3636510"/>
            <a:chExt cx="869958" cy="869955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7ECF7099-3A31-30ED-95B9-D3FCEF680FF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142394" y="3636510"/>
              <a:ext cx="869958" cy="869955"/>
              <a:chOff x="4066056" y="3682855"/>
              <a:chExt cx="719172" cy="719170"/>
            </a:xfrm>
          </p:grpSpPr>
          <p:sp>
            <p:nvSpPr>
              <p:cNvPr id="56" name="Oval 6">
                <a:extLst>
                  <a:ext uri="{FF2B5EF4-FFF2-40B4-BE49-F238E27FC236}">
                    <a16:creationId xmlns:a16="http://schemas.microsoft.com/office/drawing/2014/main" id="{E3DE3088-5D2D-4AC1-610D-82214604D1F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7" name="Oval 6">
                <a:extLst>
                  <a:ext uri="{FF2B5EF4-FFF2-40B4-BE49-F238E27FC236}">
                    <a16:creationId xmlns:a16="http://schemas.microsoft.com/office/drawing/2014/main" id="{0E8A90ED-10A1-8468-8F1F-A42BFEFBD53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137278" y="375407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71" name="ICON">
              <a:extLst>
                <a:ext uri="{FF2B5EF4-FFF2-40B4-BE49-F238E27FC236}">
                  <a16:creationId xmlns:a16="http://schemas.microsoft.com/office/drawing/2014/main" id="{A9C00BF6-B836-2C07-A1CF-86A6FACA1AA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388805" y="3817383"/>
              <a:ext cx="377136" cy="432000"/>
              <a:chOff x="1339938" y="1929779"/>
              <a:chExt cx="281559" cy="322516"/>
            </a:xfrm>
            <a:noFill/>
          </p:grpSpPr>
          <p:grpSp>
            <p:nvGrpSpPr>
              <p:cNvPr id="172" name="Grafik 9">
                <a:extLst>
                  <a:ext uri="{FF2B5EF4-FFF2-40B4-BE49-F238E27FC236}">
                    <a16:creationId xmlns:a16="http://schemas.microsoft.com/office/drawing/2014/main" id="{C1DE3258-F4F6-D46E-FB11-D07A00283CDC}"/>
                  </a:ext>
                </a:extLst>
              </p:cNvPr>
              <p:cNvGrpSpPr/>
              <p:nvPr/>
            </p:nvGrpSpPr>
            <p:grpSpPr bwMode="gray">
              <a:xfrm>
                <a:off x="1339938" y="1985215"/>
                <a:ext cx="281559" cy="267081"/>
                <a:chOff x="1339938" y="1985215"/>
                <a:chExt cx="281559" cy="267081"/>
              </a:xfrm>
              <a:noFill/>
            </p:grpSpPr>
            <p:sp>
              <p:nvSpPr>
                <p:cNvPr id="174" name="Freihandform: Form 173">
                  <a:extLst>
                    <a:ext uri="{FF2B5EF4-FFF2-40B4-BE49-F238E27FC236}">
                      <a16:creationId xmlns:a16="http://schemas.microsoft.com/office/drawing/2014/main" id="{6F08AB4B-54F7-15DA-AF34-846A7574F8D5}"/>
                    </a:ext>
                  </a:extLst>
                </p:cNvPr>
                <p:cNvSpPr/>
                <p:nvPr/>
              </p:nvSpPr>
              <p:spPr bwMode="gray">
                <a:xfrm>
                  <a:off x="1518818" y="2039697"/>
                  <a:ext cx="102679" cy="212502"/>
                </a:xfrm>
                <a:custGeom>
                  <a:avLst/>
                  <a:gdLst>
                    <a:gd name="connsiteX0" fmla="*/ 102680 w 102679"/>
                    <a:gd name="connsiteY0" fmla="*/ 212503 h 212502"/>
                    <a:gd name="connsiteX1" fmla="*/ 97345 w 102679"/>
                    <a:gd name="connsiteY1" fmla="*/ 182975 h 212502"/>
                    <a:gd name="connsiteX2" fmla="*/ 78010 w 102679"/>
                    <a:gd name="connsiteY2" fmla="*/ 149257 h 212502"/>
                    <a:gd name="connsiteX3" fmla="*/ 58960 w 102679"/>
                    <a:gd name="connsiteY3" fmla="*/ 138684 h 212502"/>
                    <a:gd name="connsiteX4" fmla="*/ 9811 w 102679"/>
                    <a:gd name="connsiteY4" fmla="*/ 123920 h 212502"/>
                    <a:gd name="connsiteX5" fmla="*/ 6953 w 102679"/>
                    <a:gd name="connsiteY5" fmla="*/ 122396 h 212502"/>
                    <a:gd name="connsiteX6" fmla="*/ 2286 w 102679"/>
                    <a:gd name="connsiteY6" fmla="*/ 114586 h 212502"/>
                    <a:gd name="connsiteX7" fmla="*/ 0 w 102679"/>
                    <a:gd name="connsiteY7" fmla="*/ 94393 h 212502"/>
                    <a:gd name="connsiteX8" fmla="*/ 28861 w 102679"/>
                    <a:gd name="connsiteY8" fmla="*/ 47339 h 212502"/>
                    <a:gd name="connsiteX9" fmla="*/ 44482 w 102679"/>
                    <a:gd name="connsiteY9" fmla="*/ 23527 h 212502"/>
                    <a:gd name="connsiteX10" fmla="*/ 30861 w 102679"/>
                    <a:gd name="connsiteY10" fmla="*/ 0 h 212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2679" h="212502">
                      <a:moveTo>
                        <a:pt x="102680" y="212503"/>
                      </a:moveTo>
                      <a:lnTo>
                        <a:pt x="97345" y="182975"/>
                      </a:lnTo>
                      <a:cubicBezTo>
                        <a:pt x="94774" y="169736"/>
                        <a:pt x="87820" y="157639"/>
                        <a:pt x="78010" y="149257"/>
                      </a:cubicBezTo>
                      <a:cubicBezTo>
                        <a:pt x="71628" y="143828"/>
                        <a:pt x="65341" y="140208"/>
                        <a:pt x="58960" y="138684"/>
                      </a:cubicBezTo>
                      <a:lnTo>
                        <a:pt x="9811" y="123920"/>
                      </a:lnTo>
                      <a:cubicBezTo>
                        <a:pt x="8668" y="123635"/>
                        <a:pt x="7810" y="123063"/>
                        <a:pt x="6953" y="122396"/>
                      </a:cubicBezTo>
                      <a:cubicBezTo>
                        <a:pt x="4382" y="120587"/>
                        <a:pt x="2572" y="117538"/>
                        <a:pt x="2286" y="114586"/>
                      </a:cubicBezTo>
                      <a:lnTo>
                        <a:pt x="0" y="94393"/>
                      </a:lnTo>
                      <a:cubicBezTo>
                        <a:pt x="13907" y="83249"/>
                        <a:pt x="24003" y="66675"/>
                        <a:pt x="28861" y="47339"/>
                      </a:cubicBezTo>
                      <a:cubicBezTo>
                        <a:pt x="37529" y="46482"/>
                        <a:pt x="44482" y="36481"/>
                        <a:pt x="44482" y="23527"/>
                      </a:cubicBezTo>
                      <a:cubicBezTo>
                        <a:pt x="44482" y="11811"/>
                        <a:pt x="38671" y="2096"/>
                        <a:pt x="30861" y="0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grpSp>
              <p:nvGrpSpPr>
                <p:cNvPr id="175" name="Grafik 9">
                  <a:extLst>
                    <a:ext uri="{FF2B5EF4-FFF2-40B4-BE49-F238E27FC236}">
                      <a16:creationId xmlns:a16="http://schemas.microsoft.com/office/drawing/2014/main" id="{855A6B7F-CA77-C671-308C-FBD07AC6F8F7}"/>
                    </a:ext>
                  </a:extLst>
                </p:cNvPr>
                <p:cNvGrpSpPr/>
                <p:nvPr/>
              </p:nvGrpSpPr>
              <p:grpSpPr bwMode="gray">
                <a:xfrm>
                  <a:off x="1339938" y="1985215"/>
                  <a:ext cx="209645" cy="267081"/>
                  <a:chOff x="1339938" y="1985215"/>
                  <a:chExt cx="209645" cy="267081"/>
                </a:xfrm>
                <a:noFill/>
              </p:grpSpPr>
              <p:sp>
                <p:nvSpPr>
                  <p:cNvPr id="176" name="Freihandform: Form 175">
                    <a:extLst>
                      <a:ext uri="{FF2B5EF4-FFF2-40B4-BE49-F238E27FC236}">
                        <a16:creationId xmlns:a16="http://schemas.microsoft.com/office/drawing/2014/main" id="{F9BA39DD-A0F1-9565-5288-56923D74B49D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339938" y="2039602"/>
                    <a:ext cx="101917" cy="212693"/>
                  </a:xfrm>
                  <a:custGeom>
                    <a:avLst/>
                    <a:gdLst>
                      <a:gd name="connsiteX0" fmla="*/ 70675 w 101917"/>
                      <a:gd name="connsiteY0" fmla="*/ 0 h 212693"/>
                      <a:gd name="connsiteX1" fmla="*/ 57626 w 101917"/>
                      <a:gd name="connsiteY1" fmla="*/ 23146 h 212693"/>
                      <a:gd name="connsiteX2" fmla="*/ 72962 w 101917"/>
                      <a:gd name="connsiteY2" fmla="*/ 46958 h 212693"/>
                      <a:gd name="connsiteX3" fmla="*/ 101918 w 101917"/>
                      <a:gd name="connsiteY3" fmla="*/ 93917 h 212693"/>
                      <a:gd name="connsiteX4" fmla="*/ 99632 w 101917"/>
                      <a:gd name="connsiteY4" fmla="*/ 114110 h 212693"/>
                      <a:gd name="connsiteX5" fmla="*/ 94964 w 101917"/>
                      <a:gd name="connsiteY5" fmla="*/ 121920 h 212693"/>
                      <a:gd name="connsiteX6" fmla="*/ 92107 w 101917"/>
                      <a:gd name="connsiteY6" fmla="*/ 123444 h 212693"/>
                      <a:gd name="connsiteX7" fmla="*/ 43148 w 101917"/>
                      <a:gd name="connsiteY7" fmla="*/ 138208 h 212693"/>
                      <a:gd name="connsiteX8" fmla="*/ 24003 w 101917"/>
                      <a:gd name="connsiteY8" fmla="*/ 148781 h 212693"/>
                      <a:gd name="connsiteX9" fmla="*/ 4572 w 101917"/>
                      <a:gd name="connsiteY9" fmla="*/ 182499 h 212693"/>
                      <a:gd name="connsiteX10" fmla="*/ 0 w 101917"/>
                      <a:gd name="connsiteY10" fmla="*/ 212693 h 212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1917" h="212693">
                        <a:moveTo>
                          <a:pt x="70675" y="0"/>
                        </a:moveTo>
                        <a:cubicBezTo>
                          <a:pt x="63151" y="2381"/>
                          <a:pt x="57626" y="11716"/>
                          <a:pt x="57626" y="23146"/>
                        </a:cubicBezTo>
                        <a:cubicBezTo>
                          <a:pt x="57626" y="35814"/>
                          <a:pt x="64294" y="46006"/>
                          <a:pt x="72962" y="46958"/>
                        </a:cubicBezTo>
                        <a:cubicBezTo>
                          <a:pt x="77914" y="66199"/>
                          <a:pt x="88011" y="83058"/>
                          <a:pt x="101918" y="93917"/>
                        </a:cubicBezTo>
                        <a:lnTo>
                          <a:pt x="99632" y="114110"/>
                        </a:lnTo>
                        <a:cubicBezTo>
                          <a:pt x="99346" y="117443"/>
                          <a:pt x="97631" y="120110"/>
                          <a:pt x="94964" y="121920"/>
                        </a:cubicBezTo>
                        <a:cubicBezTo>
                          <a:pt x="94107" y="122492"/>
                          <a:pt x="92964" y="123158"/>
                          <a:pt x="92107" y="123444"/>
                        </a:cubicBezTo>
                        <a:lnTo>
                          <a:pt x="43148" y="138208"/>
                        </a:lnTo>
                        <a:cubicBezTo>
                          <a:pt x="36766" y="139732"/>
                          <a:pt x="30385" y="143351"/>
                          <a:pt x="24003" y="148781"/>
                        </a:cubicBezTo>
                        <a:cubicBezTo>
                          <a:pt x="13907" y="157544"/>
                          <a:pt x="6953" y="169545"/>
                          <a:pt x="4572" y="182499"/>
                        </a:cubicBezTo>
                        <a:lnTo>
                          <a:pt x="0" y="212693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grpSp>
                <p:nvGrpSpPr>
                  <p:cNvPr id="177" name="Grafik 9">
                    <a:extLst>
                      <a:ext uri="{FF2B5EF4-FFF2-40B4-BE49-F238E27FC236}">
                        <a16:creationId xmlns:a16="http://schemas.microsoft.com/office/drawing/2014/main" id="{DCFB6A20-E1EE-8B80-3EC0-5749E6FBD665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409757" y="1985215"/>
                    <a:ext cx="139826" cy="221551"/>
                    <a:chOff x="1409757" y="1985215"/>
                    <a:chExt cx="139826" cy="221551"/>
                  </a:xfrm>
                  <a:noFill/>
                </p:grpSpPr>
                <p:sp>
                  <p:nvSpPr>
                    <p:cNvPr id="178" name="Freihandform: Form 177">
                      <a:extLst>
                        <a:ext uri="{FF2B5EF4-FFF2-40B4-BE49-F238E27FC236}">
                          <a16:creationId xmlns:a16="http://schemas.microsoft.com/office/drawing/2014/main" id="{F708429F-D7B8-C696-AD25-F131235C2C19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409757" y="1985215"/>
                      <a:ext cx="139826" cy="54387"/>
                    </a:xfrm>
                    <a:custGeom>
                      <a:avLst/>
                      <a:gdLst>
                        <a:gd name="connsiteX0" fmla="*/ 0 w 139826"/>
                        <a:gd name="connsiteY0" fmla="*/ 54388 h 54387"/>
                        <a:gd name="connsiteX1" fmla="*/ 10668 w 139826"/>
                        <a:gd name="connsiteY1" fmla="*/ 54102 h 54387"/>
                        <a:gd name="connsiteX2" fmla="*/ 27622 w 139826"/>
                        <a:gd name="connsiteY2" fmla="*/ 0 h 54387"/>
                        <a:gd name="connsiteX3" fmla="*/ 130492 w 139826"/>
                        <a:gd name="connsiteY3" fmla="*/ 32290 h 54387"/>
                        <a:gd name="connsiteX4" fmla="*/ 130492 w 139826"/>
                        <a:gd name="connsiteY4" fmla="*/ 54388 h 54387"/>
                        <a:gd name="connsiteX5" fmla="*/ 139827 w 139826"/>
                        <a:gd name="connsiteY5" fmla="*/ 54388 h 54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9826" h="54387">
                          <a:moveTo>
                            <a:pt x="0" y="54388"/>
                          </a:moveTo>
                          <a:lnTo>
                            <a:pt x="10668" y="54102"/>
                          </a:lnTo>
                          <a:cubicBezTo>
                            <a:pt x="11811" y="38862"/>
                            <a:pt x="16383" y="12573"/>
                            <a:pt x="27622" y="0"/>
                          </a:cubicBezTo>
                          <a:cubicBezTo>
                            <a:pt x="56197" y="32575"/>
                            <a:pt x="106489" y="33909"/>
                            <a:pt x="130492" y="32290"/>
                          </a:cubicBezTo>
                          <a:lnTo>
                            <a:pt x="130492" y="54388"/>
                          </a:lnTo>
                          <a:lnTo>
                            <a:pt x="139827" y="54388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179" name="Freihandform: Form 178">
                      <a:extLst>
                        <a:ext uri="{FF2B5EF4-FFF2-40B4-BE49-F238E27FC236}">
                          <a16:creationId xmlns:a16="http://schemas.microsoft.com/office/drawing/2014/main" id="{8549EEBB-DF7B-5269-066B-89540E02EB06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436236" y="2165332"/>
                      <a:ext cx="89439" cy="41433"/>
                    </a:xfrm>
                    <a:custGeom>
                      <a:avLst/>
                      <a:gdLst>
                        <a:gd name="connsiteX0" fmla="*/ 89440 w 89439"/>
                        <a:gd name="connsiteY0" fmla="*/ 0 h 41433"/>
                        <a:gd name="connsiteX1" fmla="*/ 44863 w 89439"/>
                        <a:gd name="connsiteY1" fmla="*/ 41434 h 41433"/>
                        <a:gd name="connsiteX2" fmla="*/ 0 w 89439"/>
                        <a:gd name="connsiteY2" fmla="*/ 0 h 414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9439" h="41433">
                          <a:moveTo>
                            <a:pt x="89440" y="0"/>
                          </a:moveTo>
                          <a:lnTo>
                            <a:pt x="44863" y="41434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</p:grpSp>
            </p:grpSp>
          </p:grpSp>
          <p:sp>
            <p:nvSpPr>
              <p:cNvPr id="173" name="Freihandform: Form 172">
                <a:extLst>
                  <a:ext uri="{FF2B5EF4-FFF2-40B4-BE49-F238E27FC236}">
                    <a16:creationId xmlns:a16="http://schemas.microsoft.com/office/drawing/2014/main" id="{1028791A-43C2-8423-04C0-551244861C40}"/>
                  </a:ext>
                </a:extLst>
              </p:cNvPr>
              <p:cNvSpPr/>
              <p:nvPr/>
            </p:nvSpPr>
            <p:spPr bwMode="gray">
              <a:xfrm>
                <a:off x="1373736" y="1929779"/>
                <a:ext cx="213439" cy="243173"/>
              </a:xfrm>
              <a:custGeom>
                <a:avLst/>
                <a:gdLst>
                  <a:gd name="connsiteX0" fmla="*/ 17161 w 213439"/>
                  <a:gd name="connsiteY0" fmla="*/ 243173 h 243173"/>
                  <a:gd name="connsiteX1" fmla="*/ 111 w 213439"/>
                  <a:gd name="connsiteY1" fmla="*/ 193453 h 243173"/>
                  <a:gd name="connsiteX2" fmla="*/ 111 w 213439"/>
                  <a:gd name="connsiteY2" fmla="*/ 99727 h 243173"/>
                  <a:gd name="connsiteX3" fmla="*/ 102600 w 213439"/>
                  <a:gd name="connsiteY3" fmla="*/ 0 h 243173"/>
                  <a:gd name="connsiteX4" fmla="*/ 108410 w 213439"/>
                  <a:gd name="connsiteY4" fmla="*/ 0 h 243173"/>
                  <a:gd name="connsiteX5" fmla="*/ 213376 w 213439"/>
                  <a:gd name="connsiteY5" fmla="*/ 99727 h 243173"/>
                  <a:gd name="connsiteX6" fmla="*/ 213376 w 213439"/>
                  <a:gd name="connsiteY6" fmla="*/ 193453 h 243173"/>
                  <a:gd name="connsiteX7" fmla="*/ 194326 w 213439"/>
                  <a:gd name="connsiteY7" fmla="*/ 243173 h 24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3439" h="243173">
                    <a:moveTo>
                      <a:pt x="17161" y="243173"/>
                    </a:moveTo>
                    <a:cubicBezTo>
                      <a:pt x="-2461" y="223076"/>
                      <a:pt x="111" y="206978"/>
                      <a:pt x="111" y="193453"/>
                    </a:cubicBezTo>
                    <a:cubicBezTo>
                      <a:pt x="4207" y="155353"/>
                      <a:pt x="5254" y="130302"/>
                      <a:pt x="111" y="99727"/>
                    </a:cubicBezTo>
                    <a:cubicBezTo>
                      <a:pt x="111" y="44672"/>
                      <a:pt x="49450" y="0"/>
                      <a:pt x="102600" y="0"/>
                    </a:cubicBezTo>
                    <a:lnTo>
                      <a:pt x="108410" y="0"/>
                    </a:lnTo>
                    <a:cubicBezTo>
                      <a:pt x="161560" y="0"/>
                      <a:pt x="213376" y="44672"/>
                      <a:pt x="213376" y="99727"/>
                    </a:cubicBezTo>
                    <a:cubicBezTo>
                      <a:pt x="208613" y="135350"/>
                      <a:pt x="208232" y="159639"/>
                      <a:pt x="213376" y="193453"/>
                    </a:cubicBezTo>
                    <a:cubicBezTo>
                      <a:pt x="213376" y="206883"/>
                      <a:pt x="215566" y="224885"/>
                      <a:pt x="194326" y="24317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8E98C55-A7E9-EC7C-A868-9F473E5C9A46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28" name="Rechteck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A6E6B72D-2FA8-515B-355F-533504B9E68A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9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118BC50D-878D-6554-C15D-194CBEB497C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5791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49847-50C1-9F19-9E49-854641560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Bildplatzhalter 9">
            <a:extLst>
              <a:ext uri="{FF2B5EF4-FFF2-40B4-BE49-F238E27FC236}">
                <a16:creationId xmlns:a16="http://schemas.microsoft.com/office/drawing/2014/main" id="{D146ABDC-2A8E-49ED-87A0-80CE228AB9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</p:spPr>
      </p:pic>
      <p:sp>
        <p:nvSpPr>
          <p:cNvPr id="76" name="Layer">
            <a:extLst>
              <a:ext uri="{FF2B5EF4-FFF2-40B4-BE49-F238E27FC236}">
                <a16:creationId xmlns:a16="http://schemas.microsoft.com/office/drawing/2014/main" id="{08B747F6-E6C1-4C6C-C63D-686CEBF3D922}"/>
              </a:ext>
            </a:extLst>
          </p:cNvPr>
          <p:cNvSpPr>
            <a:spLocks noChangeAspect="1"/>
          </p:cNvSpPr>
          <p:nvPr/>
        </p:nvSpPr>
        <p:spPr bwMode="gray">
          <a:xfrm>
            <a:off x="-1" y="0"/>
            <a:ext cx="12041777" cy="6857999"/>
          </a:xfrm>
          <a:prstGeom prst="rect">
            <a:avLst/>
          </a:prstGeom>
          <a:gradFill flip="none" rotWithShape="1">
            <a:gsLst>
              <a:gs pos="30000">
                <a:schemeClr val="tx1">
                  <a:lumMod val="75000"/>
                  <a:lumOff val="25000"/>
                </a:schemeClr>
              </a:gs>
              <a:gs pos="82000">
                <a:schemeClr val="tx1">
                  <a:lumMod val="75000"/>
                  <a:lumOff val="25000"/>
                  <a:alpha val="8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63277946-0DB4-934F-45C5-0171B7E97A18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12041777" y="0"/>
            <a:ext cx="180000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81E213-0E1A-E31A-BD6D-D56052F6390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Suchfelder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901502-7CF8-DC62-EED8-588C95F324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Kompetenzorientierte Suchfeldbestimmung</a:t>
            </a:r>
          </a:p>
          <a:p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7AAB65-2D65-1C4D-2C4E-4C7FC3F83F27}"/>
              </a:ext>
            </a:extLst>
          </p:cNvPr>
          <p:cNvSpPr txBox="1"/>
          <p:nvPr/>
        </p:nvSpPr>
        <p:spPr bwMode="gray">
          <a:xfrm>
            <a:off x="540068" y="2592000"/>
            <a:ext cx="4320000" cy="30384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+mj-lt"/>
              </a:rPr>
              <a:t>Unternehmen/Mitarbeiter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bg1"/>
                </a:solidFill>
              </a:rPr>
              <a:t>Befriedigung der Bedürfnisse neuer Märkte auf Basis von bestehenden Fähigkeiten (Kompetenzen)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bg1"/>
                </a:solidFill>
              </a:rPr>
              <a:t>Ausrichtung auf neue Zielgruppen und Aufbau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neuer Geschäftsfelder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bg1"/>
                </a:solidFill>
              </a:rPr>
              <a:t>Viele Möglichkeiten und großes Spektrum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an Innovationsideen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bg1"/>
                </a:solidFill>
              </a:rPr>
              <a:t>Definition der Kernkompetenzen des Unternehmens (Ressourcen, Fähigkeiten, Wissen und Kultur)</a:t>
            </a:r>
          </a:p>
        </p:txBody>
      </p:sp>
      <p:sp>
        <p:nvSpPr>
          <p:cNvPr id="25" name="Oval">
            <a:extLst>
              <a:ext uri="{FF2B5EF4-FFF2-40B4-BE49-F238E27FC236}">
                <a16:creationId xmlns:a16="http://schemas.microsoft.com/office/drawing/2014/main" id="{0710B19C-34A5-F602-641D-C8356A908478}"/>
              </a:ext>
            </a:extLst>
          </p:cNvPr>
          <p:cNvSpPr>
            <a:spLocks noChangeAspect="1"/>
          </p:cNvSpPr>
          <p:nvPr/>
        </p:nvSpPr>
        <p:spPr bwMode="gray">
          <a:xfrm>
            <a:off x="6405220" y="2144029"/>
            <a:ext cx="2569941" cy="2569942"/>
          </a:xfrm>
          <a:custGeom>
            <a:avLst/>
            <a:gdLst>
              <a:gd name="connsiteX0" fmla="*/ 3426589 w 3426589"/>
              <a:gd name="connsiteY0" fmla="*/ 1713294 h 3426589"/>
              <a:gd name="connsiteX1" fmla="*/ 1713294 w 3426589"/>
              <a:gd name="connsiteY1" fmla="*/ 3426589 h 3426589"/>
              <a:gd name="connsiteX2" fmla="*/ 0 w 3426589"/>
              <a:gd name="connsiteY2" fmla="*/ 1713294 h 3426589"/>
              <a:gd name="connsiteX3" fmla="*/ 1713294 w 3426589"/>
              <a:gd name="connsiteY3" fmla="*/ 0 h 3426589"/>
              <a:gd name="connsiteX4" fmla="*/ 3426589 w 3426589"/>
              <a:gd name="connsiteY4" fmla="*/ 1713294 h 342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89" h="3426589">
                <a:moveTo>
                  <a:pt x="3426589" y="1713294"/>
                </a:moveTo>
                <a:cubicBezTo>
                  <a:pt x="3426589" y="2659521"/>
                  <a:pt x="2659521" y="3426589"/>
                  <a:pt x="1713294" y="3426589"/>
                </a:cubicBezTo>
                <a:cubicBezTo>
                  <a:pt x="767068" y="3426589"/>
                  <a:pt x="0" y="2659521"/>
                  <a:pt x="0" y="1713294"/>
                </a:cubicBezTo>
                <a:cubicBezTo>
                  <a:pt x="0" y="767068"/>
                  <a:pt x="767068" y="0"/>
                  <a:pt x="1713294" y="0"/>
                </a:cubicBezTo>
                <a:cubicBezTo>
                  <a:pt x="2659521" y="0"/>
                  <a:pt x="3426589" y="767068"/>
                  <a:pt x="3426589" y="1713294"/>
                </a:cubicBez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7" name="ICON">
            <a:extLst>
              <a:ext uri="{FF2B5EF4-FFF2-40B4-BE49-F238E27FC236}">
                <a16:creationId xmlns:a16="http://schemas.microsoft.com/office/drawing/2014/main" id="{11739E10-CB0F-C56D-DC8A-80FD463EE59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68" y="1927831"/>
            <a:ext cx="540000" cy="484169"/>
            <a:chOff x="5242671" y="3065479"/>
            <a:chExt cx="662143" cy="593684"/>
          </a:xfrm>
          <a:noFill/>
        </p:grpSpPr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ED116258-BAFB-E1F9-954B-FF1295462E01}"/>
                </a:ext>
              </a:extLst>
            </p:cNvPr>
            <p:cNvSpPr/>
            <p:nvPr/>
          </p:nvSpPr>
          <p:spPr bwMode="gray">
            <a:xfrm>
              <a:off x="5425270" y="3113737"/>
              <a:ext cx="162730" cy="78560"/>
            </a:xfrm>
            <a:custGeom>
              <a:avLst/>
              <a:gdLst>
                <a:gd name="connsiteX0" fmla="*/ 18326 w 236201"/>
                <a:gd name="connsiteY0" fmla="*/ 18326 h 114028"/>
                <a:gd name="connsiteX1" fmla="*/ 225206 w 236201"/>
                <a:gd name="connsiteY1" fmla="*/ 18326 h 114028"/>
                <a:gd name="connsiteX2" fmla="*/ 225206 w 236201"/>
                <a:gd name="connsiteY2" fmla="*/ 101404 h 114028"/>
                <a:gd name="connsiteX3" fmla="*/ 18326 w 236201"/>
                <a:gd name="connsiteY3" fmla="*/ 101404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201" h="114028">
                  <a:moveTo>
                    <a:pt x="18326" y="18326"/>
                  </a:moveTo>
                  <a:lnTo>
                    <a:pt x="225206" y="18326"/>
                  </a:lnTo>
                  <a:lnTo>
                    <a:pt x="225206" y="101404"/>
                  </a:lnTo>
                  <a:lnTo>
                    <a:pt x="18326" y="10140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99" name="Freihandform: Form 98">
              <a:extLst>
                <a:ext uri="{FF2B5EF4-FFF2-40B4-BE49-F238E27FC236}">
                  <a16:creationId xmlns:a16="http://schemas.microsoft.com/office/drawing/2014/main" id="{393260C8-3DA4-0130-44C7-2D687BB5F673}"/>
                </a:ext>
              </a:extLst>
            </p:cNvPr>
            <p:cNvSpPr/>
            <p:nvPr/>
          </p:nvSpPr>
          <p:spPr bwMode="gray">
            <a:xfrm>
              <a:off x="5472405" y="3065479"/>
              <a:ext cx="72948" cy="72948"/>
            </a:xfrm>
            <a:custGeom>
              <a:avLst/>
              <a:gdLst>
                <a:gd name="connsiteX0" fmla="*/ 18326 w 105883"/>
                <a:gd name="connsiteY0" fmla="*/ 88372 h 105883"/>
                <a:gd name="connsiteX1" fmla="*/ 18326 w 105883"/>
                <a:gd name="connsiteY1" fmla="*/ 18326 h 105883"/>
                <a:gd name="connsiteX2" fmla="*/ 88372 w 105883"/>
                <a:gd name="connsiteY2" fmla="*/ 18326 h 105883"/>
                <a:gd name="connsiteX3" fmla="*/ 88372 w 105883"/>
                <a:gd name="connsiteY3" fmla="*/ 88372 h 1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883" h="105883">
                  <a:moveTo>
                    <a:pt x="18326" y="88372"/>
                  </a:moveTo>
                  <a:lnTo>
                    <a:pt x="18326" y="18326"/>
                  </a:lnTo>
                  <a:lnTo>
                    <a:pt x="88372" y="18326"/>
                  </a:lnTo>
                  <a:lnTo>
                    <a:pt x="88372" y="8837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00" name="Freihandform: Form 99">
              <a:extLst>
                <a:ext uri="{FF2B5EF4-FFF2-40B4-BE49-F238E27FC236}">
                  <a16:creationId xmlns:a16="http://schemas.microsoft.com/office/drawing/2014/main" id="{6EDB2BFA-D891-638D-6C7D-E94970B7161F}"/>
                </a:ext>
              </a:extLst>
            </p:cNvPr>
            <p:cNvSpPr/>
            <p:nvPr/>
          </p:nvSpPr>
          <p:spPr bwMode="gray">
            <a:xfrm>
              <a:off x="5437054" y="3424046"/>
              <a:ext cx="22446" cy="44891"/>
            </a:xfrm>
            <a:custGeom>
              <a:avLst/>
              <a:gdLst>
                <a:gd name="connsiteX0" fmla="*/ 18326 w 32579"/>
                <a:gd name="connsiteY0" fmla="*/ 53349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3349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01" name="Freihandform: Form 100">
              <a:extLst>
                <a:ext uri="{FF2B5EF4-FFF2-40B4-BE49-F238E27FC236}">
                  <a16:creationId xmlns:a16="http://schemas.microsoft.com/office/drawing/2014/main" id="{7D2FD8F8-13FA-6867-3065-9488950FB293}"/>
                </a:ext>
              </a:extLst>
            </p:cNvPr>
            <p:cNvSpPr/>
            <p:nvPr/>
          </p:nvSpPr>
          <p:spPr bwMode="gray">
            <a:xfrm>
              <a:off x="5496534" y="3424046"/>
              <a:ext cx="22446" cy="44891"/>
            </a:xfrm>
            <a:custGeom>
              <a:avLst/>
              <a:gdLst>
                <a:gd name="connsiteX0" fmla="*/ 18326 w 32579"/>
                <a:gd name="connsiteY0" fmla="*/ 53349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3349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02" name="Freihandform: Form 101">
              <a:extLst>
                <a:ext uri="{FF2B5EF4-FFF2-40B4-BE49-F238E27FC236}">
                  <a16:creationId xmlns:a16="http://schemas.microsoft.com/office/drawing/2014/main" id="{0E525D3C-63A5-A94D-1E45-BBD562C59083}"/>
                </a:ext>
              </a:extLst>
            </p:cNvPr>
            <p:cNvSpPr/>
            <p:nvPr/>
          </p:nvSpPr>
          <p:spPr bwMode="gray">
            <a:xfrm>
              <a:off x="5437054" y="3491944"/>
              <a:ext cx="22446" cy="44891"/>
            </a:xfrm>
            <a:custGeom>
              <a:avLst/>
              <a:gdLst>
                <a:gd name="connsiteX0" fmla="*/ 18326 w 32579"/>
                <a:gd name="connsiteY0" fmla="*/ 52535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2535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03" name="Freihandform: Form 102">
              <a:extLst>
                <a:ext uri="{FF2B5EF4-FFF2-40B4-BE49-F238E27FC236}">
                  <a16:creationId xmlns:a16="http://schemas.microsoft.com/office/drawing/2014/main" id="{5EFDB547-FE39-A93A-06D0-C6F33C992CBD}"/>
                </a:ext>
              </a:extLst>
            </p:cNvPr>
            <p:cNvSpPr/>
            <p:nvPr/>
          </p:nvSpPr>
          <p:spPr bwMode="gray">
            <a:xfrm>
              <a:off x="5496534" y="3491944"/>
              <a:ext cx="22446" cy="44891"/>
            </a:xfrm>
            <a:custGeom>
              <a:avLst/>
              <a:gdLst>
                <a:gd name="connsiteX0" fmla="*/ 18326 w 32579"/>
                <a:gd name="connsiteY0" fmla="*/ 52535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2535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04" name="Freihandform: Form 103">
              <a:extLst>
                <a:ext uri="{FF2B5EF4-FFF2-40B4-BE49-F238E27FC236}">
                  <a16:creationId xmlns:a16="http://schemas.microsoft.com/office/drawing/2014/main" id="{DDD20DCE-8F59-753A-6F95-BF51CDD29A58}"/>
                </a:ext>
              </a:extLst>
            </p:cNvPr>
            <p:cNvSpPr/>
            <p:nvPr/>
          </p:nvSpPr>
          <p:spPr bwMode="gray">
            <a:xfrm>
              <a:off x="5437054" y="3559281"/>
              <a:ext cx="22446" cy="44891"/>
            </a:xfrm>
            <a:custGeom>
              <a:avLst/>
              <a:gdLst>
                <a:gd name="connsiteX0" fmla="*/ 18326 w 32579"/>
                <a:gd name="connsiteY0" fmla="*/ 53349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3349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05" name="Freihandform: Form 104">
              <a:extLst>
                <a:ext uri="{FF2B5EF4-FFF2-40B4-BE49-F238E27FC236}">
                  <a16:creationId xmlns:a16="http://schemas.microsoft.com/office/drawing/2014/main" id="{689B230C-3675-212A-5624-783558E5D352}"/>
                </a:ext>
              </a:extLst>
            </p:cNvPr>
            <p:cNvSpPr/>
            <p:nvPr/>
          </p:nvSpPr>
          <p:spPr bwMode="gray">
            <a:xfrm>
              <a:off x="5496534" y="3559281"/>
              <a:ext cx="22446" cy="44891"/>
            </a:xfrm>
            <a:custGeom>
              <a:avLst/>
              <a:gdLst>
                <a:gd name="connsiteX0" fmla="*/ 18326 w 32579"/>
                <a:gd name="connsiteY0" fmla="*/ 53349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3349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grpSp>
          <p:nvGrpSpPr>
            <p:cNvPr id="106" name="Gruppieren 105">
              <a:extLst>
                <a:ext uri="{FF2B5EF4-FFF2-40B4-BE49-F238E27FC236}">
                  <a16:creationId xmlns:a16="http://schemas.microsoft.com/office/drawing/2014/main" id="{39C2AB41-ED07-61ED-C844-F0F0FCEF5285}"/>
                </a:ext>
              </a:extLst>
            </p:cNvPr>
            <p:cNvGrpSpPr/>
            <p:nvPr/>
          </p:nvGrpSpPr>
          <p:grpSpPr bwMode="gray">
            <a:xfrm>
              <a:off x="5555454" y="3221475"/>
              <a:ext cx="22446" cy="382697"/>
              <a:chOff x="5555454" y="3221475"/>
              <a:chExt cx="22446" cy="382697"/>
            </a:xfrm>
            <a:grpFill/>
          </p:grpSpPr>
          <p:sp>
            <p:nvSpPr>
              <p:cNvPr id="123" name="Freihandform: Form 122">
                <a:extLst>
                  <a:ext uri="{FF2B5EF4-FFF2-40B4-BE49-F238E27FC236}">
                    <a16:creationId xmlns:a16="http://schemas.microsoft.com/office/drawing/2014/main" id="{5157F1AC-6F18-0FEA-ED44-EE2D55108004}"/>
                  </a:ext>
                </a:extLst>
              </p:cNvPr>
              <p:cNvSpPr/>
              <p:nvPr/>
            </p:nvSpPr>
            <p:spPr bwMode="gray">
              <a:xfrm>
                <a:off x="5555454" y="3221475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4" name="Freihandform: Form 123">
                <a:extLst>
                  <a:ext uri="{FF2B5EF4-FFF2-40B4-BE49-F238E27FC236}">
                    <a16:creationId xmlns:a16="http://schemas.microsoft.com/office/drawing/2014/main" id="{930A603D-464D-A1C2-45F8-0DA0C0AEB1F2}"/>
                  </a:ext>
                </a:extLst>
              </p:cNvPr>
              <p:cNvSpPr/>
              <p:nvPr/>
            </p:nvSpPr>
            <p:spPr bwMode="gray">
              <a:xfrm>
                <a:off x="5555454" y="3288812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5" name="Freihandform: Form 124">
                <a:extLst>
                  <a:ext uri="{FF2B5EF4-FFF2-40B4-BE49-F238E27FC236}">
                    <a16:creationId xmlns:a16="http://schemas.microsoft.com/office/drawing/2014/main" id="{6E296C58-B320-9CEF-DD7C-C7C2DBF8B487}"/>
                  </a:ext>
                </a:extLst>
              </p:cNvPr>
              <p:cNvSpPr/>
              <p:nvPr/>
            </p:nvSpPr>
            <p:spPr bwMode="gray">
              <a:xfrm>
                <a:off x="5555454" y="3356710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6" name="Freihandform: Form 125">
                <a:extLst>
                  <a:ext uri="{FF2B5EF4-FFF2-40B4-BE49-F238E27FC236}">
                    <a16:creationId xmlns:a16="http://schemas.microsoft.com/office/drawing/2014/main" id="{34D07D6A-0F2D-8769-A04B-1EFA16E8E572}"/>
                  </a:ext>
                </a:extLst>
              </p:cNvPr>
              <p:cNvSpPr/>
              <p:nvPr/>
            </p:nvSpPr>
            <p:spPr bwMode="gray">
              <a:xfrm>
                <a:off x="5555454" y="3424046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7" name="Freihandform: Form 126">
                <a:extLst>
                  <a:ext uri="{FF2B5EF4-FFF2-40B4-BE49-F238E27FC236}">
                    <a16:creationId xmlns:a16="http://schemas.microsoft.com/office/drawing/2014/main" id="{97328A5D-6C99-2B17-0280-D43433CD26D6}"/>
                  </a:ext>
                </a:extLst>
              </p:cNvPr>
              <p:cNvSpPr/>
              <p:nvPr/>
            </p:nvSpPr>
            <p:spPr bwMode="gray">
              <a:xfrm>
                <a:off x="5555454" y="3491944"/>
                <a:ext cx="22446" cy="44891"/>
              </a:xfrm>
              <a:custGeom>
                <a:avLst/>
                <a:gdLst>
                  <a:gd name="connsiteX0" fmla="*/ 18326 w 32579"/>
                  <a:gd name="connsiteY0" fmla="*/ 52535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2535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8" name="Freihandform: Form 127">
                <a:extLst>
                  <a:ext uri="{FF2B5EF4-FFF2-40B4-BE49-F238E27FC236}">
                    <a16:creationId xmlns:a16="http://schemas.microsoft.com/office/drawing/2014/main" id="{12683A0D-9A40-5BBA-9C32-9846DC3B10A8}"/>
                  </a:ext>
                </a:extLst>
              </p:cNvPr>
              <p:cNvSpPr/>
              <p:nvPr/>
            </p:nvSpPr>
            <p:spPr bwMode="gray">
              <a:xfrm>
                <a:off x="5555454" y="3559281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sp>
          <p:nvSpPr>
            <p:cNvPr id="107" name="Freihandform: Form 106">
              <a:extLst>
                <a:ext uri="{FF2B5EF4-FFF2-40B4-BE49-F238E27FC236}">
                  <a16:creationId xmlns:a16="http://schemas.microsoft.com/office/drawing/2014/main" id="{DA9A3482-1BFB-55E1-2A7C-4FF4B41FDFCF}"/>
                </a:ext>
              </a:extLst>
            </p:cNvPr>
            <p:cNvSpPr/>
            <p:nvPr/>
          </p:nvSpPr>
          <p:spPr bwMode="gray">
            <a:xfrm>
              <a:off x="5379257" y="3170973"/>
              <a:ext cx="378606" cy="488190"/>
            </a:xfrm>
            <a:custGeom>
              <a:avLst/>
              <a:gdLst>
                <a:gd name="connsiteX0" fmla="*/ 18326 w 374665"/>
                <a:gd name="connsiteY0" fmla="*/ 690280 h 708605"/>
                <a:gd name="connsiteX1" fmla="*/ 18326 w 374665"/>
                <a:gd name="connsiteY1" fmla="*/ 18326 h 708605"/>
                <a:gd name="connsiteX2" fmla="*/ 358783 w 374665"/>
                <a:gd name="connsiteY2" fmla="*/ 18326 h 708605"/>
                <a:gd name="connsiteX3" fmla="*/ 358783 w 374665"/>
                <a:gd name="connsiteY3" fmla="*/ 690280 h 70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665" h="708605">
                  <a:moveTo>
                    <a:pt x="18326" y="690280"/>
                  </a:moveTo>
                  <a:lnTo>
                    <a:pt x="18326" y="18326"/>
                  </a:lnTo>
                  <a:lnTo>
                    <a:pt x="358783" y="18326"/>
                  </a:lnTo>
                  <a:lnTo>
                    <a:pt x="358783" y="69028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08" name="Freihandform: Form 107">
              <a:extLst>
                <a:ext uri="{FF2B5EF4-FFF2-40B4-BE49-F238E27FC236}">
                  <a16:creationId xmlns:a16="http://schemas.microsoft.com/office/drawing/2014/main" id="{1303E33E-62CC-1373-3B81-48327CB797E4}"/>
                </a:ext>
              </a:extLst>
            </p:cNvPr>
            <p:cNvSpPr/>
            <p:nvPr/>
          </p:nvSpPr>
          <p:spPr bwMode="gray">
            <a:xfrm>
              <a:off x="5242671" y="3633912"/>
              <a:ext cx="662143" cy="22446"/>
            </a:xfrm>
            <a:custGeom>
              <a:avLst/>
              <a:gdLst>
                <a:gd name="connsiteX0" fmla="*/ 18326 w 961097"/>
                <a:gd name="connsiteY0" fmla="*/ 18326 h 32579"/>
                <a:gd name="connsiteX1" fmla="*/ 947658 w 961097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1097" h="32579">
                  <a:moveTo>
                    <a:pt x="18326" y="18326"/>
                  </a:moveTo>
                  <a:lnTo>
                    <a:pt x="947658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grpSp>
          <p:nvGrpSpPr>
            <p:cNvPr id="109" name="Gruppieren 108">
              <a:extLst>
                <a:ext uri="{FF2B5EF4-FFF2-40B4-BE49-F238E27FC236}">
                  <a16:creationId xmlns:a16="http://schemas.microsoft.com/office/drawing/2014/main" id="{6E4BB1B1-CFD1-9793-CCD3-F99AB4509410}"/>
                </a:ext>
              </a:extLst>
            </p:cNvPr>
            <p:cNvGrpSpPr/>
            <p:nvPr/>
          </p:nvGrpSpPr>
          <p:grpSpPr bwMode="gray">
            <a:xfrm>
              <a:off x="5617366" y="3221475"/>
              <a:ext cx="22446" cy="382697"/>
              <a:chOff x="5555454" y="3221475"/>
              <a:chExt cx="22446" cy="382697"/>
            </a:xfrm>
            <a:grpFill/>
          </p:grpSpPr>
          <p:sp>
            <p:nvSpPr>
              <p:cNvPr id="117" name="Freihandform: Form 116">
                <a:extLst>
                  <a:ext uri="{FF2B5EF4-FFF2-40B4-BE49-F238E27FC236}">
                    <a16:creationId xmlns:a16="http://schemas.microsoft.com/office/drawing/2014/main" id="{AAF08B04-7BF4-E208-C92F-C48A8DBC9706}"/>
                  </a:ext>
                </a:extLst>
              </p:cNvPr>
              <p:cNvSpPr/>
              <p:nvPr/>
            </p:nvSpPr>
            <p:spPr bwMode="gray">
              <a:xfrm>
                <a:off x="5555454" y="3221475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8" name="Freihandform: Form 117">
                <a:extLst>
                  <a:ext uri="{FF2B5EF4-FFF2-40B4-BE49-F238E27FC236}">
                    <a16:creationId xmlns:a16="http://schemas.microsoft.com/office/drawing/2014/main" id="{0193B8D0-9CB9-038A-A5A4-F8F82F03E6DB}"/>
                  </a:ext>
                </a:extLst>
              </p:cNvPr>
              <p:cNvSpPr/>
              <p:nvPr/>
            </p:nvSpPr>
            <p:spPr bwMode="gray">
              <a:xfrm>
                <a:off x="5555454" y="3288812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9" name="Freihandform: Form 118">
                <a:extLst>
                  <a:ext uri="{FF2B5EF4-FFF2-40B4-BE49-F238E27FC236}">
                    <a16:creationId xmlns:a16="http://schemas.microsoft.com/office/drawing/2014/main" id="{ECA08CC0-0FAD-EC8D-0FE6-CD904A9081F2}"/>
                  </a:ext>
                </a:extLst>
              </p:cNvPr>
              <p:cNvSpPr/>
              <p:nvPr/>
            </p:nvSpPr>
            <p:spPr bwMode="gray">
              <a:xfrm>
                <a:off x="5555454" y="3356710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0" name="Freihandform: Form 119">
                <a:extLst>
                  <a:ext uri="{FF2B5EF4-FFF2-40B4-BE49-F238E27FC236}">
                    <a16:creationId xmlns:a16="http://schemas.microsoft.com/office/drawing/2014/main" id="{20A0648D-6B8B-31CD-A93E-DBD27F27EDCB}"/>
                  </a:ext>
                </a:extLst>
              </p:cNvPr>
              <p:cNvSpPr/>
              <p:nvPr/>
            </p:nvSpPr>
            <p:spPr bwMode="gray">
              <a:xfrm>
                <a:off x="5555454" y="3424046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1" name="Freihandform: Form 120">
                <a:extLst>
                  <a:ext uri="{FF2B5EF4-FFF2-40B4-BE49-F238E27FC236}">
                    <a16:creationId xmlns:a16="http://schemas.microsoft.com/office/drawing/2014/main" id="{B38834C8-5BB9-8393-5A54-92AA77DF12E0}"/>
                  </a:ext>
                </a:extLst>
              </p:cNvPr>
              <p:cNvSpPr/>
              <p:nvPr/>
            </p:nvSpPr>
            <p:spPr bwMode="gray">
              <a:xfrm>
                <a:off x="5555454" y="3491944"/>
                <a:ext cx="22446" cy="44891"/>
              </a:xfrm>
              <a:custGeom>
                <a:avLst/>
                <a:gdLst>
                  <a:gd name="connsiteX0" fmla="*/ 18326 w 32579"/>
                  <a:gd name="connsiteY0" fmla="*/ 52535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2535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2" name="Freihandform: Form 121">
                <a:extLst>
                  <a:ext uri="{FF2B5EF4-FFF2-40B4-BE49-F238E27FC236}">
                    <a16:creationId xmlns:a16="http://schemas.microsoft.com/office/drawing/2014/main" id="{8610C4C5-F362-15EB-54E3-8CF96366D50F}"/>
                  </a:ext>
                </a:extLst>
              </p:cNvPr>
              <p:cNvSpPr/>
              <p:nvPr/>
            </p:nvSpPr>
            <p:spPr bwMode="gray">
              <a:xfrm>
                <a:off x="5555454" y="3559281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10" name="Gruppieren 109">
              <a:extLst>
                <a:ext uri="{FF2B5EF4-FFF2-40B4-BE49-F238E27FC236}">
                  <a16:creationId xmlns:a16="http://schemas.microsoft.com/office/drawing/2014/main" id="{F8FDFE31-D4C3-69ED-41EE-0737DF8A295A}"/>
                </a:ext>
              </a:extLst>
            </p:cNvPr>
            <p:cNvGrpSpPr/>
            <p:nvPr/>
          </p:nvGrpSpPr>
          <p:grpSpPr bwMode="gray">
            <a:xfrm>
              <a:off x="5679278" y="3221475"/>
              <a:ext cx="22446" cy="382697"/>
              <a:chOff x="5555454" y="3221475"/>
              <a:chExt cx="22446" cy="382697"/>
            </a:xfrm>
            <a:grpFill/>
          </p:grpSpPr>
          <p:sp>
            <p:nvSpPr>
              <p:cNvPr id="111" name="Freihandform: Form 110">
                <a:extLst>
                  <a:ext uri="{FF2B5EF4-FFF2-40B4-BE49-F238E27FC236}">
                    <a16:creationId xmlns:a16="http://schemas.microsoft.com/office/drawing/2014/main" id="{6C820ED7-E679-C947-3449-A3F69AA0B1E2}"/>
                  </a:ext>
                </a:extLst>
              </p:cNvPr>
              <p:cNvSpPr/>
              <p:nvPr/>
            </p:nvSpPr>
            <p:spPr bwMode="gray">
              <a:xfrm>
                <a:off x="5555454" y="3221475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2" name="Freihandform: Form 111">
                <a:extLst>
                  <a:ext uri="{FF2B5EF4-FFF2-40B4-BE49-F238E27FC236}">
                    <a16:creationId xmlns:a16="http://schemas.microsoft.com/office/drawing/2014/main" id="{2776A0B9-8D09-5F3F-F181-AF89D0F032D5}"/>
                  </a:ext>
                </a:extLst>
              </p:cNvPr>
              <p:cNvSpPr/>
              <p:nvPr/>
            </p:nvSpPr>
            <p:spPr bwMode="gray">
              <a:xfrm>
                <a:off x="5555454" y="3288812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3" name="Freihandform: Form 112">
                <a:extLst>
                  <a:ext uri="{FF2B5EF4-FFF2-40B4-BE49-F238E27FC236}">
                    <a16:creationId xmlns:a16="http://schemas.microsoft.com/office/drawing/2014/main" id="{D8079679-E7E9-A56B-D39B-485C42D85642}"/>
                  </a:ext>
                </a:extLst>
              </p:cNvPr>
              <p:cNvSpPr/>
              <p:nvPr/>
            </p:nvSpPr>
            <p:spPr bwMode="gray">
              <a:xfrm>
                <a:off x="5555454" y="3356710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4" name="Freihandform: Form 113">
                <a:extLst>
                  <a:ext uri="{FF2B5EF4-FFF2-40B4-BE49-F238E27FC236}">
                    <a16:creationId xmlns:a16="http://schemas.microsoft.com/office/drawing/2014/main" id="{EBE27C43-C38F-2EAD-6B49-54CA551D3A84}"/>
                  </a:ext>
                </a:extLst>
              </p:cNvPr>
              <p:cNvSpPr/>
              <p:nvPr/>
            </p:nvSpPr>
            <p:spPr bwMode="gray">
              <a:xfrm>
                <a:off x="5555454" y="3424046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5" name="Freihandform: Form 114">
                <a:extLst>
                  <a:ext uri="{FF2B5EF4-FFF2-40B4-BE49-F238E27FC236}">
                    <a16:creationId xmlns:a16="http://schemas.microsoft.com/office/drawing/2014/main" id="{FA8DC3F7-CC7D-BA3E-87E1-F0776AE1D58A}"/>
                  </a:ext>
                </a:extLst>
              </p:cNvPr>
              <p:cNvSpPr/>
              <p:nvPr/>
            </p:nvSpPr>
            <p:spPr bwMode="gray">
              <a:xfrm>
                <a:off x="5555454" y="3491944"/>
                <a:ext cx="22446" cy="44891"/>
              </a:xfrm>
              <a:custGeom>
                <a:avLst/>
                <a:gdLst>
                  <a:gd name="connsiteX0" fmla="*/ 18326 w 32579"/>
                  <a:gd name="connsiteY0" fmla="*/ 52535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2535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6" name="Freihandform: Form 115">
                <a:extLst>
                  <a:ext uri="{FF2B5EF4-FFF2-40B4-BE49-F238E27FC236}">
                    <a16:creationId xmlns:a16="http://schemas.microsoft.com/office/drawing/2014/main" id="{ED827E57-6E0B-1314-3E08-1F3AC700CB2F}"/>
                  </a:ext>
                </a:extLst>
              </p:cNvPr>
              <p:cNvSpPr/>
              <p:nvPr/>
            </p:nvSpPr>
            <p:spPr bwMode="gray">
              <a:xfrm>
                <a:off x="5555454" y="3559281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29" name="ICON">
            <a:extLst>
              <a:ext uri="{FF2B5EF4-FFF2-40B4-BE49-F238E27FC236}">
                <a16:creationId xmlns:a16="http://schemas.microsoft.com/office/drawing/2014/main" id="{A0D4EC5E-E6D8-C621-E5DF-F863D8441A8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40191" y="3025526"/>
            <a:ext cx="900000" cy="806948"/>
            <a:chOff x="5242671" y="3065479"/>
            <a:chExt cx="662143" cy="593684"/>
          </a:xfrm>
          <a:noFill/>
        </p:grpSpPr>
        <p:sp>
          <p:nvSpPr>
            <p:cNvPr id="130" name="Freihandform: Form 129">
              <a:extLst>
                <a:ext uri="{FF2B5EF4-FFF2-40B4-BE49-F238E27FC236}">
                  <a16:creationId xmlns:a16="http://schemas.microsoft.com/office/drawing/2014/main" id="{FC072CE0-1463-FEF0-C658-10C2FD62312C}"/>
                </a:ext>
              </a:extLst>
            </p:cNvPr>
            <p:cNvSpPr/>
            <p:nvPr/>
          </p:nvSpPr>
          <p:spPr bwMode="gray">
            <a:xfrm>
              <a:off x="5425270" y="3113737"/>
              <a:ext cx="162730" cy="78560"/>
            </a:xfrm>
            <a:custGeom>
              <a:avLst/>
              <a:gdLst>
                <a:gd name="connsiteX0" fmla="*/ 18326 w 236201"/>
                <a:gd name="connsiteY0" fmla="*/ 18326 h 114028"/>
                <a:gd name="connsiteX1" fmla="*/ 225206 w 236201"/>
                <a:gd name="connsiteY1" fmla="*/ 18326 h 114028"/>
                <a:gd name="connsiteX2" fmla="*/ 225206 w 236201"/>
                <a:gd name="connsiteY2" fmla="*/ 101404 h 114028"/>
                <a:gd name="connsiteX3" fmla="*/ 18326 w 236201"/>
                <a:gd name="connsiteY3" fmla="*/ 101404 h 11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201" h="114028">
                  <a:moveTo>
                    <a:pt x="18326" y="18326"/>
                  </a:moveTo>
                  <a:lnTo>
                    <a:pt x="225206" y="18326"/>
                  </a:lnTo>
                  <a:lnTo>
                    <a:pt x="225206" y="101404"/>
                  </a:lnTo>
                  <a:lnTo>
                    <a:pt x="18326" y="101404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1" name="Freihandform: Form 130">
              <a:extLst>
                <a:ext uri="{FF2B5EF4-FFF2-40B4-BE49-F238E27FC236}">
                  <a16:creationId xmlns:a16="http://schemas.microsoft.com/office/drawing/2014/main" id="{96F5FBA2-9625-AC18-60BD-E673B31BD46D}"/>
                </a:ext>
              </a:extLst>
            </p:cNvPr>
            <p:cNvSpPr/>
            <p:nvPr/>
          </p:nvSpPr>
          <p:spPr bwMode="gray">
            <a:xfrm>
              <a:off x="5472405" y="3065479"/>
              <a:ext cx="72948" cy="72948"/>
            </a:xfrm>
            <a:custGeom>
              <a:avLst/>
              <a:gdLst>
                <a:gd name="connsiteX0" fmla="*/ 18326 w 105883"/>
                <a:gd name="connsiteY0" fmla="*/ 88372 h 105883"/>
                <a:gd name="connsiteX1" fmla="*/ 18326 w 105883"/>
                <a:gd name="connsiteY1" fmla="*/ 18326 h 105883"/>
                <a:gd name="connsiteX2" fmla="*/ 88372 w 105883"/>
                <a:gd name="connsiteY2" fmla="*/ 18326 h 105883"/>
                <a:gd name="connsiteX3" fmla="*/ 88372 w 105883"/>
                <a:gd name="connsiteY3" fmla="*/ 88372 h 10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883" h="105883">
                  <a:moveTo>
                    <a:pt x="18326" y="88372"/>
                  </a:moveTo>
                  <a:lnTo>
                    <a:pt x="18326" y="18326"/>
                  </a:lnTo>
                  <a:lnTo>
                    <a:pt x="88372" y="18326"/>
                  </a:lnTo>
                  <a:lnTo>
                    <a:pt x="88372" y="8837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16288BAE-71C3-AE85-C991-C29F243F7BB3}"/>
                </a:ext>
              </a:extLst>
            </p:cNvPr>
            <p:cNvSpPr/>
            <p:nvPr/>
          </p:nvSpPr>
          <p:spPr bwMode="gray">
            <a:xfrm>
              <a:off x="5437054" y="3424046"/>
              <a:ext cx="22446" cy="44891"/>
            </a:xfrm>
            <a:custGeom>
              <a:avLst/>
              <a:gdLst>
                <a:gd name="connsiteX0" fmla="*/ 18326 w 32579"/>
                <a:gd name="connsiteY0" fmla="*/ 53349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3349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3" name="Freihandform: Form 132">
              <a:extLst>
                <a:ext uri="{FF2B5EF4-FFF2-40B4-BE49-F238E27FC236}">
                  <a16:creationId xmlns:a16="http://schemas.microsoft.com/office/drawing/2014/main" id="{CCE36046-5D90-390A-E22B-FCC4F36007D5}"/>
                </a:ext>
              </a:extLst>
            </p:cNvPr>
            <p:cNvSpPr/>
            <p:nvPr/>
          </p:nvSpPr>
          <p:spPr bwMode="gray">
            <a:xfrm>
              <a:off x="5496534" y="3424046"/>
              <a:ext cx="22446" cy="44891"/>
            </a:xfrm>
            <a:custGeom>
              <a:avLst/>
              <a:gdLst>
                <a:gd name="connsiteX0" fmla="*/ 18326 w 32579"/>
                <a:gd name="connsiteY0" fmla="*/ 53349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3349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C81AD698-183A-F07E-4BA5-17216A248E10}"/>
                </a:ext>
              </a:extLst>
            </p:cNvPr>
            <p:cNvSpPr/>
            <p:nvPr/>
          </p:nvSpPr>
          <p:spPr bwMode="gray">
            <a:xfrm>
              <a:off x="5437054" y="3491944"/>
              <a:ext cx="22446" cy="44891"/>
            </a:xfrm>
            <a:custGeom>
              <a:avLst/>
              <a:gdLst>
                <a:gd name="connsiteX0" fmla="*/ 18326 w 32579"/>
                <a:gd name="connsiteY0" fmla="*/ 52535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2535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5" name="Freihandform: Form 134">
              <a:extLst>
                <a:ext uri="{FF2B5EF4-FFF2-40B4-BE49-F238E27FC236}">
                  <a16:creationId xmlns:a16="http://schemas.microsoft.com/office/drawing/2014/main" id="{C35A99C0-8746-39FF-A134-950CA67E208D}"/>
                </a:ext>
              </a:extLst>
            </p:cNvPr>
            <p:cNvSpPr/>
            <p:nvPr/>
          </p:nvSpPr>
          <p:spPr bwMode="gray">
            <a:xfrm>
              <a:off x="5496534" y="3491944"/>
              <a:ext cx="22446" cy="44891"/>
            </a:xfrm>
            <a:custGeom>
              <a:avLst/>
              <a:gdLst>
                <a:gd name="connsiteX0" fmla="*/ 18326 w 32579"/>
                <a:gd name="connsiteY0" fmla="*/ 52535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2535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6" name="Freihandform: Form 135">
              <a:extLst>
                <a:ext uri="{FF2B5EF4-FFF2-40B4-BE49-F238E27FC236}">
                  <a16:creationId xmlns:a16="http://schemas.microsoft.com/office/drawing/2014/main" id="{5890196F-BFE7-D930-8DEA-0D4C0DE47419}"/>
                </a:ext>
              </a:extLst>
            </p:cNvPr>
            <p:cNvSpPr/>
            <p:nvPr/>
          </p:nvSpPr>
          <p:spPr bwMode="gray">
            <a:xfrm>
              <a:off x="5437054" y="3559281"/>
              <a:ext cx="22446" cy="44891"/>
            </a:xfrm>
            <a:custGeom>
              <a:avLst/>
              <a:gdLst>
                <a:gd name="connsiteX0" fmla="*/ 18326 w 32579"/>
                <a:gd name="connsiteY0" fmla="*/ 53349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3349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7" name="Freihandform: Form 136">
              <a:extLst>
                <a:ext uri="{FF2B5EF4-FFF2-40B4-BE49-F238E27FC236}">
                  <a16:creationId xmlns:a16="http://schemas.microsoft.com/office/drawing/2014/main" id="{BB12ECF5-2B2E-4D38-3171-2A47D498ECDC}"/>
                </a:ext>
              </a:extLst>
            </p:cNvPr>
            <p:cNvSpPr/>
            <p:nvPr/>
          </p:nvSpPr>
          <p:spPr bwMode="gray">
            <a:xfrm>
              <a:off x="5496534" y="3559281"/>
              <a:ext cx="22446" cy="44891"/>
            </a:xfrm>
            <a:custGeom>
              <a:avLst/>
              <a:gdLst>
                <a:gd name="connsiteX0" fmla="*/ 18326 w 32579"/>
                <a:gd name="connsiteY0" fmla="*/ 53349 h 65159"/>
                <a:gd name="connsiteX1" fmla="*/ 18326 w 32579"/>
                <a:gd name="connsiteY1" fmla="*/ 18326 h 6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65159">
                  <a:moveTo>
                    <a:pt x="18326" y="53349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grpSp>
          <p:nvGrpSpPr>
            <p:cNvPr id="138" name="Gruppieren 137">
              <a:extLst>
                <a:ext uri="{FF2B5EF4-FFF2-40B4-BE49-F238E27FC236}">
                  <a16:creationId xmlns:a16="http://schemas.microsoft.com/office/drawing/2014/main" id="{355D68CA-0307-DDAD-C365-6A035DE373CF}"/>
                </a:ext>
              </a:extLst>
            </p:cNvPr>
            <p:cNvGrpSpPr/>
            <p:nvPr/>
          </p:nvGrpSpPr>
          <p:grpSpPr bwMode="gray">
            <a:xfrm>
              <a:off x="5555454" y="3221475"/>
              <a:ext cx="22446" cy="382697"/>
              <a:chOff x="5555454" y="3221475"/>
              <a:chExt cx="22446" cy="382697"/>
            </a:xfrm>
            <a:grpFill/>
          </p:grpSpPr>
          <p:sp>
            <p:nvSpPr>
              <p:cNvPr id="155" name="Freihandform: Form 154">
                <a:extLst>
                  <a:ext uri="{FF2B5EF4-FFF2-40B4-BE49-F238E27FC236}">
                    <a16:creationId xmlns:a16="http://schemas.microsoft.com/office/drawing/2014/main" id="{6A5806E5-F20D-9B82-BD6F-3E6B1B62416C}"/>
                  </a:ext>
                </a:extLst>
              </p:cNvPr>
              <p:cNvSpPr/>
              <p:nvPr/>
            </p:nvSpPr>
            <p:spPr bwMode="gray">
              <a:xfrm>
                <a:off x="5555454" y="3221475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6" name="Freihandform: Form 155">
                <a:extLst>
                  <a:ext uri="{FF2B5EF4-FFF2-40B4-BE49-F238E27FC236}">
                    <a16:creationId xmlns:a16="http://schemas.microsoft.com/office/drawing/2014/main" id="{62DEDD2B-6352-6D6D-21DA-7F41833D3E83}"/>
                  </a:ext>
                </a:extLst>
              </p:cNvPr>
              <p:cNvSpPr/>
              <p:nvPr/>
            </p:nvSpPr>
            <p:spPr bwMode="gray">
              <a:xfrm>
                <a:off x="5555454" y="3288812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7" name="Freihandform: Form 156">
                <a:extLst>
                  <a:ext uri="{FF2B5EF4-FFF2-40B4-BE49-F238E27FC236}">
                    <a16:creationId xmlns:a16="http://schemas.microsoft.com/office/drawing/2014/main" id="{91DCD28D-1C70-EE7D-9299-96271FEEB7BF}"/>
                  </a:ext>
                </a:extLst>
              </p:cNvPr>
              <p:cNvSpPr/>
              <p:nvPr/>
            </p:nvSpPr>
            <p:spPr bwMode="gray">
              <a:xfrm>
                <a:off x="5555454" y="3356710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8" name="Freihandform: Form 157">
                <a:extLst>
                  <a:ext uri="{FF2B5EF4-FFF2-40B4-BE49-F238E27FC236}">
                    <a16:creationId xmlns:a16="http://schemas.microsoft.com/office/drawing/2014/main" id="{342A37A6-779C-9CA5-794B-3D4E2DAE0749}"/>
                  </a:ext>
                </a:extLst>
              </p:cNvPr>
              <p:cNvSpPr/>
              <p:nvPr/>
            </p:nvSpPr>
            <p:spPr bwMode="gray">
              <a:xfrm>
                <a:off x="5555454" y="3424046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9" name="Freihandform: Form 158">
                <a:extLst>
                  <a:ext uri="{FF2B5EF4-FFF2-40B4-BE49-F238E27FC236}">
                    <a16:creationId xmlns:a16="http://schemas.microsoft.com/office/drawing/2014/main" id="{9567077E-1523-C337-AFD9-D56AA61783B0}"/>
                  </a:ext>
                </a:extLst>
              </p:cNvPr>
              <p:cNvSpPr/>
              <p:nvPr/>
            </p:nvSpPr>
            <p:spPr bwMode="gray">
              <a:xfrm>
                <a:off x="5555454" y="3491944"/>
                <a:ext cx="22446" cy="44891"/>
              </a:xfrm>
              <a:custGeom>
                <a:avLst/>
                <a:gdLst>
                  <a:gd name="connsiteX0" fmla="*/ 18326 w 32579"/>
                  <a:gd name="connsiteY0" fmla="*/ 52535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2535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0" name="Freihandform: Form 159">
                <a:extLst>
                  <a:ext uri="{FF2B5EF4-FFF2-40B4-BE49-F238E27FC236}">
                    <a16:creationId xmlns:a16="http://schemas.microsoft.com/office/drawing/2014/main" id="{2E28086B-4D31-25E9-D012-BC240B0B14E7}"/>
                  </a:ext>
                </a:extLst>
              </p:cNvPr>
              <p:cNvSpPr/>
              <p:nvPr/>
            </p:nvSpPr>
            <p:spPr bwMode="gray">
              <a:xfrm>
                <a:off x="5555454" y="3559281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sp>
          <p:nvSpPr>
            <p:cNvPr id="139" name="Freihandform: Form 138">
              <a:extLst>
                <a:ext uri="{FF2B5EF4-FFF2-40B4-BE49-F238E27FC236}">
                  <a16:creationId xmlns:a16="http://schemas.microsoft.com/office/drawing/2014/main" id="{3736F419-A7AF-61ED-0F20-91251F551B79}"/>
                </a:ext>
              </a:extLst>
            </p:cNvPr>
            <p:cNvSpPr/>
            <p:nvPr/>
          </p:nvSpPr>
          <p:spPr bwMode="gray">
            <a:xfrm>
              <a:off x="5379257" y="3170973"/>
              <a:ext cx="378606" cy="488190"/>
            </a:xfrm>
            <a:custGeom>
              <a:avLst/>
              <a:gdLst>
                <a:gd name="connsiteX0" fmla="*/ 18326 w 374665"/>
                <a:gd name="connsiteY0" fmla="*/ 690280 h 708605"/>
                <a:gd name="connsiteX1" fmla="*/ 18326 w 374665"/>
                <a:gd name="connsiteY1" fmla="*/ 18326 h 708605"/>
                <a:gd name="connsiteX2" fmla="*/ 358783 w 374665"/>
                <a:gd name="connsiteY2" fmla="*/ 18326 h 708605"/>
                <a:gd name="connsiteX3" fmla="*/ 358783 w 374665"/>
                <a:gd name="connsiteY3" fmla="*/ 690280 h 70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665" h="708605">
                  <a:moveTo>
                    <a:pt x="18326" y="690280"/>
                  </a:moveTo>
                  <a:lnTo>
                    <a:pt x="18326" y="18326"/>
                  </a:lnTo>
                  <a:lnTo>
                    <a:pt x="358783" y="18326"/>
                  </a:lnTo>
                  <a:lnTo>
                    <a:pt x="358783" y="69028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0" name="Freihandform: Form 139">
              <a:extLst>
                <a:ext uri="{FF2B5EF4-FFF2-40B4-BE49-F238E27FC236}">
                  <a16:creationId xmlns:a16="http://schemas.microsoft.com/office/drawing/2014/main" id="{1AE48887-6AE0-35CD-BB80-9EEAA54BF6E6}"/>
                </a:ext>
              </a:extLst>
            </p:cNvPr>
            <p:cNvSpPr/>
            <p:nvPr/>
          </p:nvSpPr>
          <p:spPr bwMode="gray">
            <a:xfrm>
              <a:off x="5242671" y="3633912"/>
              <a:ext cx="662143" cy="22446"/>
            </a:xfrm>
            <a:custGeom>
              <a:avLst/>
              <a:gdLst>
                <a:gd name="connsiteX0" fmla="*/ 18326 w 961097"/>
                <a:gd name="connsiteY0" fmla="*/ 18326 h 32579"/>
                <a:gd name="connsiteX1" fmla="*/ 947658 w 961097"/>
                <a:gd name="connsiteY1" fmla="*/ 18326 h 3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1097" h="32579">
                  <a:moveTo>
                    <a:pt x="18326" y="18326"/>
                  </a:moveTo>
                  <a:lnTo>
                    <a:pt x="947658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grpSp>
          <p:nvGrpSpPr>
            <p:cNvPr id="141" name="Gruppieren 140">
              <a:extLst>
                <a:ext uri="{FF2B5EF4-FFF2-40B4-BE49-F238E27FC236}">
                  <a16:creationId xmlns:a16="http://schemas.microsoft.com/office/drawing/2014/main" id="{49F6E93E-90AC-AB72-97C6-06A6C9657B7F}"/>
                </a:ext>
              </a:extLst>
            </p:cNvPr>
            <p:cNvGrpSpPr/>
            <p:nvPr/>
          </p:nvGrpSpPr>
          <p:grpSpPr bwMode="gray">
            <a:xfrm>
              <a:off x="5617366" y="3221475"/>
              <a:ext cx="22446" cy="382697"/>
              <a:chOff x="5555454" y="3221475"/>
              <a:chExt cx="22446" cy="382697"/>
            </a:xfrm>
            <a:grpFill/>
          </p:grpSpPr>
          <p:sp>
            <p:nvSpPr>
              <p:cNvPr id="149" name="Freihandform: Form 148">
                <a:extLst>
                  <a:ext uri="{FF2B5EF4-FFF2-40B4-BE49-F238E27FC236}">
                    <a16:creationId xmlns:a16="http://schemas.microsoft.com/office/drawing/2014/main" id="{21410FB1-6E90-2D05-E322-E659AFED33AF}"/>
                  </a:ext>
                </a:extLst>
              </p:cNvPr>
              <p:cNvSpPr/>
              <p:nvPr/>
            </p:nvSpPr>
            <p:spPr bwMode="gray">
              <a:xfrm>
                <a:off x="5555454" y="3221475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0" name="Freihandform: Form 149">
                <a:extLst>
                  <a:ext uri="{FF2B5EF4-FFF2-40B4-BE49-F238E27FC236}">
                    <a16:creationId xmlns:a16="http://schemas.microsoft.com/office/drawing/2014/main" id="{EA2534EC-A09F-FD6F-0947-708F1AE73A66}"/>
                  </a:ext>
                </a:extLst>
              </p:cNvPr>
              <p:cNvSpPr/>
              <p:nvPr/>
            </p:nvSpPr>
            <p:spPr bwMode="gray">
              <a:xfrm>
                <a:off x="5555454" y="3288812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1" name="Freihandform: Form 150">
                <a:extLst>
                  <a:ext uri="{FF2B5EF4-FFF2-40B4-BE49-F238E27FC236}">
                    <a16:creationId xmlns:a16="http://schemas.microsoft.com/office/drawing/2014/main" id="{243C65A8-D9A1-E19C-8749-DBA159524A53}"/>
                  </a:ext>
                </a:extLst>
              </p:cNvPr>
              <p:cNvSpPr/>
              <p:nvPr/>
            </p:nvSpPr>
            <p:spPr bwMode="gray">
              <a:xfrm>
                <a:off x="5555454" y="3356710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2" name="Freihandform: Form 151">
                <a:extLst>
                  <a:ext uri="{FF2B5EF4-FFF2-40B4-BE49-F238E27FC236}">
                    <a16:creationId xmlns:a16="http://schemas.microsoft.com/office/drawing/2014/main" id="{3FCD80CA-D524-017D-4D14-67290FECBB53}"/>
                  </a:ext>
                </a:extLst>
              </p:cNvPr>
              <p:cNvSpPr/>
              <p:nvPr/>
            </p:nvSpPr>
            <p:spPr bwMode="gray">
              <a:xfrm>
                <a:off x="5555454" y="3424046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3" name="Freihandform: Form 152">
                <a:extLst>
                  <a:ext uri="{FF2B5EF4-FFF2-40B4-BE49-F238E27FC236}">
                    <a16:creationId xmlns:a16="http://schemas.microsoft.com/office/drawing/2014/main" id="{DED8C3D8-FE16-1F03-95A7-3B46A461979B}"/>
                  </a:ext>
                </a:extLst>
              </p:cNvPr>
              <p:cNvSpPr/>
              <p:nvPr/>
            </p:nvSpPr>
            <p:spPr bwMode="gray">
              <a:xfrm>
                <a:off x="5555454" y="3491944"/>
                <a:ext cx="22446" cy="44891"/>
              </a:xfrm>
              <a:custGeom>
                <a:avLst/>
                <a:gdLst>
                  <a:gd name="connsiteX0" fmla="*/ 18326 w 32579"/>
                  <a:gd name="connsiteY0" fmla="*/ 52535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2535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4" name="Freihandform: Form 153">
                <a:extLst>
                  <a:ext uri="{FF2B5EF4-FFF2-40B4-BE49-F238E27FC236}">
                    <a16:creationId xmlns:a16="http://schemas.microsoft.com/office/drawing/2014/main" id="{71E45E9C-58E5-2AE3-4C91-4BD349D44B97}"/>
                  </a:ext>
                </a:extLst>
              </p:cNvPr>
              <p:cNvSpPr/>
              <p:nvPr/>
            </p:nvSpPr>
            <p:spPr bwMode="gray">
              <a:xfrm>
                <a:off x="5555454" y="3559281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42" name="Gruppieren 141">
              <a:extLst>
                <a:ext uri="{FF2B5EF4-FFF2-40B4-BE49-F238E27FC236}">
                  <a16:creationId xmlns:a16="http://schemas.microsoft.com/office/drawing/2014/main" id="{A3BB122D-4956-4200-4871-AF276A0012FF}"/>
                </a:ext>
              </a:extLst>
            </p:cNvPr>
            <p:cNvGrpSpPr/>
            <p:nvPr/>
          </p:nvGrpSpPr>
          <p:grpSpPr bwMode="gray">
            <a:xfrm>
              <a:off x="5679278" y="3221475"/>
              <a:ext cx="22446" cy="382697"/>
              <a:chOff x="5555454" y="3221475"/>
              <a:chExt cx="22446" cy="382697"/>
            </a:xfrm>
            <a:grpFill/>
          </p:grpSpPr>
          <p:sp>
            <p:nvSpPr>
              <p:cNvPr id="143" name="Freihandform: Form 142">
                <a:extLst>
                  <a:ext uri="{FF2B5EF4-FFF2-40B4-BE49-F238E27FC236}">
                    <a16:creationId xmlns:a16="http://schemas.microsoft.com/office/drawing/2014/main" id="{014D3D93-862A-4BB1-EF85-53D2A3C7A16E}"/>
                  </a:ext>
                </a:extLst>
              </p:cNvPr>
              <p:cNvSpPr/>
              <p:nvPr/>
            </p:nvSpPr>
            <p:spPr bwMode="gray">
              <a:xfrm>
                <a:off x="5555454" y="3221475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4" name="Freihandform: Form 143">
                <a:extLst>
                  <a:ext uri="{FF2B5EF4-FFF2-40B4-BE49-F238E27FC236}">
                    <a16:creationId xmlns:a16="http://schemas.microsoft.com/office/drawing/2014/main" id="{2D61E5BF-4C79-6437-A3FC-8D220A4F4E71}"/>
                  </a:ext>
                </a:extLst>
              </p:cNvPr>
              <p:cNvSpPr/>
              <p:nvPr/>
            </p:nvSpPr>
            <p:spPr bwMode="gray">
              <a:xfrm>
                <a:off x="5555454" y="3288812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5" name="Freihandform: Form 144">
                <a:extLst>
                  <a:ext uri="{FF2B5EF4-FFF2-40B4-BE49-F238E27FC236}">
                    <a16:creationId xmlns:a16="http://schemas.microsoft.com/office/drawing/2014/main" id="{0149425E-4162-0CF8-ECC1-848AF5D95F78}"/>
                  </a:ext>
                </a:extLst>
              </p:cNvPr>
              <p:cNvSpPr/>
              <p:nvPr/>
            </p:nvSpPr>
            <p:spPr bwMode="gray">
              <a:xfrm>
                <a:off x="5555454" y="3356710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6" name="Freihandform: Form 145">
                <a:extLst>
                  <a:ext uri="{FF2B5EF4-FFF2-40B4-BE49-F238E27FC236}">
                    <a16:creationId xmlns:a16="http://schemas.microsoft.com/office/drawing/2014/main" id="{599F9D99-2B99-2004-7E97-A03B6353CB52}"/>
                  </a:ext>
                </a:extLst>
              </p:cNvPr>
              <p:cNvSpPr/>
              <p:nvPr/>
            </p:nvSpPr>
            <p:spPr bwMode="gray">
              <a:xfrm>
                <a:off x="5555454" y="3424046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7" name="Freihandform: Form 146">
                <a:extLst>
                  <a:ext uri="{FF2B5EF4-FFF2-40B4-BE49-F238E27FC236}">
                    <a16:creationId xmlns:a16="http://schemas.microsoft.com/office/drawing/2014/main" id="{A37CC831-DAA9-4AE9-E174-9525BAF7B54B}"/>
                  </a:ext>
                </a:extLst>
              </p:cNvPr>
              <p:cNvSpPr/>
              <p:nvPr/>
            </p:nvSpPr>
            <p:spPr bwMode="gray">
              <a:xfrm>
                <a:off x="5555454" y="3491944"/>
                <a:ext cx="22446" cy="44891"/>
              </a:xfrm>
              <a:custGeom>
                <a:avLst/>
                <a:gdLst>
                  <a:gd name="connsiteX0" fmla="*/ 18326 w 32579"/>
                  <a:gd name="connsiteY0" fmla="*/ 52535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2535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8" name="Freihandform: Form 147">
                <a:extLst>
                  <a:ext uri="{FF2B5EF4-FFF2-40B4-BE49-F238E27FC236}">
                    <a16:creationId xmlns:a16="http://schemas.microsoft.com/office/drawing/2014/main" id="{BE7584D3-2672-3D34-D04F-4FFDA97DB0DB}"/>
                  </a:ext>
                </a:extLst>
              </p:cNvPr>
              <p:cNvSpPr/>
              <p:nvPr/>
            </p:nvSpPr>
            <p:spPr bwMode="gray">
              <a:xfrm>
                <a:off x="5555454" y="3559281"/>
                <a:ext cx="22446" cy="44891"/>
              </a:xfrm>
              <a:custGeom>
                <a:avLst/>
                <a:gdLst>
                  <a:gd name="connsiteX0" fmla="*/ 18326 w 32579"/>
                  <a:gd name="connsiteY0" fmla="*/ 53349 h 65159"/>
                  <a:gd name="connsiteX1" fmla="*/ 18326 w 32579"/>
                  <a:gd name="connsiteY1" fmla="*/ 18326 h 6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65159">
                    <a:moveTo>
                      <a:pt x="18326" y="53349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94" name="Gruppieren 193">
            <a:extLst>
              <a:ext uri="{FF2B5EF4-FFF2-40B4-BE49-F238E27FC236}">
                <a16:creationId xmlns:a16="http://schemas.microsoft.com/office/drawing/2014/main" id="{A23FD558-8407-8BDA-383E-7D3FDDAF919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70243" y="2994022"/>
            <a:ext cx="869958" cy="869955"/>
            <a:chOff x="5970243" y="2994022"/>
            <a:chExt cx="869958" cy="869955"/>
          </a:xfrm>
        </p:grpSpPr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D3662CFE-AE70-8C96-C083-BD68F146125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970243" y="2994022"/>
              <a:ext cx="869958" cy="869955"/>
              <a:chOff x="7075896" y="2233365"/>
              <a:chExt cx="719172" cy="719170"/>
            </a:xfrm>
          </p:grpSpPr>
          <p:sp>
            <p:nvSpPr>
              <p:cNvPr id="94" name="Oval 2">
                <a:extLst>
                  <a:ext uri="{FF2B5EF4-FFF2-40B4-BE49-F238E27FC236}">
                    <a16:creationId xmlns:a16="http://schemas.microsoft.com/office/drawing/2014/main" id="{B82BBEDC-8BBE-99A2-4C4E-06B67DBF2B7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Oval 2">
                <a:extLst>
                  <a:ext uri="{FF2B5EF4-FFF2-40B4-BE49-F238E27FC236}">
                    <a16:creationId xmlns:a16="http://schemas.microsoft.com/office/drawing/2014/main" id="{7001810F-AE14-8696-EDC0-1D7361B15D1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83" name="ICON">
              <a:extLst>
                <a:ext uri="{FF2B5EF4-FFF2-40B4-BE49-F238E27FC236}">
                  <a16:creationId xmlns:a16="http://schemas.microsoft.com/office/drawing/2014/main" id="{AC8A3926-65DB-1C3A-F7DF-E179B07A9F2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267240" y="3213000"/>
              <a:ext cx="275964" cy="432000"/>
              <a:chOff x="3059263" y="1836000"/>
              <a:chExt cx="459930" cy="720000"/>
            </a:xfrm>
          </p:grpSpPr>
          <p:grpSp>
            <p:nvGrpSpPr>
              <p:cNvPr id="184" name="Gruppieren 183">
                <a:extLst>
                  <a:ext uri="{FF2B5EF4-FFF2-40B4-BE49-F238E27FC236}">
                    <a16:creationId xmlns:a16="http://schemas.microsoft.com/office/drawing/2014/main" id="{2C237333-EA61-09BD-80A8-BE438539F6DB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221151" y="2268000"/>
                <a:ext cx="136155" cy="288000"/>
                <a:chOff x="2051802" y="2256582"/>
                <a:chExt cx="141553" cy="299418"/>
              </a:xfrm>
            </p:grpSpPr>
            <p:sp>
              <p:nvSpPr>
                <p:cNvPr id="191" name="Freihandform: Form 190">
                  <a:extLst>
                    <a:ext uri="{FF2B5EF4-FFF2-40B4-BE49-F238E27FC236}">
                      <a16:creationId xmlns:a16="http://schemas.microsoft.com/office/drawing/2014/main" id="{94222B49-E6BE-DCBD-C399-F0C486A6E6B0}"/>
                    </a:ext>
                  </a:extLst>
                </p:cNvPr>
                <p:cNvSpPr/>
                <p:nvPr/>
              </p:nvSpPr>
              <p:spPr bwMode="gray">
                <a:xfrm>
                  <a:off x="2071607" y="2256582"/>
                  <a:ext cx="99029" cy="58253"/>
                </a:xfrm>
                <a:custGeom>
                  <a:avLst/>
                  <a:gdLst>
                    <a:gd name="connsiteX0" fmla="*/ 128486 w 138463"/>
                    <a:gd name="connsiteY0" fmla="*/ 15272 h 81448"/>
                    <a:gd name="connsiteX1" fmla="*/ 71471 w 138463"/>
                    <a:gd name="connsiteY1" fmla="*/ 70657 h 81448"/>
                    <a:gd name="connsiteX2" fmla="*/ 15272 w 138463"/>
                    <a:gd name="connsiteY2" fmla="*/ 15272 h 81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63" h="81448">
                      <a:moveTo>
                        <a:pt x="128486" y="15272"/>
                      </a:moveTo>
                      <a:lnTo>
                        <a:pt x="71471" y="70657"/>
                      </a:lnTo>
                      <a:lnTo>
                        <a:pt x="15272" y="1527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92" name="Freihandform: Form 191">
                  <a:extLst>
                    <a:ext uri="{FF2B5EF4-FFF2-40B4-BE49-F238E27FC236}">
                      <a16:creationId xmlns:a16="http://schemas.microsoft.com/office/drawing/2014/main" id="{0EFBCAF7-26DB-0C83-F088-8160F4CB8846}"/>
                    </a:ext>
                  </a:extLst>
                </p:cNvPr>
                <p:cNvSpPr/>
                <p:nvPr/>
              </p:nvSpPr>
              <p:spPr bwMode="gray">
                <a:xfrm>
                  <a:off x="2051802" y="2276388"/>
                  <a:ext cx="81553" cy="279612"/>
                </a:xfrm>
                <a:custGeom>
                  <a:avLst/>
                  <a:gdLst>
                    <a:gd name="connsiteX0" fmla="*/ 71471 w 114028"/>
                    <a:gd name="connsiteY0" fmla="*/ 15272 h 390954"/>
                    <a:gd name="connsiteX1" fmla="*/ 15272 w 114028"/>
                    <a:gd name="connsiteY1" fmla="*/ 293012 h 390954"/>
                    <a:gd name="connsiteX2" fmla="*/ 99164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71471" y="15272"/>
                      </a:moveTo>
                      <a:lnTo>
                        <a:pt x="15272" y="293012"/>
                      </a:lnTo>
                      <a:lnTo>
                        <a:pt x="99164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93" name="Freihandform: Form 192">
                  <a:extLst>
                    <a:ext uri="{FF2B5EF4-FFF2-40B4-BE49-F238E27FC236}">
                      <a16:creationId xmlns:a16="http://schemas.microsoft.com/office/drawing/2014/main" id="{BFC06A56-CBE9-6DA9-41ED-BC9881DB7EB4}"/>
                    </a:ext>
                  </a:extLst>
                </p:cNvPr>
                <p:cNvSpPr/>
                <p:nvPr/>
              </p:nvSpPr>
              <p:spPr bwMode="gray">
                <a:xfrm>
                  <a:off x="2111802" y="2276388"/>
                  <a:ext cx="81553" cy="279612"/>
                </a:xfrm>
                <a:custGeom>
                  <a:avLst/>
                  <a:gdLst>
                    <a:gd name="connsiteX0" fmla="*/ 43779 w 114028"/>
                    <a:gd name="connsiteY0" fmla="*/ 15272 h 390954"/>
                    <a:gd name="connsiteX1" fmla="*/ 99164 w 114028"/>
                    <a:gd name="connsiteY1" fmla="*/ 293012 h 390954"/>
                    <a:gd name="connsiteX2" fmla="*/ 15272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43779" y="15272"/>
                      </a:moveTo>
                      <a:lnTo>
                        <a:pt x="99164" y="293012"/>
                      </a:lnTo>
                      <a:lnTo>
                        <a:pt x="15272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185" name="Gruppieren 184">
                <a:extLst>
                  <a:ext uri="{FF2B5EF4-FFF2-40B4-BE49-F238E27FC236}">
                    <a16:creationId xmlns:a16="http://schemas.microsoft.com/office/drawing/2014/main" id="{131B9489-53C0-DBB3-740C-F67B5859429C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59263" y="1836000"/>
                <a:ext cx="459930" cy="504000"/>
                <a:chOff x="10589090" y="964325"/>
                <a:chExt cx="405515" cy="444371"/>
              </a:xfrm>
            </p:grpSpPr>
            <p:sp>
              <p:nvSpPr>
                <p:cNvPr id="186" name="Freihandform: Form 185">
                  <a:extLst>
                    <a:ext uri="{FF2B5EF4-FFF2-40B4-BE49-F238E27FC236}">
                      <a16:creationId xmlns:a16="http://schemas.microsoft.com/office/drawing/2014/main" id="{F868F6FA-BBCE-0939-0C2D-9A5C0AE656AB}"/>
                    </a:ext>
                  </a:extLst>
                </p:cNvPr>
                <p:cNvSpPr/>
                <p:nvPr/>
              </p:nvSpPr>
              <p:spPr bwMode="gray">
                <a:xfrm>
                  <a:off x="10846564" y="1113253"/>
                  <a:ext cx="148041" cy="295443"/>
                </a:xfrm>
                <a:custGeom>
                  <a:avLst/>
                  <a:gdLst>
                    <a:gd name="connsiteX0" fmla="*/ 110300 w 110299"/>
                    <a:gd name="connsiteY0" fmla="*/ 220123 h 220122"/>
                    <a:gd name="connsiteX1" fmla="*/ 104489 w 110299"/>
                    <a:gd name="connsiteY1" fmla="*/ 189548 h 220122"/>
                    <a:gd name="connsiteX2" fmla="*/ 83725 w 110299"/>
                    <a:gd name="connsiteY2" fmla="*/ 154591 h 220122"/>
                    <a:gd name="connsiteX3" fmla="*/ 63246 w 110299"/>
                    <a:gd name="connsiteY3" fmla="*/ 143637 h 220122"/>
                    <a:gd name="connsiteX4" fmla="*/ 10573 w 110299"/>
                    <a:gd name="connsiteY4" fmla="*/ 128302 h 220122"/>
                    <a:gd name="connsiteX5" fmla="*/ 7430 w 110299"/>
                    <a:gd name="connsiteY5" fmla="*/ 126778 h 220122"/>
                    <a:gd name="connsiteX6" fmla="*/ 2477 w 110299"/>
                    <a:gd name="connsiteY6" fmla="*/ 118682 h 220122"/>
                    <a:gd name="connsiteX7" fmla="*/ 0 w 110299"/>
                    <a:gd name="connsiteY7" fmla="*/ 97727 h 220122"/>
                    <a:gd name="connsiteX8" fmla="*/ 30956 w 110299"/>
                    <a:gd name="connsiteY8" fmla="*/ 49054 h 220122"/>
                    <a:gd name="connsiteX9" fmla="*/ 47720 w 110299"/>
                    <a:gd name="connsiteY9" fmla="*/ 24384 h 220122"/>
                    <a:gd name="connsiteX10" fmla="*/ 33147 w 110299"/>
                    <a:gd name="connsiteY10" fmla="*/ 0 h 220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299" h="220122">
                      <a:moveTo>
                        <a:pt x="110300" y="220123"/>
                      </a:moveTo>
                      <a:lnTo>
                        <a:pt x="104489" y="189548"/>
                      </a:lnTo>
                      <a:cubicBezTo>
                        <a:pt x="101727" y="175832"/>
                        <a:pt x="94298" y="163354"/>
                        <a:pt x="83725" y="154591"/>
                      </a:cubicBezTo>
                      <a:cubicBezTo>
                        <a:pt x="76867" y="148971"/>
                        <a:pt x="70104" y="145256"/>
                        <a:pt x="63246" y="143637"/>
                      </a:cubicBezTo>
                      <a:lnTo>
                        <a:pt x="10573" y="128302"/>
                      </a:lnTo>
                      <a:cubicBezTo>
                        <a:pt x="9335" y="128016"/>
                        <a:pt x="8382" y="127349"/>
                        <a:pt x="7430" y="126778"/>
                      </a:cubicBezTo>
                      <a:cubicBezTo>
                        <a:pt x="4667" y="124873"/>
                        <a:pt x="2762" y="121825"/>
                        <a:pt x="2477" y="118682"/>
                      </a:cubicBezTo>
                      <a:lnTo>
                        <a:pt x="0" y="97727"/>
                      </a:lnTo>
                      <a:cubicBezTo>
                        <a:pt x="14859" y="86201"/>
                        <a:pt x="25718" y="68961"/>
                        <a:pt x="30956" y="49054"/>
                      </a:cubicBezTo>
                      <a:cubicBezTo>
                        <a:pt x="40291" y="48101"/>
                        <a:pt x="47720" y="37814"/>
                        <a:pt x="47720" y="24384"/>
                      </a:cubicBezTo>
                      <a:cubicBezTo>
                        <a:pt x="47720" y="12192"/>
                        <a:pt x="41529" y="2191"/>
                        <a:pt x="3314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87" name="Freihandform: Form 186">
                  <a:extLst>
                    <a:ext uri="{FF2B5EF4-FFF2-40B4-BE49-F238E27FC236}">
                      <a16:creationId xmlns:a16="http://schemas.microsoft.com/office/drawing/2014/main" id="{DB197B49-8540-E425-DE86-136C08EC246F}"/>
                    </a:ext>
                  </a:extLst>
                </p:cNvPr>
                <p:cNvSpPr/>
                <p:nvPr/>
              </p:nvSpPr>
              <p:spPr bwMode="gray">
                <a:xfrm>
                  <a:off x="10589090" y="1113253"/>
                  <a:ext cx="146762" cy="295188"/>
                </a:xfrm>
                <a:custGeom>
                  <a:avLst/>
                  <a:gdLst>
                    <a:gd name="connsiteX0" fmla="*/ 75819 w 109346"/>
                    <a:gd name="connsiteY0" fmla="*/ 0 h 219932"/>
                    <a:gd name="connsiteX1" fmla="*/ 61817 w 109346"/>
                    <a:gd name="connsiteY1" fmla="*/ 24003 h 219932"/>
                    <a:gd name="connsiteX2" fmla="*/ 78296 w 109346"/>
                    <a:gd name="connsiteY2" fmla="*/ 48578 h 219932"/>
                    <a:gd name="connsiteX3" fmla="*/ 109347 w 109346"/>
                    <a:gd name="connsiteY3" fmla="*/ 97155 h 219932"/>
                    <a:gd name="connsiteX4" fmla="*/ 106870 w 109346"/>
                    <a:gd name="connsiteY4" fmla="*/ 118015 h 219932"/>
                    <a:gd name="connsiteX5" fmla="*/ 101918 w 109346"/>
                    <a:gd name="connsiteY5" fmla="*/ 126111 h 219932"/>
                    <a:gd name="connsiteX6" fmla="*/ 98774 w 109346"/>
                    <a:gd name="connsiteY6" fmla="*/ 127635 h 219932"/>
                    <a:gd name="connsiteX7" fmla="*/ 46196 w 109346"/>
                    <a:gd name="connsiteY7" fmla="*/ 142875 h 219932"/>
                    <a:gd name="connsiteX8" fmla="*/ 25717 w 109346"/>
                    <a:gd name="connsiteY8" fmla="*/ 153829 h 219932"/>
                    <a:gd name="connsiteX9" fmla="*/ 4858 w 109346"/>
                    <a:gd name="connsiteY9" fmla="*/ 188690 h 219932"/>
                    <a:gd name="connsiteX10" fmla="*/ 0 w 109346"/>
                    <a:gd name="connsiteY10" fmla="*/ 219932 h 21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46" h="219932">
                      <a:moveTo>
                        <a:pt x="75819" y="0"/>
                      </a:moveTo>
                      <a:cubicBezTo>
                        <a:pt x="67723" y="2477"/>
                        <a:pt x="61817" y="12192"/>
                        <a:pt x="61817" y="24003"/>
                      </a:cubicBezTo>
                      <a:cubicBezTo>
                        <a:pt x="61817" y="37052"/>
                        <a:pt x="68961" y="47720"/>
                        <a:pt x="78296" y="48578"/>
                      </a:cubicBezTo>
                      <a:cubicBezTo>
                        <a:pt x="83534" y="68485"/>
                        <a:pt x="94488" y="86011"/>
                        <a:pt x="109347" y="97155"/>
                      </a:cubicBezTo>
                      <a:lnTo>
                        <a:pt x="106870" y="118015"/>
                      </a:lnTo>
                      <a:cubicBezTo>
                        <a:pt x="106585" y="121444"/>
                        <a:pt x="104680" y="124206"/>
                        <a:pt x="101918" y="126111"/>
                      </a:cubicBezTo>
                      <a:cubicBezTo>
                        <a:pt x="100965" y="126778"/>
                        <a:pt x="99727" y="127349"/>
                        <a:pt x="98774" y="127635"/>
                      </a:cubicBezTo>
                      <a:lnTo>
                        <a:pt x="46196" y="142875"/>
                      </a:lnTo>
                      <a:cubicBezTo>
                        <a:pt x="39338" y="144399"/>
                        <a:pt x="32480" y="148209"/>
                        <a:pt x="25717" y="153829"/>
                      </a:cubicBezTo>
                      <a:cubicBezTo>
                        <a:pt x="14859" y="162878"/>
                        <a:pt x="7334" y="175355"/>
                        <a:pt x="4858" y="188690"/>
                      </a:cubicBezTo>
                      <a:lnTo>
                        <a:pt x="0" y="21993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88" name="Freihandform: Form 187">
                  <a:extLst>
                    <a:ext uri="{FF2B5EF4-FFF2-40B4-BE49-F238E27FC236}">
                      <a16:creationId xmlns:a16="http://schemas.microsoft.com/office/drawing/2014/main" id="{FD27649F-3161-B69B-D100-9F4A5568D190}"/>
                    </a:ext>
                  </a:extLst>
                </p:cNvPr>
                <p:cNvSpPr/>
                <p:nvPr/>
              </p:nvSpPr>
              <p:spPr bwMode="gray">
                <a:xfrm>
                  <a:off x="10689703" y="1046136"/>
                  <a:ext cx="201351" cy="68140"/>
                </a:xfrm>
                <a:custGeom>
                  <a:avLst/>
                  <a:gdLst>
                    <a:gd name="connsiteX0" fmla="*/ 150019 w 150018"/>
                    <a:gd name="connsiteY0" fmla="*/ 50006 h 50768"/>
                    <a:gd name="connsiteX1" fmla="*/ 130112 w 150018"/>
                    <a:gd name="connsiteY1" fmla="*/ 49720 h 50768"/>
                    <a:gd name="connsiteX2" fmla="*/ 111919 w 150018"/>
                    <a:gd name="connsiteY2" fmla="*/ 0 h 50768"/>
                    <a:gd name="connsiteX3" fmla="*/ 22289 w 150018"/>
                    <a:gd name="connsiteY3" fmla="*/ 27813 h 50768"/>
                    <a:gd name="connsiteX4" fmla="*/ 22289 w 150018"/>
                    <a:gd name="connsiteY4" fmla="*/ 50768 h 50768"/>
                    <a:gd name="connsiteX5" fmla="*/ 0 w 150018"/>
                    <a:gd name="connsiteY5" fmla="*/ 50768 h 50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018" h="50768">
                      <a:moveTo>
                        <a:pt x="150019" y="50006"/>
                      </a:moveTo>
                      <a:lnTo>
                        <a:pt x="130112" y="49720"/>
                      </a:lnTo>
                      <a:cubicBezTo>
                        <a:pt x="128873" y="34004"/>
                        <a:pt x="124015" y="13049"/>
                        <a:pt x="111919" y="0"/>
                      </a:cubicBezTo>
                      <a:cubicBezTo>
                        <a:pt x="89154" y="17431"/>
                        <a:pt x="57340" y="30194"/>
                        <a:pt x="22289" y="27813"/>
                      </a:cubicBezTo>
                      <a:lnTo>
                        <a:pt x="22289" y="50768"/>
                      </a:lnTo>
                      <a:lnTo>
                        <a:pt x="0" y="5076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89" name="Freihandform: Form 188">
                  <a:extLst>
                    <a:ext uri="{FF2B5EF4-FFF2-40B4-BE49-F238E27FC236}">
                      <a16:creationId xmlns:a16="http://schemas.microsoft.com/office/drawing/2014/main" id="{C7A5FF4B-8FF3-96E3-F13C-69DC3FCDA3D6}"/>
                    </a:ext>
                  </a:extLst>
                </p:cNvPr>
                <p:cNvSpPr/>
                <p:nvPr/>
              </p:nvSpPr>
              <p:spPr bwMode="gray">
                <a:xfrm>
                  <a:off x="10727799" y="1287886"/>
                  <a:ext cx="128736" cy="57656"/>
                </a:xfrm>
                <a:custGeom>
                  <a:avLst/>
                  <a:gdLst>
                    <a:gd name="connsiteX0" fmla="*/ 95917 w 95916"/>
                    <a:gd name="connsiteY0" fmla="*/ 0 h 42957"/>
                    <a:gd name="connsiteX1" fmla="*/ 48196 w 95916"/>
                    <a:gd name="connsiteY1" fmla="*/ 42958 h 42957"/>
                    <a:gd name="connsiteX2" fmla="*/ 0 w 95916"/>
                    <a:gd name="connsiteY2" fmla="*/ 0 h 42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16" h="42957">
                      <a:moveTo>
                        <a:pt x="95917" y="0"/>
                      </a:moveTo>
                      <a:lnTo>
                        <a:pt x="48196" y="429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90" name="Freihandform: Form 189">
                  <a:extLst>
                    <a:ext uri="{FF2B5EF4-FFF2-40B4-BE49-F238E27FC236}">
                      <a16:creationId xmlns:a16="http://schemas.microsoft.com/office/drawing/2014/main" id="{09CB30C8-1640-BE21-F971-141255F070C1}"/>
                    </a:ext>
                  </a:extLst>
                </p:cNvPr>
                <p:cNvSpPr/>
                <p:nvPr/>
              </p:nvSpPr>
              <p:spPr bwMode="gray">
                <a:xfrm>
                  <a:off x="10678681" y="964325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195" name="Gruppieren 194">
            <a:extLst>
              <a:ext uri="{FF2B5EF4-FFF2-40B4-BE49-F238E27FC236}">
                <a16:creationId xmlns:a16="http://schemas.microsoft.com/office/drawing/2014/main" id="{76493810-45E4-A7FB-2019-9643285A8B3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540180" y="2994022"/>
            <a:ext cx="869958" cy="869955"/>
            <a:chOff x="5970243" y="2994022"/>
            <a:chExt cx="869958" cy="869955"/>
          </a:xfrm>
        </p:grpSpPr>
        <p:grpSp>
          <p:nvGrpSpPr>
            <p:cNvPr id="196" name="Gruppieren 195">
              <a:extLst>
                <a:ext uri="{FF2B5EF4-FFF2-40B4-BE49-F238E27FC236}">
                  <a16:creationId xmlns:a16="http://schemas.microsoft.com/office/drawing/2014/main" id="{268C5151-3D7A-240F-C877-D5A6B656424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970243" y="2994022"/>
              <a:ext cx="869958" cy="869955"/>
              <a:chOff x="7075896" y="2233365"/>
              <a:chExt cx="719172" cy="719170"/>
            </a:xfrm>
          </p:grpSpPr>
          <p:sp>
            <p:nvSpPr>
              <p:cNvPr id="208" name="Oval 2">
                <a:extLst>
                  <a:ext uri="{FF2B5EF4-FFF2-40B4-BE49-F238E27FC236}">
                    <a16:creationId xmlns:a16="http://schemas.microsoft.com/office/drawing/2014/main" id="{3404767F-70A4-EC4E-6C7C-1ED4F5CE4A6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Oval 2">
                <a:extLst>
                  <a:ext uri="{FF2B5EF4-FFF2-40B4-BE49-F238E27FC236}">
                    <a16:creationId xmlns:a16="http://schemas.microsoft.com/office/drawing/2014/main" id="{A1456E92-6F8C-8853-9B07-AC9F2243233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97" name="ICON">
              <a:extLst>
                <a:ext uri="{FF2B5EF4-FFF2-40B4-BE49-F238E27FC236}">
                  <a16:creationId xmlns:a16="http://schemas.microsoft.com/office/drawing/2014/main" id="{BA31BC95-13E8-DC4B-3693-D967820F0E2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267240" y="3213000"/>
              <a:ext cx="275964" cy="432000"/>
              <a:chOff x="3059263" y="1836000"/>
              <a:chExt cx="459930" cy="720000"/>
            </a:xfrm>
          </p:grpSpPr>
          <p:grpSp>
            <p:nvGrpSpPr>
              <p:cNvPr id="198" name="Gruppieren 197">
                <a:extLst>
                  <a:ext uri="{FF2B5EF4-FFF2-40B4-BE49-F238E27FC236}">
                    <a16:creationId xmlns:a16="http://schemas.microsoft.com/office/drawing/2014/main" id="{B1C07E92-76F5-C469-D339-79B444054B9E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221151" y="2268000"/>
                <a:ext cx="136155" cy="288000"/>
                <a:chOff x="2051802" y="2256582"/>
                <a:chExt cx="141553" cy="299418"/>
              </a:xfrm>
            </p:grpSpPr>
            <p:sp>
              <p:nvSpPr>
                <p:cNvPr id="205" name="Freihandform: Form 204">
                  <a:extLst>
                    <a:ext uri="{FF2B5EF4-FFF2-40B4-BE49-F238E27FC236}">
                      <a16:creationId xmlns:a16="http://schemas.microsoft.com/office/drawing/2014/main" id="{8963CEE1-855C-0AE2-17EF-276C2B01C5CC}"/>
                    </a:ext>
                  </a:extLst>
                </p:cNvPr>
                <p:cNvSpPr/>
                <p:nvPr/>
              </p:nvSpPr>
              <p:spPr bwMode="gray">
                <a:xfrm>
                  <a:off x="2071607" y="2256582"/>
                  <a:ext cx="99029" cy="58253"/>
                </a:xfrm>
                <a:custGeom>
                  <a:avLst/>
                  <a:gdLst>
                    <a:gd name="connsiteX0" fmla="*/ 128486 w 138463"/>
                    <a:gd name="connsiteY0" fmla="*/ 15272 h 81448"/>
                    <a:gd name="connsiteX1" fmla="*/ 71471 w 138463"/>
                    <a:gd name="connsiteY1" fmla="*/ 70657 h 81448"/>
                    <a:gd name="connsiteX2" fmla="*/ 15272 w 138463"/>
                    <a:gd name="connsiteY2" fmla="*/ 15272 h 81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63" h="81448">
                      <a:moveTo>
                        <a:pt x="128486" y="15272"/>
                      </a:moveTo>
                      <a:lnTo>
                        <a:pt x="71471" y="70657"/>
                      </a:lnTo>
                      <a:lnTo>
                        <a:pt x="15272" y="1527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206" name="Freihandform: Form 205">
                  <a:extLst>
                    <a:ext uri="{FF2B5EF4-FFF2-40B4-BE49-F238E27FC236}">
                      <a16:creationId xmlns:a16="http://schemas.microsoft.com/office/drawing/2014/main" id="{0263C19E-C37A-A7C0-BC08-721F0F0978F9}"/>
                    </a:ext>
                  </a:extLst>
                </p:cNvPr>
                <p:cNvSpPr/>
                <p:nvPr/>
              </p:nvSpPr>
              <p:spPr bwMode="gray">
                <a:xfrm>
                  <a:off x="2051802" y="2276388"/>
                  <a:ext cx="81553" cy="279612"/>
                </a:xfrm>
                <a:custGeom>
                  <a:avLst/>
                  <a:gdLst>
                    <a:gd name="connsiteX0" fmla="*/ 71471 w 114028"/>
                    <a:gd name="connsiteY0" fmla="*/ 15272 h 390954"/>
                    <a:gd name="connsiteX1" fmla="*/ 15272 w 114028"/>
                    <a:gd name="connsiteY1" fmla="*/ 293012 h 390954"/>
                    <a:gd name="connsiteX2" fmla="*/ 99164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71471" y="15272"/>
                      </a:moveTo>
                      <a:lnTo>
                        <a:pt x="15272" y="293012"/>
                      </a:lnTo>
                      <a:lnTo>
                        <a:pt x="99164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207" name="Freihandform: Form 206">
                  <a:extLst>
                    <a:ext uri="{FF2B5EF4-FFF2-40B4-BE49-F238E27FC236}">
                      <a16:creationId xmlns:a16="http://schemas.microsoft.com/office/drawing/2014/main" id="{661A6ED1-8FA3-CE7D-D1A9-1FB682233DE5}"/>
                    </a:ext>
                  </a:extLst>
                </p:cNvPr>
                <p:cNvSpPr/>
                <p:nvPr/>
              </p:nvSpPr>
              <p:spPr bwMode="gray">
                <a:xfrm>
                  <a:off x="2111802" y="2276388"/>
                  <a:ext cx="81553" cy="279612"/>
                </a:xfrm>
                <a:custGeom>
                  <a:avLst/>
                  <a:gdLst>
                    <a:gd name="connsiteX0" fmla="*/ 43779 w 114028"/>
                    <a:gd name="connsiteY0" fmla="*/ 15272 h 390954"/>
                    <a:gd name="connsiteX1" fmla="*/ 99164 w 114028"/>
                    <a:gd name="connsiteY1" fmla="*/ 293012 h 390954"/>
                    <a:gd name="connsiteX2" fmla="*/ 15272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43779" y="15272"/>
                      </a:moveTo>
                      <a:lnTo>
                        <a:pt x="99164" y="293012"/>
                      </a:lnTo>
                      <a:lnTo>
                        <a:pt x="15272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199" name="Gruppieren 198">
                <a:extLst>
                  <a:ext uri="{FF2B5EF4-FFF2-40B4-BE49-F238E27FC236}">
                    <a16:creationId xmlns:a16="http://schemas.microsoft.com/office/drawing/2014/main" id="{C83E2407-0950-01C3-ED57-A4CFA790069E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59263" y="1836000"/>
                <a:ext cx="459930" cy="504000"/>
                <a:chOff x="10589090" y="964325"/>
                <a:chExt cx="405515" cy="444371"/>
              </a:xfrm>
            </p:grpSpPr>
            <p:sp>
              <p:nvSpPr>
                <p:cNvPr id="200" name="Freihandform: Form 199">
                  <a:extLst>
                    <a:ext uri="{FF2B5EF4-FFF2-40B4-BE49-F238E27FC236}">
                      <a16:creationId xmlns:a16="http://schemas.microsoft.com/office/drawing/2014/main" id="{939CD1B4-7200-B95C-0404-F41F6CB947F7}"/>
                    </a:ext>
                  </a:extLst>
                </p:cNvPr>
                <p:cNvSpPr/>
                <p:nvPr/>
              </p:nvSpPr>
              <p:spPr bwMode="gray">
                <a:xfrm>
                  <a:off x="10846564" y="1113253"/>
                  <a:ext cx="148041" cy="295443"/>
                </a:xfrm>
                <a:custGeom>
                  <a:avLst/>
                  <a:gdLst>
                    <a:gd name="connsiteX0" fmla="*/ 110300 w 110299"/>
                    <a:gd name="connsiteY0" fmla="*/ 220123 h 220122"/>
                    <a:gd name="connsiteX1" fmla="*/ 104489 w 110299"/>
                    <a:gd name="connsiteY1" fmla="*/ 189548 h 220122"/>
                    <a:gd name="connsiteX2" fmla="*/ 83725 w 110299"/>
                    <a:gd name="connsiteY2" fmla="*/ 154591 h 220122"/>
                    <a:gd name="connsiteX3" fmla="*/ 63246 w 110299"/>
                    <a:gd name="connsiteY3" fmla="*/ 143637 h 220122"/>
                    <a:gd name="connsiteX4" fmla="*/ 10573 w 110299"/>
                    <a:gd name="connsiteY4" fmla="*/ 128302 h 220122"/>
                    <a:gd name="connsiteX5" fmla="*/ 7430 w 110299"/>
                    <a:gd name="connsiteY5" fmla="*/ 126778 h 220122"/>
                    <a:gd name="connsiteX6" fmla="*/ 2477 w 110299"/>
                    <a:gd name="connsiteY6" fmla="*/ 118682 h 220122"/>
                    <a:gd name="connsiteX7" fmla="*/ 0 w 110299"/>
                    <a:gd name="connsiteY7" fmla="*/ 97727 h 220122"/>
                    <a:gd name="connsiteX8" fmla="*/ 30956 w 110299"/>
                    <a:gd name="connsiteY8" fmla="*/ 49054 h 220122"/>
                    <a:gd name="connsiteX9" fmla="*/ 47720 w 110299"/>
                    <a:gd name="connsiteY9" fmla="*/ 24384 h 220122"/>
                    <a:gd name="connsiteX10" fmla="*/ 33147 w 110299"/>
                    <a:gd name="connsiteY10" fmla="*/ 0 h 220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299" h="220122">
                      <a:moveTo>
                        <a:pt x="110300" y="220123"/>
                      </a:moveTo>
                      <a:lnTo>
                        <a:pt x="104489" y="189548"/>
                      </a:lnTo>
                      <a:cubicBezTo>
                        <a:pt x="101727" y="175832"/>
                        <a:pt x="94298" y="163354"/>
                        <a:pt x="83725" y="154591"/>
                      </a:cubicBezTo>
                      <a:cubicBezTo>
                        <a:pt x="76867" y="148971"/>
                        <a:pt x="70104" y="145256"/>
                        <a:pt x="63246" y="143637"/>
                      </a:cubicBezTo>
                      <a:lnTo>
                        <a:pt x="10573" y="128302"/>
                      </a:lnTo>
                      <a:cubicBezTo>
                        <a:pt x="9335" y="128016"/>
                        <a:pt x="8382" y="127349"/>
                        <a:pt x="7430" y="126778"/>
                      </a:cubicBezTo>
                      <a:cubicBezTo>
                        <a:pt x="4667" y="124873"/>
                        <a:pt x="2762" y="121825"/>
                        <a:pt x="2477" y="118682"/>
                      </a:cubicBezTo>
                      <a:lnTo>
                        <a:pt x="0" y="97727"/>
                      </a:lnTo>
                      <a:cubicBezTo>
                        <a:pt x="14859" y="86201"/>
                        <a:pt x="25718" y="68961"/>
                        <a:pt x="30956" y="49054"/>
                      </a:cubicBezTo>
                      <a:cubicBezTo>
                        <a:pt x="40291" y="48101"/>
                        <a:pt x="47720" y="37814"/>
                        <a:pt x="47720" y="24384"/>
                      </a:cubicBezTo>
                      <a:cubicBezTo>
                        <a:pt x="47720" y="12192"/>
                        <a:pt x="41529" y="2191"/>
                        <a:pt x="3314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201" name="Freihandform: Form 200">
                  <a:extLst>
                    <a:ext uri="{FF2B5EF4-FFF2-40B4-BE49-F238E27FC236}">
                      <a16:creationId xmlns:a16="http://schemas.microsoft.com/office/drawing/2014/main" id="{09C7EFD2-03ED-AE6C-3B6F-0868AEBC35C5}"/>
                    </a:ext>
                  </a:extLst>
                </p:cNvPr>
                <p:cNvSpPr/>
                <p:nvPr/>
              </p:nvSpPr>
              <p:spPr bwMode="gray">
                <a:xfrm>
                  <a:off x="10589090" y="1113253"/>
                  <a:ext cx="146762" cy="295188"/>
                </a:xfrm>
                <a:custGeom>
                  <a:avLst/>
                  <a:gdLst>
                    <a:gd name="connsiteX0" fmla="*/ 75819 w 109346"/>
                    <a:gd name="connsiteY0" fmla="*/ 0 h 219932"/>
                    <a:gd name="connsiteX1" fmla="*/ 61817 w 109346"/>
                    <a:gd name="connsiteY1" fmla="*/ 24003 h 219932"/>
                    <a:gd name="connsiteX2" fmla="*/ 78296 w 109346"/>
                    <a:gd name="connsiteY2" fmla="*/ 48578 h 219932"/>
                    <a:gd name="connsiteX3" fmla="*/ 109347 w 109346"/>
                    <a:gd name="connsiteY3" fmla="*/ 97155 h 219932"/>
                    <a:gd name="connsiteX4" fmla="*/ 106870 w 109346"/>
                    <a:gd name="connsiteY4" fmla="*/ 118015 h 219932"/>
                    <a:gd name="connsiteX5" fmla="*/ 101918 w 109346"/>
                    <a:gd name="connsiteY5" fmla="*/ 126111 h 219932"/>
                    <a:gd name="connsiteX6" fmla="*/ 98774 w 109346"/>
                    <a:gd name="connsiteY6" fmla="*/ 127635 h 219932"/>
                    <a:gd name="connsiteX7" fmla="*/ 46196 w 109346"/>
                    <a:gd name="connsiteY7" fmla="*/ 142875 h 219932"/>
                    <a:gd name="connsiteX8" fmla="*/ 25717 w 109346"/>
                    <a:gd name="connsiteY8" fmla="*/ 153829 h 219932"/>
                    <a:gd name="connsiteX9" fmla="*/ 4858 w 109346"/>
                    <a:gd name="connsiteY9" fmla="*/ 188690 h 219932"/>
                    <a:gd name="connsiteX10" fmla="*/ 0 w 109346"/>
                    <a:gd name="connsiteY10" fmla="*/ 219932 h 21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46" h="219932">
                      <a:moveTo>
                        <a:pt x="75819" y="0"/>
                      </a:moveTo>
                      <a:cubicBezTo>
                        <a:pt x="67723" y="2477"/>
                        <a:pt x="61817" y="12192"/>
                        <a:pt x="61817" y="24003"/>
                      </a:cubicBezTo>
                      <a:cubicBezTo>
                        <a:pt x="61817" y="37052"/>
                        <a:pt x="68961" y="47720"/>
                        <a:pt x="78296" y="48578"/>
                      </a:cubicBezTo>
                      <a:cubicBezTo>
                        <a:pt x="83534" y="68485"/>
                        <a:pt x="94488" y="86011"/>
                        <a:pt x="109347" y="97155"/>
                      </a:cubicBezTo>
                      <a:lnTo>
                        <a:pt x="106870" y="118015"/>
                      </a:lnTo>
                      <a:cubicBezTo>
                        <a:pt x="106585" y="121444"/>
                        <a:pt x="104680" y="124206"/>
                        <a:pt x="101918" y="126111"/>
                      </a:cubicBezTo>
                      <a:cubicBezTo>
                        <a:pt x="100965" y="126778"/>
                        <a:pt x="99727" y="127349"/>
                        <a:pt x="98774" y="127635"/>
                      </a:cubicBezTo>
                      <a:lnTo>
                        <a:pt x="46196" y="142875"/>
                      </a:lnTo>
                      <a:cubicBezTo>
                        <a:pt x="39338" y="144399"/>
                        <a:pt x="32480" y="148209"/>
                        <a:pt x="25717" y="153829"/>
                      </a:cubicBezTo>
                      <a:cubicBezTo>
                        <a:pt x="14859" y="162878"/>
                        <a:pt x="7334" y="175355"/>
                        <a:pt x="4858" y="188690"/>
                      </a:cubicBezTo>
                      <a:lnTo>
                        <a:pt x="0" y="21993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202" name="Freihandform: Form 201">
                  <a:extLst>
                    <a:ext uri="{FF2B5EF4-FFF2-40B4-BE49-F238E27FC236}">
                      <a16:creationId xmlns:a16="http://schemas.microsoft.com/office/drawing/2014/main" id="{33CDF30B-D6FB-5E52-9315-2175255E9974}"/>
                    </a:ext>
                  </a:extLst>
                </p:cNvPr>
                <p:cNvSpPr/>
                <p:nvPr/>
              </p:nvSpPr>
              <p:spPr bwMode="gray">
                <a:xfrm>
                  <a:off x="10689703" y="1046136"/>
                  <a:ext cx="201351" cy="68140"/>
                </a:xfrm>
                <a:custGeom>
                  <a:avLst/>
                  <a:gdLst>
                    <a:gd name="connsiteX0" fmla="*/ 150019 w 150018"/>
                    <a:gd name="connsiteY0" fmla="*/ 50006 h 50768"/>
                    <a:gd name="connsiteX1" fmla="*/ 130112 w 150018"/>
                    <a:gd name="connsiteY1" fmla="*/ 49720 h 50768"/>
                    <a:gd name="connsiteX2" fmla="*/ 111919 w 150018"/>
                    <a:gd name="connsiteY2" fmla="*/ 0 h 50768"/>
                    <a:gd name="connsiteX3" fmla="*/ 22289 w 150018"/>
                    <a:gd name="connsiteY3" fmla="*/ 27813 h 50768"/>
                    <a:gd name="connsiteX4" fmla="*/ 22289 w 150018"/>
                    <a:gd name="connsiteY4" fmla="*/ 50768 h 50768"/>
                    <a:gd name="connsiteX5" fmla="*/ 0 w 150018"/>
                    <a:gd name="connsiteY5" fmla="*/ 50768 h 50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018" h="50768">
                      <a:moveTo>
                        <a:pt x="150019" y="50006"/>
                      </a:moveTo>
                      <a:lnTo>
                        <a:pt x="130112" y="49720"/>
                      </a:lnTo>
                      <a:cubicBezTo>
                        <a:pt x="128873" y="34004"/>
                        <a:pt x="124015" y="13049"/>
                        <a:pt x="111919" y="0"/>
                      </a:cubicBezTo>
                      <a:cubicBezTo>
                        <a:pt x="89154" y="17431"/>
                        <a:pt x="57340" y="30194"/>
                        <a:pt x="22289" y="27813"/>
                      </a:cubicBezTo>
                      <a:lnTo>
                        <a:pt x="22289" y="50768"/>
                      </a:lnTo>
                      <a:lnTo>
                        <a:pt x="0" y="5076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203" name="Freihandform: Form 202">
                  <a:extLst>
                    <a:ext uri="{FF2B5EF4-FFF2-40B4-BE49-F238E27FC236}">
                      <a16:creationId xmlns:a16="http://schemas.microsoft.com/office/drawing/2014/main" id="{E3AFE71B-42B0-5083-1E39-C9BE65825C15}"/>
                    </a:ext>
                  </a:extLst>
                </p:cNvPr>
                <p:cNvSpPr/>
                <p:nvPr/>
              </p:nvSpPr>
              <p:spPr bwMode="gray">
                <a:xfrm>
                  <a:off x="10727799" y="1287886"/>
                  <a:ext cx="128736" cy="57656"/>
                </a:xfrm>
                <a:custGeom>
                  <a:avLst/>
                  <a:gdLst>
                    <a:gd name="connsiteX0" fmla="*/ 95917 w 95916"/>
                    <a:gd name="connsiteY0" fmla="*/ 0 h 42957"/>
                    <a:gd name="connsiteX1" fmla="*/ 48196 w 95916"/>
                    <a:gd name="connsiteY1" fmla="*/ 42958 h 42957"/>
                    <a:gd name="connsiteX2" fmla="*/ 0 w 95916"/>
                    <a:gd name="connsiteY2" fmla="*/ 0 h 42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16" h="42957">
                      <a:moveTo>
                        <a:pt x="95917" y="0"/>
                      </a:moveTo>
                      <a:lnTo>
                        <a:pt x="48196" y="429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204" name="Freihandform: Form 203">
                  <a:extLst>
                    <a:ext uri="{FF2B5EF4-FFF2-40B4-BE49-F238E27FC236}">
                      <a16:creationId xmlns:a16="http://schemas.microsoft.com/office/drawing/2014/main" id="{552D10AD-EF18-C8ED-DA0D-6D925DFFE036}"/>
                    </a:ext>
                  </a:extLst>
                </p:cNvPr>
                <p:cNvSpPr/>
                <p:nvPr/>
              </p:nvSpPr>
              <p:spPr bwMode="gray">
                <a:xfrm>
                  <a:off x="10678681" y="964325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sp>
        <p:nvSpPr>
          <p:cNvPr id="213" name="Textfeld 212">
            <a:extLst>
              <a:ext uri="{FF2B5EF4-FFF2-40B4-BE49-F238E27FC236}">
                <a16:creationId xmlns:a16="http://schemas.microsoft.com/office/drawing/2014/main" id="{4D725F74-CC66-8844-795A-2DA73EE6E7BE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4642442-DBA0-FE03-03B3-BEBEA968EE3D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4" action="ppaction://hlinksldjump"/>
              <a:extLst>
                <a:ext uri="{FF2B5EF4-FFF2-40B4-BE49-F238E27FC236}">
                  <a16:creationId xmlns:a16="http://schemas.microsoft.com/office/drawing/2014/main" id="{A01E261C-7A3C-B044-E6EF-02FE8C23942D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D65B90F9-D575-4217-F7F2-2AB270E92A8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5018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985E3-1F63-C72A-3FB2-8ADE4CD02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platzhalter 251">
            <a:extLst>
              <a:ext uri="{FF2B5EF4-FFF2-40B4-BE49-F238E27FC236}">
                <a16:creationId xmlns:a16="http://schemas.microsoft.com/office/drawing/2014/main" id="{D70BF38B-9F0B-281E-E40E-0FE491D961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0" y="0"/>
            <a:ext cx="12192000" cy="6858000"/>
          </a:xfrm>
        </p:spPr>
      </p:pic>
      <p:sp>
        <p:nvSpPr>
          <p:cNvPr id="76" name="Layer">
            <a:extLst>
              <a:ext uri="{FF2B5EF4-FFF2-40B4-BE49-F238E27FC236}">
                <a16:creationId xmlns:a16="http://schemas.microsoft.com/office/drawing/2014/main" id="{5BFB1AAB-0AD7-5EA7-5714-98D507322757}"/>
              </a:ext>
            </a:extLst>
          </p:cNvPr>
          <p:cNvSpPr>
            <a:spLocks noChangeAspect="1"/>
          </p:cNvSpPr>
          <p:nvPr/>
        </p:nvSpPr>
        <p:spPr bwMode="gray">
          <a:xfrm>
            <a:off x="-1" y="0"/>
            <a:ext cx="12041777" cy="6857999"/>
          </a:xfrm>
          <a:prstGeom prst="rect">
            <a:avLst/>
          </a:prstGeom>
          <a:gradFill flip="none" rotWithShape="1">
            <a:gsLst>
              <a:gs pos="30000">
                <a:schemeClr val="tx1">
                  <a:lumMod val="75000"/>
                  <a:lumOff val="25000"/>
                </a:schemeClr>
              </a:gs>
              <a:gs pos="82000">
                <a:schemeClr val="tx1">
                  <a:lumMod val="75000"/>
                  <a:lumOff val="25000"/>
                  <a:alpha val="8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0AB5B664-9603-A22A-ABB8-FB419E566020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12041777" y="0"/>
            <a:ext cx="180000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6D6862-9CC0-A165-3E6F-62F01BA5BD1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Suchfelder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D690F5-504C-74D5-32AF-3316B4C52B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Kundenorientierte Suchfeldbestimmung</a:t>
            </a:r>
          </a:p>
          <a:p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7FCAF18-4010-C93B-3114-6FB46E87FB03}"/>
              </a:ext>
            </a:extLst>
          </p:cNvPr>
          <p:cNvSpPr txBox="1"/>
          <p:nvPr/>
        </p:nvSpPr>
        <p:spPr bwMode="gray">
          <a:xfrm>
            <a:off x="540068" y="2592000"/>
            <a:ext cx="4320000" cy="30384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+mj-lt"/>
              </a:rPr>
              <a:t>Kunde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Suchfelder im Umfeld der </a:t>
            </a:r>
            <a:br>
              <a:rPr lang="de-DE" b="1" dirty="0">
                <a:solidFill>
                  <a:schemeClr val="bg1"/>
                </a:solidFill>
                <a:latin typeface="+mj-lt"/>
              </a:rPr>
            </a:br>
            <a:r>
              <a:rPr lang="de-DE" b="1" dirty="0">
                <a:solidFill>
                  <a:schemeClr val="bg1"/>
                </a:solidFill>
                <a:latin typeface="+mj-lt"/>
              </a:rPr>
              <a:t>eigentlichen Marktleistung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600" dirty="0">
                <a:solidFill>
                  <a:schemeClr val="bg1"/>
                </a:solidFill>
              </a:rPr>
              <a:t>Kunden durchlaufen bei der Nutzung eines Produktes / einer Dienstleistung verschiedene Prozesse und Handlungen</a:t>
            </a:r>
            <a:br>
              <a:rPr lang="de-DE" sz="1600" dirty="0">
                <a:solidFill>
                  <a:schemeClr val="bg1"/>
                </a:solidFill>
              </a:rPr>
            </a:br>
            <a:endParaRPr lang="de-DE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Ziel sind innovative Ansatzpunkte, die Kunden </a:t>
            </a:r>
            <a:br>
              <a:rPr lang="de-DE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de-DE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bei der Nutzung unterstützen: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Vereinfachung | Mehr Nutzen bringen | Risiken reduzieren | Unterhaltung (Spaß) einbeziehen | Kunden begeistern</a:t>
            </a:r>
          </a:p>
        </p:txBody>
      </p:sp>
      <p:sp>
        <p:nvSpPr>
          <p:cNvPr id="25" name="Oval">
            <a:extLst>
              <a:ext uri="{FF2B5EF4-FFF2-40B4-BE49-F238E27FC236}">
                <a16:creationId xmlns:a16="http://schemas.microsoft.com/office/drawing/2014/main" id="{5CB0D20F-C4AA-8592-C84F-0236390570F3}"/>
              </a:ext>
            </a:extLst>
          </p:cNvPr>
          <p:cNvSpPr>
            <a:spLocks noChangeAspect="1"/>
          </p:cNvSpPr>
          <p:nvPr/>
        </p:nvSpPr>
        <p:spPr bwMode="gray">
          <a:xfrm>
            <a:off x="6405220" y="2144029"/>
            <a:ext cx="2569941" cy="2569942"/>
          </a:xfrm>
          <a:custGeom>
            <a:avLst/>
            <a:gdLst>
              <a:gd name="connsiteX0" fmla="*/ 3426589 w 3426589"/>
              <a:gd name="connsiteY0" fmla="*/ 1713294 h 3426589"/>
              <a:gd name="connsiteX1" fmla="*/ 1713294 w 3426589"/>
              <a:gd name="connsiteY1" fmla="*/ 3426589 h 3426589"/>
              <a:gd name="connsiteX2" fmla="*/ 0 w 3426589"/>
              <a:gd name="connsiteY2" fmla="*/ 1713294 h 3426589"/>
              <a:gd name="connsiteX3" fmla="*/ 1713294 w 3426589"/>
              <a:gd name="connsiteY3" fmla="*/ 0 h 3426589"/>
              <a:gd name="connsiteX4" fmla="*/ 3426589 w 3426589"/>
              <a:gd name="connsiteY4" fmla="*/ 1713294 h 342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89" h="3426589">
                <a:moveTo>
                  <a:pt x="3426589" y="1713294"/>
                </a:moveTo>
                <a:cubicBezTo>
                  <a:pt x="3426589" y="2659521"/>
                  <a:pt x="2659521" y="3426589"/>
                  <a:pt x="1713294" y="3426589"/>
                </a:cubicBezTo>
                <a:cubicBezTo>
                  <a:pt x="767068" y="3426589"/>
                  <a:pt x="0" y="2659521"/>
                  <a:pt x="0" y="1713294"/>
                </a:cubicBezTo>
                <a:cubicBezTo>
                  <a:pt x="0" y="767068"/>
                  <a:pt x="767068" y="0"/>
                  <a:pt x="1713294" y="0"/>
                </a:cubicBezTo>
                <a:cubicBezTo>
                  <a:pt x="2659521" y="0"/>
                  <a:pt x="3426589" y="767068"/>
                  <a:pt x="3426589" y="1713294"/>
                </a:cubicBez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A3501C6F-13B8-56FF-58DF-958DB7695BD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55212" y="1709054"/>
            <a:ext cx="869958" cy="869955"/>
            <a:chOff x="7255212" y="1709054"/>
            <a:chExt cx="869958" cy="869955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13435C77-161D-EE15-80A9-85BBF7BCDAF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55212" y="1709054"/>
              <a:ext cx="869958" cy="869955"/>
              <a:chOff x="7075896" y="2233365"/>
              <a:chExt cx="719172" cy="719170"/>
            </a:xfrm>
          </p:grpSpPr>
          <p:sp>
            <p:nvSpPr>
              <p:cNvPr id="40" name="Oval 2">
                <a:extLst>
                  <a:ext uri="{FF2B5EF4-FFF2-40B4-BE49-F238E27FC236}">
                    <a16:creationId xmlns:a16="http://schemas.microsoft.com/office/drawing/2014/main" id="{26C70293-4325-7966-34F7-70C4FBF75EF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Oval 2">
                <a:extLst>
                  <a:ext uri="{FF2B5EF4-FFF2-40B4-BE49-F238E27FC236}">
                    <a16:creationId xmlns:a16="http://schemas.microsoft.com/office/drawing/2014/main" id="{2B863936-1CAA-6F21-CAD3-57DC3EB3138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ICON">
              <a:extLst>
                <a:ext uri="{FF2B5EF4-FFF2-40B4-BE49-F238E27FC236}">
                  <a16:creationId xmlns:a16="http://schemas.microsoft.com/office/drawing/2014/main" id="{7F2FED3F-5B60-7E3B-59D6-10A5C8A7224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473818" y="1912002"/>
              <a:ext cx="432749" cy="405000"/>
              <a:chOff x="4035600" y="2938229"/>
              <a:chExt cx="769332" cy="720000"/>
            </a:xfrm>
          </p:grpSpPr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54409D14-7ECE-9D82-F809-40A735345C2D}"/>
                  </a:ext>
                </a:extLst>
              </p:cNvPr>
              <p:cNvSpPr/>
              <p:nvPr/>
            </p:nvSpPr>
            <p:spPr bwMode="gray">
              <a:xfrm>
                <a:off x="4508890" y="3179239"/>
                <a:ext cx="239507" cy="478990"/>
              </a:xfrm>
              <a:custGeom>
                <a:avLst/>
                <a:gdLst>
                  <a:gd name="connsiteX0" fmla="*/ 1003173 w 1003173"/>
                  <a:gd name="connsiteY0" fmla="*/ 2006251 h 2006250"/>
                  <a:gd name="connsiteX1" fmla="*/ 950309 w 1003173"/>
                  <a:gd name="connsiteY1" fmla="*/ 1727549 h 2006250"/>
                  <a:gd name="connsiteX2" fmla="*/ 761429 w 1003173"/>
                  <a:gd name="connsiteY2" fmla="*/ 1408938 h 2006250"/>
                  <a:gd name="connsiteX3" fmla="*/ 575215 w 1003173"/>
                  <a:gd name="connsiteY3" fmla="*/ 1309116 h 2006250"/>
                  <a:gd name="connsiteX4" fmla="*/ 96203 w 1003173"/>
                  <a:gd name="connsiteY4" fmla="*/ 1169384 h 2006250"/>
                  <a:gd name="connsiteX5" fmla="*/ 67628 w 1003173"/>
                  <a:gd name="connsiteY5" fmla="*/ 1155478 h 2006250"/>
                  <a:gd name="connsiteX6" fmla="*/ 22574 w 1003173"/>
                  <a:gd name="connsiteY6" fmla="*/ 1081659 h 2006250"/>
                  <a:gd name="connsiteX7" fmla="*/ 0 w 1003173"/>
                  <a:gd name="connsiteY7" fmla="*/ 890683 h 2006250"/>
                  <a:gd name="connsiteX8" fmla="*/ 281559 w 1003173"/>
                  <a:gd name="connsiteY8" fmla="*/ 447104 h 2006250"/>
                  <a:gd name="connsiteX9" fmla="*/ 434054 w 1003173"/>
                  <a:gd name="connsiteY9" fmla="*/ 222218 h 2006250"/>
                  <a:gd name="connsiteX10" fmla="*/ 301562 w 1003173"/>
                  <a:gd name="connsiteY10" fmla="*/ 0 h 200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3173" h="2006250">
                    <a:moveTo>
                      <a:pt x="1003173" y="2006251"/>
                    </a:moveTo>
                    <a:lnTo>
                      <a:pt x="950309" y="1727549"/>
                    </a:lnTo>
                    <a:cubicBezTo>
                      <a:pt x="925163" y="1602581"/>
                      <a:pt x="857631" y="1488853"/>
                      <a:pt x="761429" y="1408938"/>
                    </a:cubicBezTo>
                    <a:cubicBezTo>
                      <a:pt x="699040" y="1357694"/>
                      <a:pt x="637508" y="1323880"/>
                      <a:pt x="575215" y="1309116"/>
                    </a:cubicBezTo>
                    <a:lnTo>
                      <a:pt x="96203" y="1169384"/>
                    </a:lnTo>
                    <a:cubicBezTo>
                      <a:pt x="84963" y="1166813"/>
                      <a:pt x="76295" y="1160717"/>
                      <a:pt x="67628" y="1155478"/>
                    </a:cubicBezTo>
                    <a:cubicBezTo>
                      <a:pt x="42482" y="1138142"/>
                      <a:pt x="25146" y="1110329"/>
                      <a:pt x="22574" y="1081659"/>
                    </a:cubicBezTo>
                    <a:lnTo>
                      <a:pt x="0" y="890683"/>
                    </a:lnTo>
                    <a:cubicBezTo>
                      <a:pt x="135160" y="785622"/>
                      <a:pt x="233934" y="628555"/>
                      <a:pt x="281559" y="447104"/>
                    </a:cubicBezTo>
                    <a:cubicBezTo>
                      <a:pt x="366427" y="438436"/>
                      <a:pt x="434054" y="344710"/>
                      <a:pt x="434054" y="222218"/>
                    </a:cubicBezTo>
                    <a:cubicBezTo>
                      <a:pt x="434054" y="111062"/>
                      <a:pt x="377762" y="19907"/>
                      <a:pt x="301562" y="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C9371083-7CAA-871A-93EE-1D0BCD4F7A01}"/>
                  </a:ext>
                </a:extLst>
              </p:cNvPr>
              <p:cNvSpPr/>
              <p:nvPr/>
            </p:nvSpPr>
            <p:spPr bwMode="gray">
              <a:xfrm>
                <a:off x="4090913" y="3179238"/>
                <a:ext cx="237983" cy="478968"/>
              </a:xfrm>
              <a:custGeom>
                <a:avLst/>
                <a:gdLst>
                  <a:gd name="connsiteX0" fmla="*/ 691229 w 996791"/>
                  <a:gd name="connsiteY0" fmla="*/ 0 h 2006155"/>
                  <a:gd name="connsiteX1" fmla="*/ 563594 w 996791"/>
                  <a:gd name="connsiteY1" fmla="*/ 218980 h 2006155"/>
                  <a:gd name="connsiteX2" fmla="*/ 713804 w 996791"/>
                  <a:gd name="connsiteY2" fmla="*/ 443103 h 2006155"/>
                  <a:gd name="connsiteX3" fmla="*/ 996791 w 996791"/>
                  <a:gd name="connsiteY3" fmla="*/ 886206 h 2006155"/>
                  <a:gd name="connsiteX4" fmla="*/ 974217 w 996791"/>
                  <a:gd name="connsiteY4" fmla="*/ 1076516 h 2006155"/>
                  <a:gd name="connsiteX5" fmla="*/ 929069 w 996791"/>
                  <a:gd name="connsiteY5" fmla="*/ 1150334 h 2006155"/>
                  <a:gd name="connsiteX6" fmla="*/ 900398 w 996791"/>
                  <a:gd name="connsiteY6" fmla="*/ 1164241 h 2006155"/>
                  <a:gd name="connsiteX7" fmla="*/ 421100 w 996791"/>
                  <a:gd name="connsiteY7" fmla="*/ 1303211 h 2006155"/>
                  <a:gd name="connsiteX8" fmla="*/ 234410 w 996791"/>
                  <a:gd name="connsiteY8" fmla="*/ 1403128 h 2006155"/>
                  <a:gd name="connsiteX9" fmla="*/ 44291 w 996791"/>
                  <a:gd name="connsiteY9" fmla="*/ 1721168 h 2006155"/>
                  <a:gd name="connsiteX10" fmla="*/ 0 w 996791"/>
                  <a:gd name="connsiteY10" fmla="*/ 2006156 h 200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6791" h="2006155">
                    <a:moveTo>
                      <a:pt x="691229" y="0"/>
                    </a:moveTo>
                    <a:cubicBezTo>
                      <a:pt x="617411" y="22574"/>
                      <a:pt x="563594" y="111252"/>
                      <a:pt x="563594" y="218980"/>
                    </a:cubicBezTo>
                    <a:cubicBezTo>
                      <a:pt x="563594" y="338042"/>
                      <a:pt x="628745" y="435292"/>
                      <a:pt x="713804" y="443103"/>
                    </a:cubicBezTo>
                    <a:cubicBezTo>
                      <a:pt x="761524" y="624650"/>
                      <a:pt x="861441" y="784574"/>
                      <a:pt x="996791" y="886206"/>
                    </a:cubicBezTo>
                    <a:lnTo>
                      <a:pt x="974217" y="1076516"/>
                    </a:lnTo>
                    <a:cubicBezTo>
                      <a:pt x="971645" y="1107758"/>
                      <a:pt x="954215" y="1132999"/>
                      <a:pt x="929069" y="1150334"/>
                    </a:cubicBezTo>
                    <a:cubicBezTo>
                      <a:pt x="920401" y="1156430"/>
                      <a:pt x="909066" y="1161669"/>
                      <a:pt x="900398" y="1164241"/>
                    </a:cubicBezTo>
                    <a:lnTo>
                      <a:pt x="421100" y="1303211"/>
                    </a:lnTo>
                    <a:cubicBezTo>
                      <a:pt x="358616" y="1317117"/>
                      <a:pt x="296037" y="1351883"/>
                      <a:pt x="234410" y="1403128"/>
                    </a:cubicBezTo>
                    <a:cubicBezTo>
                      <a:pt x="135445" y="1485710"/>
                      <a:pt x="66866" y="1599438"/>
                      <a:pt x="44291" y="1721168"/>
                    </a:cubicBezTo>
                    <a:lnTo>
                      <a:pt x="0" y="2006156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93548984-1150-74B0-2EA4-C884F3C05148}"/>
                  </a:ext>
                </a:extLst>
              </p:cNvPr>
              <p:cNvSpPr/>
              <p:nvPr/>
            </p:nvSpPr>
            <p:spPr bwMode="gray">
              <a:xfrm>
                <a:off x="4254170" y="3070947"/>
                <a:ext cx="326445" cy="109838"/>
              </a:xfrm>
              <a:custGeom>
                <a:avLst/>
                <a:gdLst>
                  <a:gd name="connsiteX0" fmla="*/ 1367314 w 1367313"/>
                  <a:gd name="connsiteY0" fmla="*/ 453104 h 460057"/>
                  <a:gd name="connsiteX1" fmla="*/ 1185863 w 1367313"/>
                  <a:gd name="connsiteY1" fmla="*/ 450532 h 460057"/>
                  <a:gd name="connsiteX2" fmla="*/ 1020032 w 1367313"/>
                  <a:gd name="connsiteY2" fmla="*/ 0 h 460057"/>
                  <a:gd name="connsiteX3" fmla="*/ 203168 w 1367313"/>
                  <a:gd name="connsiteY3" fmla="*/ 252031 h 460057"/>
                  <a:gd name="connsiteX4" fmla="*/ 203168 w 1367313"/>
                  <a:gd name="connsiteY4" fmla="*/ 460057 h 460057"/>
                  <a:gd name="connsiteX5" fmla="*/ 0 w 1367313"/>
                  <a:gd name="connsiteY5" fmla="*/ 460057 h 46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7313" h="460057">
                    <a:moveTo>
                      <a:pt x="1367314" y="453104"/>
                    </a:moveTo>
                    <a:lnTo>
                      <a:pt x="1185863" y="450532"/>
                    </a:lnTo>
                    <a:cubicBezTo>
                      <a:pt x="1174528" y="308134"/>
                      <a:pt x="1130332" y="118205"/>
                      <a:pt x="1020032" y="0"/>
                    </a:cubicBezTo>
                    <a:cubicBezTo>
                      <a:pt x="812578" y="157925"/>
                      <a:pt x="522637" y="273558"/>
                      <a:pt x="203168" y="252031"/>
                    </a:cubicBezTo>
                    <a:lnTo>
                      <a:pt x="203168" y="460057"/>
                    </a:lnTo>
                    <a:lnTo>
                      <a:pt x="0" y="460057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EEEB665F-93EC-26D6-132A-20A535869F55}"/>
                  </a:ext>
                </a:extLst>
              </p:cNvPr>
              <p:cNvSpPr/>
              <p:nvPr/>
            </p:nvSpPr>
            <p:spPr bwMode="gray">
              <a:xfrm>
                <a:off x="4316707" y="3462976"/>
                <a:ext cx="208988" cy="93055"/>
              </a:xfrm>
              <a:custGeom>
                <a:avLst/>
                <a:gdLst>
                  <a:gd name="connsiteX0" fmla="*/ 875347 w 875347"/>
                  <a:gd name="connsiteY0" fmla="*/ 0 h 389762"/>
                  <a:gd name="connsiteX1" fmla="*/ 439864 w 875347"/>
                  <a:gd name="connsiteY1" fmla="*/ 389763 h 389762"/>
                  <a:gd name="connsiteX2" fmla="*/ 0 w 875347"/>
                  <a:gd name="connsiteY2" fmla="*/ 0 h 389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5347" h="389762">
                    <a:moveTo>
                      <a:pt x="875347" y="0"/>
                    </a:moveTo>
                    <a:lnTo>
                      <a:pt x="439864" y="38976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92626B5F-DC45-63D1-D50B-4B96D84787D7}"/>
                  </a:ext>
                </a:extLst>
              </p:cNvPr>
              <p:cNvSpPr/>
              <p:nvPr/>
            </p:nvSpPr>
            <p:spPr bwMode="gray">
              <a:xfrm>
                <a:off x="4237380" y="2938229"/>
                <a:ext cx="366115" cy="242533"/>
              </a:xfrm>
              <a:custGeom>
                <a:avLst/>
                <a:gdLst>
                  <a:gd name="connsiteX0" fmla="*/ 75467 w 1533473"/>
                  <a:gd name="connsiteY0" fmla="*/ 1015850 h 1015849"/>
                  <a:gd name="connsiteX1" fmla="*/ 194815 w 1533473"/>
                  <a:gd name="connsiteY1" fmla="*/ 348719 h 1015849"/>
                  <a:gd name="connsiteX2" fmla="*/ 229391 w 1533473"/>
                  <a:gd name="connsiteY2" fmla="*/ 288902 h 1015849"/>
                  <a:gd name="connsiteX3" fmla="*/ 1504693 w 1533473"/>
                  <a:gd name="connsiteY3" fmla="*/ 475401 h 1015849"/>
                  <a:gd name="connsiteX4" fmla="*/ 1419921 w 1533473"/>
                  <a:gd name="connsiteY4" fmla="*/ 1010706 h 101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3473" h="1015849">
                    <a:moveTo>
                      <a:pt x="75467" y="1015850"/>
                    </a:moveTo>
                    <a:cubicBezTo>
                      <a:pt x="-46548" y="689619"/>
                      <a:pt x="-30070" y="414632"/>
                      <a:pt x="194815" y="348719"/>
                    </a:cubicBezTo>
                    <a:cubicBezTo>
                      <a:pt x="205197" y="330526"/>
                      <a:pt x="216437" y="310524"/>
                      <a:pt x="229391" y="288902"/>
                    </a:cubicBezTo>
                    <a:cubicBezTo>
                      <a:pt x="532286" y="-184015"/>
                      <a:pt x="1351531" y="-44283"/>
                      <a:pt x="1504693" y="475401"/>
                    </a:cubicBezTo>
                    <a:cubicBezTo>
                      <a:pt x="1602420" y="806776"/>
                      <a:pt x="1419921" y="1010706"/>
                      <a:pt x="1419921" y="101070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grpSp>
            <p:nvGrpSpPr>
              <p:cNvPr id="34" name="Gruppieren 33">
                <a:extLst>
                  <a:ext uri="{FF2B5EF4-FFF2-40B4-BE49-F238E27FC236}">
                    <a16:creationId xmlns:a16="http://schemas.microsoft.com/office/drawing/2014/main" id="{07E26472-AC04-2D8B-E308-D279E27B2DFE}"/>
                  </a:ext>
                </a:extLst>
              </p:cNvPr>
              <p:cNvGrpSpPr/>
              <p:nvPr/>
            </p:nvGrpSpPr>
            <p:grpSpPr bwMode="gray">
              <a:xfrm>
                <a:off x="4593600" y="2985350"/>
                <a:ext cx="211332" cy="601177"/>
                <a:chOff x="4610291" y="2985350"/>
                <a:chExt cx="211332" cy="601177"/>
              </a:xfrm>
            </p:grpSpPr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2D280F60-19F6-2CCB-E3F4-9B80ED48177F}"/>
                    </a:ext>
                  </a:extLst>
                </p:cNvPr>
                <p:cNvSpPr/>
                <p:nvPr/>
              </p:nvSpPr>
              <p:spPr bwMode="gray">
                <a:xfrm>
                  <a:off x="4617205" y="3179239"/>
                  <a:ext cx="204418" cy="407288"/>
                </a:xfrm>
                <a:custGeom>
                  <a:avLst/>
                  <a:gdLst>
                    <a:gd name="connsiteX0" fmla="*/ 856202 w 856202"/>
                    <a:gd name="connsiteY0" fmla="*/ 1705928 h 1705927"/>
                    <a:gd name="connsiteX1" fmla="*/ 811054 w 856202"/>
                    <a:gd name="connsiteY1" fmla="*/ 1468946 h 1705927"/>
                    <a:gd name="connsiteX2" fmla="*/ 649891 w 856202"/>
                    <a:gd name="connsiteY2" fmla="*/ 1198055 h 1705927"/>
                    <a:gd name="connsiteX3" fmla="*/ 490919 w 856202"/>
                    <a:gd name="connsiteY3" fmla="*/ 1113187 h 1705927"/>
                    <a:gd name="connsiteX4" fmla="*/ 82105 w 856202"/>
                    <a:gd name="connsiteY4" fmla="*/ 994315 h 1705927"/>
                    <a:gd name="connsiteX5" fmla="*/ 57721 w 856202"/>
                    <a:gd name="connsiteY5" fmla="*/ 982504 h 1705927"/>
                    <a:gd name="connsiteX6" fmla="*/ 19240 w 856202"/>
                    <a:gd name="connsiteY6" fmla="*/ 919734 h 1705927"/>
                    <a:gd name="connsiteX7" fmla="*/ 0 w 856202"/>
                    <a:gd name="connsiteY7" fmla="*/ 757333 h 1705927"/>
                    <a:gd name="connsiteX8" fmla="*/ 240316 w 856202"/>
                    <a:gd name="connsiteY8" fmla="*/ 380143 h 1705927"/>
                    <a:gd name="connsiteX9" fmla="*/ 370427 w 856202"/>
                    <a:gd name="connsiteY9" fmla="*/ 188976 h 1705927"/>
                    <a:gd name="connsiteX10" fmla="*/ 257270 w 856202"/>
                    <a:gd name="connsiteY10" fmla="*/ 0 h 170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56202" h="1705927">
                      <a:moveTo>
                        <a:pt x="856202" y="1705928"/>
                      </a:moveTo>
                      <a:lnTo>
                        <a:pt x="811054" y="1468946"/>
                      </a:lnTo>
                      <a:cubicBezTo>
                        <a:pt x="789622" y="1362647"/>
                        <a:pt x="731996" y="1265968"/>
                        <a:pt x="649891" y="1198055"/>
                      </a:cubicBezTo>
                      <a:cubicBezTo>
                        <a:pt x="596646" y="1154525"/>
                        <a:pt x="544163" y="1125665"/>
                        <a:pt x="490919" y="1113187"/>
                      </a:cubicBezTo>
                      <a:lnTo>
                        <a:pt x="82105" y="994315"/>
                      </a:lnTo>
                      <a:cubicBezTo>
                        <a:pt x="72485" y="992124"/>
                        <a:pt x="65056" y="986885"/>
                        <a:pt x="57721" y="982504"/>
                      </a:cubicBezTo>
                      <a:cubicBezTo>
                        <a:pt x="36290" y="967740"/>
                        <a:pt x="21527" y="944118"/>
                        <a:pt x="19240" y="919734"/>
                      </a:cubicBezTo>
                      <a:lnTo>
                        <a:pt x="0" y="757333"/>
                      </a:lnTo>
                      <a:cubicBezTo>
                        <a:pt x="115348" y="667988"/>
                        <a:pt x="199644" y="534448"/>
                        <a:pt x="240316" y="380143"/>
                      </a:cubicBezTo>
                      <a:cubicBezTo>
                        <a:pt x="312801" y="372713"/>
                        <a:pt x="370427" y="292989"/>
                        <a:pt x="370427" y="188976"/>
                      </a:cubicBezTo>
                      <a:cubicBezTo>
                        <a:pt x="370427" y="94488"/>
                        <a:pt x="322326" y="16955"/>
                        <a:pt x="25727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9" name="Freihandform: Form 38">
                  <a:extLst>
                    <a:ext uri="{FF2B5EF4-FFF2-40B4-BE49-F238E27FC236}">
                      <a16:creationId xmlns:a16="http://schemas.microsoft.com/office/drawing/2014/main" id="{E7030443-C149-0FC8-2004-F9A481C662F9}"/>
                    </a:ext>
                  </a:extLst>
                </p:cNvPr>
                <p:cNvSpPr/>
                <p:nvPr/>
              </p:nvSpPr>
              <p:spPr bwMode="gray">
                <a:xfrm>
                  <a:off x="4610291" y="2985350"/>
                  <a:ext cx="87765" cy="194343"/>
                </a:xfrm>
                <a:custGeom>
                  <a:avLst/>
                  <a:gdLst>
                    <a:gd name="connsiteX0" fmla="*/ 0 w 367603"/>
                    <a:gd name="connsiteY0" fmla="*/ 0 h 814006"/>
                    <a:gd name="connsiteX1" fmla="*/ 342995 w 367603"/>
                    <a:gd name="connsiteY1" fmla="*/ 356140 h 814006"/>
                    <a:gd name="connsiteX2" fmla="*/ 270605 w 367603"/>
                    <a:gd name="connsiteY2" fmla="*/ 814007 h 81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7603" h="814006">
                      <a:moveTo>
                        <a:pt x="0" y="0"/>
                      </a:moveTo>
                      <a:cubicBezTo>
                        <a:pt x="159829" y="63818"/>
                        <a:pt x="292989" y="186214"/>
                        <a:pt x="342995" y="356140"/>
                      </a:cubicBezTo>
                      <a:cubicBezTo>
                        <a:pt x="426530" y="639604"/>
                        <a:pt x="270605" y="814007"/>
                        <a:pt x="270605" y="814007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35" name="Gruppieren 34">
                <a:extLst>
                  <a:ext uri="{FF2B5EF4-FFF2-40B4-BE49-F238E27FC236}">
                    <a16:creationId xmlns:a16="http://schemas.microsoft.com/office/drawing/2014/main" id="{E0857E73-CF8C-38B7-8E22-7D5B136BB8CE}"/>
                  </a:ext>
                </a:extLst>
              </p:cNvPr>
              <p:cNvGrpSpPr/>
              <p:nvPr/>
            </p:nvGrpSpPr>
            <p:grpSpPr bwMode="gray">
              <a:xfrm>
                <a:off x="4035600" y="2992468"/>
                <a:ext cx="212877" cy="594059"/>
                <a:chOff x="4017710" y="2992468"/>
                <a:chExt cx="212877" cy="594059"/>
              </a:xfrm>
            </p:grpSpPr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3B3F80D5-126F-3626-0F67-68B8AFFF0CA6}"/>
                    </a:ext>
                  </a:extLst>
                </p:cNvPr>
                <p:cNvSpPr/>
                <p:nvPr/>
              </p:nvSpPr>
              <p:spPr bwMode="gray">
                <a:xfrm>
                  <a:off x="4017710" y="3179239"/>
                  <a:ext cx="202894" cy="407288"/>
                </a:xfrm>
                <a:custGeom>
                  <a:avLst/>
                  <a:gdLst>
                    <a:gd name="connsiteX0" fmla="*/ 589312 w 849820"/>
                    <a:gd name="connsiteY0" fmla="*/ 0 h 1705927"/>
                    <a:gd name="connsiteX1" fmla="*/ 480536 w 849820"/>
                    <a:gd name="connsiteY1" fmla="*/ 186214 h 1705927"/>
                    <a:gd name="connsiteX2" fmla="*/ 608552 w 849820"/>
                    <a:gd name="connsiteY2" fmla="*/ 376809 h 1705927"/>
                    <a:gd name="connsiteX3" fmla="*/ 849821 w 849820"/>
                    <a:gd name="connsiteY3" fmla="*/ 753618 h 1705927"/>
                    <a:gd name="connsiteX4" fmla="*/ 830580 w 849820"/>
                    <a:gd name="connsiteY4" fmla="*/ 915448 h 1705927"/>
                    <a:gd name="connsiteX5" fmla="*/ 792099 w 849820"/>
                    <a:gd name="connsiteY5" fmla="*/ 978218 h 1705927"/>
                    <a:gd name="connsiteX6" fmla="*/ 767620 w 849820"/>
                    <a:gd name="connsiteY6" fmla="*/ 990029 h 1705927"/>
                    <a:gd name="connsiteX7" fmla="*/ 358997 w 849820"/>
                    <a:gd name="connsiteY7" fmla="*/ 1108234 h 1705927"/>
                    <a:gd name="connsiteX8" fmla="*/ 199835 w 849820"/>
                    <a:gd name="connsiteY8" fmla="*/ 1193197 h 1705927"/>
                    <a:gd name="connsiteX9" fmla="*/ 37719 w 849820"/>
                    <a:gd name="connsiteY9" fmla="*/ 1463612 h 1705927"/>
                    <a:gd name="connsiteX10" fmla="*/ 0 w 849820"/>
                    <a:gd name="connsiteY10" fmla="*/ 1705928 h 170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9820" h="1705927">
                      <a:moveTo>
                        <a:pt x="589312" y="0"/>
                      </a:moveTo>
                      <a:cubicBezTo>
                        <a:pt x="526352" y="19241"/>
                        <a:pt x="480536" y="94583"/>
                        <a:pt x="480536" y="186214"/>
                      </a:cubicBezTo>
                      <a:cubicBezTo>
                        <a:pt x="480536" y="287465"/>
                        <a:pt x="536067" y="370142"/>
                        <a:pt x="608552" y="376809"/>
                      </a:cubicBezTo>
                      <a:cubicBezTo>
                        <a:pt x="649224" y="531209"/>
                        <a:pt x="734378" y="667131"/>
                        <a:pt x="849821" y="753618"/>
                      </a:cubicBezTo>
                      <a:lnTo>
                        <a:pt x="830580" y="915448"/>
                      </a:lnTo>
                      <a:cubicBezTo>
                        <a:pt x="828389" y="942023"/>
                        <a:pt x="813530" y="963454"/>
                        <a:pt x="792099" y="978218"/>
                      </a:cubicBezTo>
                      <a:cubicBezTo>
                        <a:pt x="784670" y="983361"/>
                        <a:pt x="775049" y="987838"/>
                        <a:pt x="767620" y="990029"/>
                      </a:cubicBezTo>
                      <a:lnTo>
                        <a:pt x="358997" y="1108234"/>
                      </a:lnTo>
                      <a:cubicBezTo>
                        <a:pt x="305657" y="1120045"/>
                        <a:pt x="252413" y="1149572"/>
                        <a:pt x="199835" y="1193197"/>
                      </a:cubicBezTo>
                      <a:cubicBezTo>
                        <a:pt x="115443" y="1263396"/>
                        <a:pt x="56960" y="1360170"/>
                        <a:pt x="37719" y="1463612"/>
                      </a:cubicBezTo>
                      <a:lnTo>
                        <a:pt x="0" y="170592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7" name="Freihandform: Form 36">
                  <a:extLst>
                    <a:ext uri="{FF2B5EF4-FFF2-40B4-BE49-F238E27FC236}">
                      <a16:creationId xmlns:a16="http://schemas.microsoft.com/office/drawing/2014/main" id="{E52419D2-6C94-84A3-883A-4ABD221766B0}"/>
                    </a:ext>
                  </a:extLst>
                </p:cNvPr>
                <p:cNvSpPr/>
                <p:nvPr/>
              </p:nvSpPr>
              <p:spPr bwMode="gray">
                <a:xfrm>
                  <a:off x="4142817" y="2992468"/>
                  <a:ext cx="87770" cy="188294"/>
                </a:xfrm>
                <a:custGeom>
                  <a:avLst/>
                  <a:gdLst>
                    <a:gd name="connsiteX0" fmla="*/ 64159 w 367625"/>
                    <a:gd name="connsiteY0" fmla="*/ 788670 h 788670"/>
                    <a:gd name="connsiteX1" fmla="*/ 165600 w 367625"/>
                    <a:gd name="connsiteY1" fmla="*/ 218027 h 788670"/>
                    <a:gd name="connsiteX2" fmla="*/ 195032 w 367625"/>
                    <a:gd name="connsiteY2" fmla="*/ 166783 h 788670"/>
                    <a:gd name="connsiteX3" fmla="*/ 367625 w 367625"/>
                    <a:gd name="connsiteY3" fmla="*/ 0 h 788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7625" h="788670">
                      <a:moveTo>
                        <a:pt x="64159" y="788670"/>
                      </a:moveTo>
                      <a:cubicBezTo>
                        <a:pt x="-39568" y="509683"/>
                        <a:pt x="-25567" y="274415"/>
                        <a:pt x="165600" y="218027"/>
                      </a:cubicBezTo>
                      <a:cubicBezTo>
                        <a:pt x="174458" y="202406"/>
                        <a:pt x="183983" y="185356"/>
                        <a:pt x="195032" y="166783"/>
                      </a:cubicBezTo>
                      <a:cubicBezTo>
                        <a:pt x="240657" y="95155"/>
                        <a:pt x="299998" y="39910"/>
                        <a:pt x="367625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2A351B9-72FE-046D-82E9-E30DAB08431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142394" y="3636510"/>
            <a:ext cx="869958" cy="869955"/>
            <a:chOff x="6142394" y="3636510"/>
            <a:chExt cx="869958" cy="869955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966819DA-BD77-9F88-4995-5B3D94368C5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142394" y="3636510"/>
              <a:ext cx="869958" cy="869955"/>
              <a:chOff x="4066056" y="3682855"/>
              <a:chExt cx="719172" cy="719170"/>
            </a:xfrm>
          </p:grpSpPr>
          <p:sp>
            <p:nvSpPr>
              <p:cNvPr id="56" name="Oval 6">
                <a:extLst>
                  <a:ext uri="{FF2B5EF4-FFF2-40B4-BE49-F238E27FC236}">
                    <a16:creationId xmlns:a16="http://schemas.microsoft.com/office/drawing/2014/main" id="{BE83F463-C16E-C1B5-F95B-70C78CF942C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7" name="Oval 6">
                <a:extLst>
                  <a:ext uri="{FF2B5EF4-FFF2-40B4-BE49-F238E27FC236}">
                    <a16:creationId xmlns:a16="http://schemas.microsoft.com/office/drawing/2014/main" id="{02F5B880-99BD-CD61-5FF0-5D6B4081CF3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137278" y="375407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ICON">
              <a:extLst>
                <a:ext uri="{FF2B5EF4-FFF2-40B4-BE49-F238E27FC236}">
                  <a16:creationId xmlns:a16="http://schemas.microsoft.com/office/drawing/2014/main" id="{1D5F7C0A-690D-3278-6A0E-A34D103D0C3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360999" y="3839458"/>
              <a:ext cx="432749" cy="405000"/>
              <a:chOff x="4035600" y="2938229"/>
              <a:chExt cx="769332" cy="720000"/>
            </a:xfrm>
          </p:grpSpPr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F4C11DCB-04F1-776C-5312-CEFB41E499DF}"/>
                  </a:ext>
                </a:extLst>
              </p:cNvPr>
              <p:cNvSpPr/>
              <p:nvPr/>
            </p:nvSpPr>
            <p:spPr bwMode="gray">
              <a:xfrm>
                <a:off x="4508890" y="3179239"/>
                <a:ext cx="239507" cy="478990"/>
              </a:xfrm>
              <a:custGeom>
                <a:avLst/>
                <a:gdLst>
                  <a:gd name="connsiteX0" fmla="*/ 1003173 w 1003173"/>
                  <a:gd name="connsiteY0" fmla="*/ 2006251 h 2006250"/>
                  <a:gd name="connsiteX1" fmla="*/ 950309 w 1003173"/>
                  <a:gd name="connsiteY1" fmla="*/ 1727549 h 2006250"/>
                  <a:gd name="connsiteX2" fmla="*/ 761429 w 1003173"/>
                  <a:gd name="connsiteY2" fmla="*/ 1408938 h 2006250"/>
                  <a:gd name="connsiteX3" fmla="*/ 575215 w 1003173"/>
                  <a:gd name="connsiteY3" fmla="*/ 1309116 h 2006250"/>
                  <a:gd name="connsiteX4" fmla="*/ 96203 w 1003173"/>
                  <a:gd name="connsiteY4" fmla="*/ 1169384 h 2006250"/>
                  <a:gd name="connsiteX5" fmla="*/ 67628 w 1003173"/>
                  <a:gd name="connsiteY5" fmla="*/ 1155478 h 2006250"/>
                  <a:gd name="connsiteX6" fmla="*/ 22574 w 1003173"/>
                  <a:gd name="connsiteY6" fmla="*/ 1081659 h 2006250"/>
                  <a:gd name="connsiteX7" fmla="*/ 0 w 1003173"/>
                  <a:gd name="connsiteY7" fmla="*/ 890683 h 2006250"/>
                  <a:gd name="connsiteX8" fmla="*/ 281559 w 1003173"/>
                  <a:gd name="connsiteY8" fmla="*/ 447104 h 2006250"/>
                  <a:gd name="connsiteX9" fmla="*/ 434054 w 1003173"/>
                  <a:gd name="connsiteY9" fmla="*/ 222218 h 2006250"/>
                  <a:gd name="connsiteX10" fmla="*/ 301562 w 1003173"/>
                  <a:gd name="connsiteY10" fmla="*/ 0 h 200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3173" h="2006250">
                    <a:moveTo>
                      <a:pt x="1003173" y="2006251"/>
                    </a:moveTo>
                    <a:lnTo>
                      <a:pt x="950309" y="1727549"/>
                    </a:lnTo>
                    <a:cubicBezTo>
                      <a:pt x="925163" y="1602581"/>
                      <a:pt x="857631" y="1488853"/>
                      <a:pt x="761429" y="1408938"/>
                    </a:cubicBezTo>
                    <a:cubicBezTo>
                      <a:pt x="699040" y="1357694"/>
                      <a:pt x="637508" y="1323880"/>
                      <a:pt x="575215" y="1309116"/>
                    </a:cubicBezTo>
                    <a:lnTo>
                      <a:pt x="96203" y="1169384"/>
                    </a:lnTo>
                    <a:cubicBezTo>
                      <a:pt x="84963" y="1166813"/>
                      <a:pt x="76295" y="1160717"/>
                      <a:pt x="67628" y="1155478"/>
                    </a:cubicBezTo>
                    <a:cubicBezTo>
                      <a:pt x="42482" y="1138142"/>
                      <a:pt x="25146" y="1110329"/>
                      <a:pt x="22574" y="1081659"/>
                    </a:cubicBezTo>
                    <a:lnTo>
                      <a:pt x="0" y="890683"/>
                    </a:lnTo>
                    <a:cubicBezTo>
                      <a:pt x="135160" y="785622"/>
                      <a:pt x="233934" y="628555"/>
                      <a:pt x="281559" y="447104"/>
                    </a:cubicBezTo>
                    <a:cubicBezTo>
                      <a:pt x="366427" y="438436"/>
                      <a:pt x="434054" y="344710"/>
                      <a:pt x="434054" y="222218"/>
                    </a:cubicBezTo>
                    <a:cubicBezTo>
                      <a:pt x="434054" y="111062"/>
                      <a:pt x="377762" y="19907"/>
                      <a:pt x="301562" y="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1CBB70D8-E798-C9FB-D7E8-A32A1FD62DC4}"/>
                  </a:ext>
                </a:extLst>
              </p:cNvPr>
              <p:cNvSpPr/>
              <p:nvPr/>
            </p:nvSpPr>
            <p:spPr bwMode="gray">
              <a:xfrm>
                <a:off x="4090913" y="3179238"/>
                <a:ext cx="237983" cy="478968"/>
              </a:xfrm>
              <a:custGeom>
                <a:avLst/>
                <a:gdLst>
                  <a:gd name="connsiteX0" fmla="*/ 691229 w 996791"/>
                  <a:gd name="connsiteY0" fmla="*/ 0 h 2006155"/>
                  <a:gd name="connsiteX1" fmla="*/ 563594 w 996791"/>
                  <a:gd name="connsiteY1" fmla="*/ 218980 h 2006155"/>
                  <a:gd name="connsiteX2" fmla="*/ 713804 w 996791"/>
                  <a:gd name="connsiteY2" fmla="*/ 443103 h 2006155"/>
                  <a:gd name="connsiteX3" fmla="*/ 996791 w 996791"/>
                  <a:gd name="connsiteY3" fmla="*/ 886206 h 2006155"/>
                  <a:gd name="connsiteX4" fmla="*/ 974217 w 996791"/>
                  <a:gd name="connsiteY4" fmla="*/ 1076516 h 2006155"/>
                  <a:gd name="connsiteX5" fmla="*/ 929069 w 996791"/>
                  <a:gd name="connsiteY5" fmla="*/ 1150334 h 2006155"/>
                  <a:gd name="connsiteX6" fmla="*/ 900398 w 996791"/>
                  <a:gd name="connsiteY6" fmla="*/ 1164241 h 2006155"/>
                  <a:gd name="connsiteX7" fmla="*/ 421100 w 996791"/>
                  <a:gd name="connsiteY7" fmla="*/ 1303211 h 2006155"/>
                  <a:gd name="connsiteX8" fmla="*/ 234410 w 996791"/>
                  <a:gd name="connsiteY8" fmla="*/ 1403128 h 2006155"/>
                  <a:gd name="connsiteX9" fmla="*/ 44291 w 996791"/>
                  <a:gd name="connsiteY9" fmla="*/ 1721168 h 2006155"/>
                  <a:gd name="connsiteX10" fmla="*/ 0 w 996791"/>
                  <a:gd name="connsiteY10" fmla="*/ 2006156 h 200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6791" h="2006155">
                    <a:moveTo>
                      <a:pt x="691229" y="0"/>
                    </a:moveTo>
                    <a:cubicBezTo>
                      <a:pt x="617411" y="22574"/>
                      <a:pt x="563594" y="111252"/>
                      <a:pt x="563594" y="218980"/>
                    </a:cubicBezTo>
                    <a:cubicBezTo>
                      <a:pt x="563594" y="338042"/>
                      <a:pt x="628745" y="435292"/>
                      <a:pt x="713804" y="443103"/>
                    </a:cubicBezTo>
                    <a:cubicBezTo>
                      <a:pt x="761524" y="624650"/>
                      <a:pt x="861441" y="784574"/>
                      <a:pt x="996791" y="886206"/>
                    </a:cubicBezTo>
                    <a:lnTo>
                      <a:pt x="974217" y="1076516"/>
                    </a:lnTo>
                    <a:cubicBezTo>
                      <a:pt x="971645" y="1107758"/>
                      <a:pt x="954215" y="1132999"/>
                      <a:pt x="929069" y="1150334"/>
                    </a:cubicBezTo>
                    <a:cubicBezTo>
                      <a:pt x="920401" y="1156430"/>
                      <a:pt x="909066" y="1161669"/>
                      <a:pt x="900398" y="1164241"/>
                    </a:cubicBezTo>
                    <a:lnTo>
                      <a:pt x="421100" y="1303211"/>
                    </a:lnTo>
                    <a:cubicBezTo>
                      <a:pt x="358616" y="1317117"/>
                      <a:pt x="296037" y="1351883"/>
                      <a:pt x="234410" y="1403128"/>
                    </a:cubicBezTo>
                    <a:cubicBezTo>
                      <a:pt x="135445" y="1485710"/>
                      <a:pt x="66866" y="1599438"/>
                      <a:pt x="44291" y="1721168"/>
                    </a:cubicBezTo>
                    <a:lnTo>
                      <a:pt x="0" y="2006156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807A9EF3-F491-959F-0E7A-55047A0DA148}"/>
                  </a:ext>
                </a:extLst>
              </p:cNvPr>
              <p:cNvSpPr/>
              <p:nvPr/>
            </p:nvSpPr>
            <p:spPr bwMode="gray">
              <a:xfrm>
                <a:off x="4254170" y="3070947"/>
                <a:ext cx="326445" cy="109838"/>
              </a:xfrm>
              <a:custGeom>
                <a:avLst/>
                <a:gdLst>
                  <a:gd name="connsiteX0" fmla="*/ 1367314 w 1367313"/>
                  <a:gd name="connsiteY0" fmla="*/ 453104 h 460057"/>
                  <a:gd name="connsiteX1" fmla="*/ 1185863 w 1367313"/>
                  <a:gd name="connsiteY1" fmla="*/ 450532 h 460057"/>
                  <a:gd name="connsiteX2" fmla="*/ 1020032 w 1367313"/>
                  <a:gd name="connsiteY2" fmla="*/ 0 h 460057"/>
                  <a:gd name="connsiteX3" fmla="*/ 203168 w 1367313"/>
                  <a:gd name="connsiteY3" fmla="*/ 252031 h 460057"/>
                  <a:gd name="connsiteX4" fmla="*/ 203168 w 1367313"/>
                  <a:gd name="connsiteY4" fmla="*/ 460057 h 460057"/>
                  <a:gd name="connsiteX5" fmla="*/ 0 w 1367313"/>
                  <a:gd name="connsiteY5" fmla="*/ 460057 h 46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7313" h="460057">
                    <a:moveTo>
                      <a:pt x="1367314" y="453104"/>
                    </a:moveTo>
                    <a:lnTo>
                      <a:pt x="1185863" y="450532"/>
                    </a:lnTo>
                    <a:cubicBezTo>
                      <a:pt x="1174528" y="308134"/>
                      <a:pt x="1130332" y="118205"/>
                      <a:pt x="1020032" y="0"/>
                    </a:cubicBezTo>
                    <a:cubicBezTo>
                      <a:pt x="812578" y="157925"/>
                      <a:pt x="522637" y="273558"/>
                      <a:pt x="203168" y="252031"/>
                    </a:cubicBezTo>
                    <a:lnTo>
                      <a:pt x="203168" y="460057"/>
                    </a:lnTo>
                    <a:lnTo>
                      <a:pt x="0" y="460057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009C4453-184B-F533-FE04-69942567C1AE}"/>
                  </a:ext>
                </a:extLst>
              </p:cNvPr>
              <p:cNvSpPr/>
              <p:nvPr/>
            </p:nvSpPr>
            <p:spPr bwMode="gray">
              <a:xfrm>
                <a:off x="4316707" y="3462976"/>
                <a:ext cx="208988" cy="93055"/>
              </a:xfrm>
              <a:custGeom>
                <a:avLst/>
                <a:gdLst>
                  <a:gd name="connsiteX0" fmla="*/ 875347 w 875347"/>
                  <a:gd name="connsiteY0" fmla="*/ 0 h 389762"/>
                  <a:gd name="connsiteX1" fmla="*/ 439864 w 875347"/>
                  <a:gd name="connsiteY1" fmla="*/ 389763 h 389762"/>
                  <a:gd name="connsiteX2" fmla="*/ 0 w 875347"/>
                  <a:gd name="connsiteY2" fmla="*/ 0 h 389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5347" h="389762">
                    <a:moveTo>
                      <a:pt x="875347" y="0"/>
                    </a:moveTo>
                    <a:lnTo>
                      <a:pt x="439864" y="38976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A4FC8F72-8400-E015-E3AA-D6CC912A5E8A}"/>
                  </a:ext>
                </a:extLst>
              </p:cNvPr>
              <p:cNvSpPr/>
              <p:nvPr/>
            </p:nvSpPr>
            <p:spPr bwMode="gray">
              <a:xfrm>
                <a:off x="4237380" y="2938229"/>
                <a:ext cx="366115" cy="242533"/>
              </a:xfrm>
              <a:custGeom>
                <a:avLst/>
                <a:gdLst>
                  <a:gd name="connsiteX0" fmla="*/ 75467 w 1533473"/>
                  <a:gd name="connsiteY0" fmla="*/ 1015850 h 1015849"/>
                  <a:gd name="connsiteX1" fmla="*/ 194815 w 1533473"/>
                  <a:gd name="connsiteY1" fmla="*/ 348719 h 1015849"/>
                  <a:gd name="connsiteX2" fmla="*/ 229391 w 1533473"/>
                  <a:gd name="connsiteY2" fmla="*/ 288902 h 1015849"/>
                  <a:gd name="connsiteX3" fmla="*/ 1504693 w 1533473"/>
                  <a:gd name="connsiteY3" fmla="*/ 475401 h 1015849"/>
                  <a:gd name="connsiteX4" fmla="*/ 1419921 w 1533473"/>
                  <a:gd name="connsiteY4" fmla="*/ 1010706 h 101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3473" h="1015849">
                    <a:moveTo>
                      <a:pt x="75467" y="1015850"/>
                    </a:moveTo>
                    <a:cubicBezTo>
                      <a:pt x="-46548" y="689619"/>
                      <a:pt x="-30070" y="414632"/>
                      <a:pt x="194815" y="348719"/>
                    </a:cubicBezTo>
                    <a:cubicBezTo>
                      <a:pt x="205197" y="330526"/>
                      <a:pt x="216437" y="310524"/>
                      <a:pt x="229391" y="288902"/>
                    </a:cubicBezTo>
                    <a:cubicBezTo>
                      <a:pt x="532286" y="-184015"/>
                      <a:pt x="1351531" y="-44283"/>
                      <a:pt x="1504693" y="475401"/>
                    </a:cubicBezTo>
                    <a:cubicBezTo>
                      <a:pt x="1602420" y="806776"/>
                      <a:pt x="1419921" y="1010706"/>
                      <a:pt x="1419921" y="101070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grpSp>
            <p:nvGrpSpPr>
              <p:cNvPr id="50" name="Gruppieren 49">
                <a:extLst>
                  <a:ext uri="{FF2B5EF4-FFF2-40B4-BE49-F238E27FC236}">
                    <a16:creationId xmlns:a16="http://schemas.microsoft.com/office/drawing/2014/main" id="{0141F3C8-D015-DE9F-D639-29059E85FB1B}"/>
                  </a:ext>
                </a:extLst>
              </p:cNvPr>
              <p:cNvGrpSpPr/>
              <p:nvPr/>
            </p:nvGrpSpPr>
            <p:grpSpPr bwMode="gray">
              <a:xfrm>
                <a:off x="4593600" y="2985350"/>
                <a:ext cx="211332" cy="601177"/>
                <a:chOff x="4610291" y="2985350"/>
                <a:chExt cx="211332" cy="601177"/>
              </a:xfrm>
            </p:grpSpPr>
            <p:sp>
              <p:nvSpPr>
                <p:cNvPr id="54" name="Freihandform: Form 53">
                  <a:extLst>
                    <a:ext uri="{FF2B5EF4-FFF2-40B4-BE49-F238E27FC236}">
                      <a16:creationId xmlns:a16="http://schemas.microsoft.com/office/drawing/2014/main" id="{CA3554D4-A66A-0386-15C8-4C8EE1E3D6FB}"/>
                    </a:ext>
                  </a:extLst>
                </p:cNvPr>
                <p:cNvSpPr/>
                <p:nvPr/>
              </p:nvSpPr>
              <p:spPr bwMode="gray">
                <a:xfrm>
                  <a:off x="4617205" y="3179239"/>
                  <a:ext cx="204418" cy="407288"/>
                </a:xfrm>
                <a:custGeom>
                  <a:avLst/>
                  <a:gdLst>
                    <a:gd name="connsiteX0" fmla="*/ 856202 w 856202"/>
                    <a:gd name="connsiteY0" fmla="*/ 1705928 h 1705927"/>
                    <a:gd name="connsiteX1" fmla="*/ 811054 w 856202"/>
                    <a:gd name="connsiteY1" fmla="*/ 1468946 h 1705927"/>
                    <a:gd name="connsiteX2" fmla="*/ 649891 w 856202"/>
                    <a:gd name="connsiteY2" fmla="*/ 1198055 h 1705927"/>
                    <a:gd name="connsiteX3" fmla="*/ 490919 w 856202"/>
                    <a:gd name="connsiteY3" fmla="*/ 1113187 h 1705927"/>
                    <a:gd name="connsiteX4" fmla="*/ 82105 w 856202"/>
                    <a:gd name="connsiteY4" fmla="*/ 994315 h 1705927"/>
                    <a:gd name="connsiteX5" fmla="*/ 57721 w 856202"/>
                    <a:gd name="connsiteY5" fmla="*/ 982504 h 1705927"/>
                    <a:gd name="connsiteX6" fmla="*/ 19240 w 856202"/>
                    <a:gd name="connsiteY6" fmla="*/ 919734 h 1705927"/>
                    <a:gd name="connsiteX7" fmla="*/ 0 w 856202"/>
                    <a:gd name="connsiteY7" fmla="*/ 757333 h 1705927"/>
                    <a:gd name="connsiteX8" fmla="*/ 240316 w 856202"/>
                    <a:gd name="connsiteY8" fmla="*/ 380143 h 1705927"/>
                    <a:gd name="connsiteX9" fmla="*/ 370427 w 856202"/>
                    <a:gd name="connsiteY9" fmla="*/ 188976 h 1705927"/>
                    <a:gd name="connsiteX10" fmla="*/ 257270 w 856202"/>
                    <a:gd name="connsiteY10" fmla="*/ 0 h 170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56202" h="1705927">
                      <a:moveTo>
                        <a:pt x="856202" y="1705928"/>
                      </a:moveTo>
                      <a:lnTo>
                        <a:pt x="811054" y="1468946"/>
                      </a:lnTo>
                      <a:cubicBezTo>
                        <a:pt x="789622" y="1362647"/>
                        <a:pt x="731996" y="1265968"/>
                        <a:pt x="649891" y="1198055"/>
                      </a:cubicBezTo>
                      <a:cubicBezTo>
                        <a:pt x="596646" y="1154525"/>
                        <a:pt x="544163" y="1125665"/>
                        <a:pt x="490919" y="1113187"/>
                      </a:cubicBezTo>
                      <a:lnTo>
                        <a:pt x="82105" y="994315"/>
                      </a:lnTo>
                      <a:cubicBezTo>
                        <a:pt x="72485" y="992124"/>
                        <a:pt x="65056" y="986885"/>
                        <a:pt x="57721" y="982504"/>
                      </a:cubicBezTo>
                      <a:cubicBezTo>
                        <a:pt x="36290" y="967740"/>
                        <a:pt x="21527" y="944118"/>
                        <a:pt x="19240" y="919734"/>
                      </a:cubicBezTo>
                      <a:lnTo>
                        <a:pt x="0" y="757333"/>
                      </a:lnTo>
                      <a:cubicBezTo>
                        <a:pt x="115348" y="667988"/>
                        <a:pt x="199644" y="534448"/>
                        <a:pt x="240316" y="380143"/>
                      </a:cubicBezTo>
                      <a:cubicBezTo>
                        <a:pt x="312801" y="372713"/>
                        <a:pt x="370427" y="292989"/>
                        <a:pt x="370427" y="188976"/>
                      </a:cubicBezTo>
                      <a:cubicBezTo>
                        <a:pt x="370427" y="94488"/>
                        <a:pt x="322326" y="16955"/>
                        <a:pt x="25727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55" name="Freihandform: Form 54">
                  <a:extLst>
                    <a:ext uri="{FF2B5EF4-FFF2-40B4-BE49-F238E27FC236}">
                      <a16:creationId xmlns:a16="http://schemas.microsoft.com/office/drawing/2014/main" id="{32DCAC1B-2335-A998-E174-85E790631D1B}"/>
                    </a:ext>
                  </a:extLst>
                </p:cNvPr>
                <p:cNvSpPr/>
                <p:nvPr/>
              </p:nvSpPr>
              <p:spPr bwMode="gray">
                <a:xfrm>
                  <a:off x="4610291" y="2985350"/>
                  <a:ext cx="87765" cy="194343"/>
                </a:xfrm>
                <a:custGeom>
                  <a:avLst/>
                  <a:gdLst>
                    <a:gd name="connsiteX0" fmla="*/ 0 w 367603"/>
                    <a:gd name="connsiteY0" fmla="*/ 0 h 814006"/>
                    <a:gd name="connsiteX1" fmla="*/ 342995 w 367603"/>
                    <a:gd name="connsiteY1" fmla="*/ 356140 h 814006"/>
                    <a:gd name="connsiteX2" fmla="*/ 270605 w 367603"/>
                    <a:gd name="connsiteY2" fmla="*/ 814007 h 81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7603" h="814006">
                      <a:moveTo>
                        <a:pt x="0" y="0"/>
                      </a:moveTo>
                      <a:cubicBezTo>
                        <a:pt x="159829" y="63818"/>
                        <a:pt x="292989" y="186214"/>
                        <a:pt x="342995" y="356140"/>
                      </a:cubicBezTo>
                      <a:cubicBezTo>
                        <a:pt x="426530" y="639604"/>
                        <a:pt x="270605" y="814007"/>
                        <a:pt x="270605" y="814007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51" name="Gruppieren 50">
                <a:extLst>
                  <a:ext uri="{FF2B5EF4-FFF2-40B4-BE49-F238E27FC236}">
                    <a16:creationId xmlns:a16="http://schemas.microsoft.com/office/drawing/2014/main" id="{116581D6-C8B2-1F08-65C4-2DAF7400E6D8}"/>
                  </a:ext>
                </a:extLst>
              </p:cNvPr>
              <p:cNvGrpSpPr/>
              <p:nvPr/>
            </p:nvGrpSpPr>
            <p:grpSpPr bwMode="gray">
              <a:xfrm>
                <a:off x="4035600" y="2992468"/>
                <a:ext cx="212877" cy="594059"/>
                <a:chOff x="4017710" y="2992468"/>
                <a:chExt cx="212877" cy="594059"/>
              </a:xfrm>
            </p:grpSpPr>
            <p:sp>
              <p:nvSpPr>
                <p:cNvPr id="52" name="Freihandform: Form 51">
                  <a:extLst>
                    <a:ext uri="{FF2B5EF4-FFF2-40B4-BE49-F238E27FC236}">
                      <a16:creationId xmlns:a16="http://schemas.microsoft.com/office/drawing/2014/main" id="{054D0346-3116-11BD-D4BA-F2879A34CFF4}"/>
                    </a:ext>
                  </a:extLst>
                </p:cNvPr>
                <p:cNvSpPr/>
                <p:nvPr/>
              </p:nvSpPr>
              <p:spPr bwMode="gray">
                <a:xfrm>
                  <a:off x="4017710" y="3179239"/>
                  <a:ext cx="202894" cy="407288"/>
                </a:xfrm>
                <a:custGeom>
                  <a:avLst/>
                  <a:gdLst>
                    <a:gd name="connsiteX0" fmla="*/ 589312 w 849820"/>
                    <a:gd name="connsiteY0" fmla="*/ 0 h 1705927"/>
                    <a:gd name="connsiteX1" fmla="*/ 480536 w 849820"/>
                    <a:gd name="connsiteY1" fmla="*/ 186214 h 1705927"/>
                    <a:gd name="connsiteX2" fmla="*/ 608552 w 849820"/>
                    <a:gd name="connsiteY2" fmla="*/ 376809 h 1705927"/>
                    <a:gd name="connsiteX3" fmla="*/ 849821 w 849820"/>
                    <a:gd name="connsiteY3" fmla="*/ 753618 h 1705927"/>
                    <a:gd name="connsiteX4" fmla="*/ 830580 w 849820"/>
                    <a:gd name="connsiteY4" fmla="*/ 915448 h 1705927"/>
                    <a:gd name="connsiteX5" fmla="*/ 792099 w 849820"/>
                    <a:gd name="connsiteY5" fmla="*/ 978218 h 1705927"/>
                    <a:gd name="connsiteX6" fmla="*/ 767620 w 849820"/>
                    <a:gd name="connsiteY6" fmla="*/ 990029 h 1705927"/>
                    <a:gd name="connsiteX7" fmla="*/ 358997 w 849820"/>
                    <a:gd name="connsiteY7" fmla="*/ 1108234 h 1705927"/>
                    <a:gd name="connsiteX8" fmla="*/ 199835 w 849820"/>
                    <a:gd name="connsiteY8" fmla="*/ 1193197 h 1705927"/>
                    <a:gd name="connsiteX9" fmla="*/ 37719 w 849820"/>
                    <a:gd name="connsiteY9" fmla="*/ 1463612 h 1705927"/>
                    <a:gd name="connsiteX10" fmla="*/ 0 w 849820"/>
                    <a:gd name="connsiteY10" fmla="*/ 1705928 h 170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9820" h="1705927">
                      <a:moveTo>
                        <a:pt x="589312" y="0"/>
                      </a:moveTo>
                      <a:cubicBezTo>
                        <a:pt x="526352" y="19241"/>
                        <a:pt x="480536" y="94583"/>
                        <a:pt x="480536" y="186214"/>
                      </a:cubicBezTo>
                      <a:cubicBezTo>
                        <a:pt x="480536" y="287465"/>
                        <a:pt x="536067" y="370142"/>
                        <a:pt x="608552" y="376809"/>
                      </a:cubicBezTo>
                      <a:cubicBezTo>
                        <a:pt x="649224" y="531209"/>
                        <a:pt x="734378" y="667131"/>
                        <a:pt x="849821" y="753618"/>
                      </a:cubicBezTo>
                      <a:lnTo>
                        <a:pt x="830580" y="915448"/>
                      </a:lnTo>
                      <a:cubicBezTo>
                        <a:pt x="828389" y="942023"/>
                        <a:pt x="813530" y="963454"/>
                        <a:pt x="792099" y="978218"/>
                      </a:cubicBezTo>
                      <a:cubicBezTo>
                        <a:pt x="784670" y="983361"/>
                        <a:pt x="775049" y="987838"/>
                        <a:pt x="767620" y="990029"/>
                      </a:cubicBezTo>
                      <a:lnTo>
                        <a:pt x="358997" y="1108234"/>
                      </a:lnTo>
                      <a:cubicBezTo>
                        <a:pt x="305657" y="1120045"/>
                        <a:pt x="252413" y="1149572"/>
                        <a:pt x="199835" y="1193197"/>
                      </a:cubicBezTo>
                      <a:cubicBezTo>
                        <a:pt x="115443" y="1263396"/>
                        <a:pt x="56960" y="1360170"/>
                        <a:pt x="37719" y="1463612"/>
                      </a:cubicBezTo>
                      <a:lnTo>
                        <a:pt x="0" y="170592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53" name="Freihandform: Form 52">
                  <a:extLst>
                    <a:ext uri="{FF2B5EF4-FFF2-40B4-BE49-F238E27FC236}">
                      <a16:creationId xmlns:a16="http://schemas.microsoft.com/office/drawing/2014/main" id="{C91E0320-F549-952A-3149-32D025500CED}"/>
                    </a:ext>
                  </a:extLst>
                </p:cNvPr>
                <p:cNvSpPr/>
                <p:nvPr/>
              </p:nvSpPr>
              <p:spPr bwMode="gray">
                <a:xfrm>
                  <a:off x="4142817" y="2992468"/>
                  <a:ext cx="87770" cy="188294"/>
                </a:xfrm>
                <a:custGeom>
                  <a:avLst/>
                  <a:gdLst>
                    <a:gd name="connsiteX0" fmla="*/ 64159 w 367625"/>
                    <a:gd name="connsiteY0" fmla="*/ 788670 h 788670"/>
                    <a:gd name="connsiteX1" fmla="*/ 165600 w 367625"/>
                    <a:gd name="connsiteY1" fmla="*/ 218027 h 788670"/>
                    <a:gd name="connsiteX2" fmla="*/ 195032 w 367625"/>
                    <a:gd name="connsiteY2" fmla="*/ 166783 h 788670"/>
                    <a:gd name="connsiteX3" fmla="*/ 367625 w 367625"/>
                    <a:gd name="connsiteY3" fmla="*/ 0 h 788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7625" h="788670">
                      <a:moveTo>
                        <a:pt x="64159" y="788670"/>
                      </a:moveTo>
                      <a:cubicBezTo>
                        <a:pt x="-39568" y="509683"/>
                        <a:pt x="-25567" y="274415"/>
                        <a:pt x="165600" y="218027"/>
                      </a:cubicBezTo>
                      <a:cubicBezTo>
                        <a:pt x="174458" y="202406"/>
                        <a:pt x="183983" y="185356"/>
                        <a:pt x="195032" y="166783"/>
                      </a:cubicBezTo>
                      <a:cubicBezTo>
                        <a:pt x="240657" y="95155"/>
                        <a:pt x="299998" y="39910"/>
                        <a:pt x="367625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E344C68B-353B-09AB-A057-F5887057565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68021" y="3636510"/>
            <a:ext cx="869958" cy="869955"/>
            <a:chOff x="8368021" y="3636510"/>
            <a:chExt cx="869958" cy="869955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EF1CEDB9-C56A-A907-BD9D-1FED39FE0E9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368021" y="3636510"/>
              <a:ext cx="869958" cy="869955"/>
              <a:chOff x="6479804" y="4845180"/>
              <a:chExt cx="719172" cy="719170"/>
            </a:xfrm>
          </p:grpSpPr>
          <p:sp>
            <p:nvSpPr>
              <p:cNvPr id="72" name="Oval 4">
                <a:extLst>
                  <a:ext uri="{FF2B5EF4-FFF2-40B4-BE49-F238E27FC236}">
                    <a16:creationId xmlns:a16="http://schemas.microsoft.com/office/drawing/2014/main" id="{8F9C82F3-2E0A-7434-DEAC-E5EAFF83990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479804" y="4845180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3" name="Oval 4">
                <a:extLst>
                  <a:ext uri="{FF2B5EF4-FFF2-40B4-BE49-F238E27FC236}">
                    <a16:creationId xmlns:a16="http://schemas.microsoft.com/office/drawing/2014/main" id="{D51DEE14-FF8E-206A-AA2E-3E8DAC54229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551026" y="4916402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ICON">
              <a:extLst>
                <a:ext uri="{FF2B5EF4-FFF2-40B4-BE49-F238E27FC236}">
                  <a16:creationId xmlns:a16="http://schemas.microsoft.com/office/drawing/2014/main" id="{9610EEB1-380C-818E-C0D6-774EF374255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586626" y="3839458"/>
              <a:ext cx="432749" cy="405000"/>
              <a:chOff x="4035600" y="2938229"/>
              <a:chExt cx="769332" cy="720000"/>
            </a:xfrm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1829AAA4-1F0A-C250-638D-1702D9A5D89A}"/>
                  </a:ext>
                </a:extLst>
              </p:cNvPr>
              <p:cNvSpPr/>
              <p:nvPr/>
            </p:nvSpPr>
            <p:spPr bwMode="gray">
              <a:xfrm>
                <a:off x="4508890" y="3179239"/>
                <a:ext cx="239507" cy="478990"/>
              </a:xfrm>
              <a:custGeom>
                <a:avLst/>
                <a:gdLst>
                  <a:gd name="connsiteX0" fmla="*/ 1003173 w 1003173"/>
                  <a:gd name="connsiteY0" fmla="*/ 2006251 h 2006250"/>
                  <a:gd name="connsiteX1" fmla="*/ 950309 w 1003173"/>
                  <a:gd name="connsiteY1" fmla="*/ 1727549 h 2006250"/>
                  <a:gd name="connsiteX2" fmla="*/ 761429 w 1003173"/>
                  <a:gd name="connsiteY2" fmla="*/ 1408938 h 2006250"/>
                  <a:gd name="connsiteX3" fmla="*/ 575215 w 1003173"/>
                  <a:gd name="connsiteY3" fmla="*/ 1309116 h 2006250"/>
                  <a:gd name="connsiteX4" fmla="*/ 96203 w 1003173"/>
                  <a:gd name="connsiteY4" fmla="*/ 1169384 h 2006250"/>
                  <a:gd name="connsiteX5" fmla="*/ 67628 w 1003173"/>
                  <a:gd name="connsiteY5" fmla="*/ 1155478 h 2006250"/>
                  <a:gd name="connsiteX6" fmla="*/ 22574 w 1003173"/>
                  <a:gd name="connsiteY6" fmla="*/ 1081659 h 2006250"/>
                  <a:gd name="connsiteX7" fmla="*/ 0 w 1003173"/>
                  <a:gd name="connsiteY7" fmla="*/ 890683 h 2006250"/>
                  <a:gd name="connsiteX8" fmla="*/ 281559 w 1003173"/>
                  <a:gd name="connsiteY8" fmla="*/ 447104 h 2006250"/>
                  <a:gd name="connsiteX9" fmla="*/ 434054 w 1003173"/>
                  <a:gd name="connsiteY9" fmla="*/ 222218 h 2006250"/>
                  <a:gd name="connsiteX10" fmla="*/ 301562 w 1003173"/>
                  <a:gd name="connsiteY10" fmla="*/ 0 h 200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3173" h="2006250">
                    <a:moveTo>
                      <a:pt x="1003173" y="2006251"/>
                    </a:moveTo>
                    <a:lnTo>
                      <a:pt x="950309" y="1727549"/>
                    </a:lnTo>
                    <a:cubicBezTo>
                      <a:pt x="925163" y="1602581"/>
                      <a:pt x="857631" y="1488853"/>
                      <a:pt x="761429" y="1408938"/>
                    </a:cubicBezTo>
                    <a:cubicBezTo>
                      <a:pt x="699040" y="1357694"/>
                      <a:pt x="637508" y="1323880"/>
                      <a:pt x="575215" y="1309116"/>
                    </a:cubicBezTo>
                    <a:lnTo>
                      <a:pt x="96203" y="1169384"/>
                    </a:lnTo>
                    <a:cubicBezTo>
                      <a:pt x="84963" y="1166813"/>
                      <a:pt x="76295" y="1160717"/>
                      <a:pt x="67628" y="1155478"/>
                    </a:cubicBezTo>
                    <a:cubicBezTo>
                      <a:pt x="42482" y="1138142"/>
                      <a:pt x="25146" y="1110329"/>
                      <a:pt x="22574" y="1081659"/>
                    </a:cubicBezTo>
                    <a:lnTo>
                      <a:pt x="0" y="890683"/>
                    </a:lnTo>
                    <a:cubicBezTo>
                      <a:pt x="135160" y="785622"/>
                      <a:pt x="233934" y="628555"/>
                      <a:pt x="281559" y="447104"/>
                    </a:cubicBezTo>
                    <a:cubicBezTo>
                      <a:pt x="366427" y="438436"/>
                      <a:pt x="434054" y="344710"/>
                      <a:pt x="434054" y="222218"/>
                    </a:cubicBezTo>
                    <a:cubicBezTo>
                      <a:pt x="434054" y="111062"/>
                      <a:pt x="377762" y="19907"/>
                      <a:pt x="301562" y="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F85ABD75-8FC3-2EC6-3A4D-5FC45FADD2ED}"/>
                  </a:ext>
                </a:extLst>
              </p:cNvPr>
              <p:cNvSpPr/>
              <p:nvPr/>
            </p:nvSpPr>
            <p:spPr bwMode="gray">
              <a:xfrm>
                <a:off x="4090913" y="3179238"/>
                <a:ext cx="237983" cy="478968"/>
              </a:xfrm>
              <a:custGeom>
                <a:avLst/>
                <a:gdLst>
                  <a:gd name="connsiteX0" fmla="*/ 691229 w 996791"/>
                  <a:gd name="connsiteY0" fmla="*/ 0 h 2006155"/>
                  <a:gd name="connsiteX1" fmla="*/ 563594 w 996791"/>
                  <a:gd name="connsiteY1" fmla="*/ 218980 h 2006155"/>
                  <a:gd name="connsiteX2" fmla="*/ 713804 w 996791"/>
                  <a:gd name="connsiteY2" fmla="*/ 443103 h 2006155"/>
                  <a:gd name="connsiteX3" fmla="*/ 996791 w 996791"/>
                  <a:gd name="connsiteY3" fmla="*/ 886206 h 2006155"/>
                  <a:gd name="connsiteX4" fmla="*/ 974217 w 996791"/>
                  <a:gd name="connsiteY4" fmla="*/ 1076516 h 2006155"/>
                  <a:gd name="connsiteX5" fmla="*/ 929069 w 996791"/>
                  <a:gd name="connsiteY5" fmla="*/ 1150334 h 2006155"/>
                  <a:gd name="connsiteX6" fmla="*/ 900398 w 996791"/>
                  <a:gd name="connsiteY6" fmla="*/ 1164241 h 2006155"/>
                  <a:gd name="connsiteX7" fmla="*/ 421100 w 996791"/>
                  <a:gd name="connsiteY7" fmla="*/ 1303211 h 2006155"/>
                  <a:gd name="connsiteX8" fmla="*/ 234410 w 996791"/>
                  <a:gd name="connsiteY8" fmla="*/ 1403128 h 2006155"/>
                  <a:gd name="connsiteX9" fmla="*/ 44291 w 996791"/>
                  <a:gd name="connsiteY9" fmla="*/ 1721168 h 2006155"/>
                  <a:gd name="connsiteX10" fmla="*/ 0 w 996791"/>
                  <a:gd name="connsiteY10" fmla="*/ 2006156 h 200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6791" h="2006155">
                    <a:moveTo>
                      <a:pt x="691229" y="0"/>
                    </a:moveTo>
                    <a:cubicBezTo>
                      <a:pt x="617411" y="22574"/>
                      <a:pt x="563594" y="111252"/>
                      <a:pt x="563594" y="218980"/>
                    </a:cubicBezTo>
                    <a:cubicBezTo>
                      <a:pt x="563594" y="338042"/>
                      <a:pt x="628745" y="435292"/>
                      <a:pt x="713804" y="443103"/>
                    </a:cubicBezTo>
                    <a:cubicBezTo>
                      <a:pt x="761524" y="624650"/>
                      <a:pt x="861441" y="784574"/>
                      <a:pt x="996791" y="886206"/>
                    </a:cubicBezTo>
                    <a:lnTo>
                      <a:pt x="974217" y="1076516"/>
                    </a:lnTo>
                    <a:cubicBezTo>
                      <a:pt x="971645" y="1107758"/>
                      <a:pt x="954215" y="1132999"/>
                      <a:pt x="929069" y="1150334"/>
                    </a:cubicBezTo>
                    <a:cubicBezTo>
                      <a:pt x="920401" y="1156430"/>
                      <a:pt x="909066" y="1161669"/>
                      <a:pt x="900398" y="1164241"/>
                    </a:cubicBezTo>
                    <a:lnTo>
                      <a:pt x="421100" y="1303211"/>
                    </a:lnTo>
                    <a:cubicBezTo>
                      <a:pt x="358616" y="1317117"/>
                      <a:pt x="296037" y="1351883"/>
                      <a:pt x="234410" y="1403128"/>
                    </a:cubicBezTo>
                    <a:cubicBezTo>
                      <a:pt x="135445" y="1485710"/>
                      <a:pt x="66866" y="1599438"/>
                      <a:pt x="44291" y="1721168"/>
                    </a:cubicBezTo>
                    <a:lnTo>
                      <a:pt x="0" y="2006156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4EB84B31-FBAA-D17D-84B5-18307941AA80}"/>
                  </a:ext>
                </a:extLst>
              </p:cNvPr>
              <p:cNvSpPr/>
              <p:nvPr/>
            </p:nvSpPr>
            <p:spPr bwMode="gray">
              <a:xfrm>
                <a:off x="4254170" y="3070947"/>
                <a:ext cx="326445" cy="109838"/>
              </a:xfrm>
              <a:custGeom>
                <a:avLst/>
                <a:gdLst>
                  <a:gd name="connsiteX0" fmla="*/ 1367314 w 1367313"/>
                  <a:gd name="connsiteY0" fmla="*/ 453104 h 460057"/>
                  <a:gd name="connsiteX1" fmla="*/ 1185863 w 1367313"/>
                  <a:gd name="connsiteY1" fmla="*/ 450532 h 460057"/>
                  <a:gd name="connsiteX2" fmla="*/ 1020032 w 1367313"/>
                  <a:gd name="connsiteY2" fmla="*/ 0 h 460057"/>
                  <a:gd name="connsiteX3" fmla="*/ 203168 w 1367313"/>
                  <a:gd name="connsiteY3" fmla="*/ 252031 h 460057"/>
                  <a:gd name="connsiteX4" fmla="*/ 203168 w 1367313"/>
                  <a:gd name="connsiteY4" fmla="*/ 460057 h 460057"/>
                  <a:gd name="connsiteX5" fmla="*/ 0 w 1367313"/>
                  <a:gd name="connsiteY5" fmla="*/ 460057 h 46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7313" h="460057">
                    <a:moveTo>
                      <a:pt x="1367314" y="453104"/>
                    </a:moveTo>
                    <a:lnTo>
                      <a:pt x="1185863" y="450532"/>
                    </a:lnTo>
                    <a:cubicBezTo>
                      <a:pt x="1174528" y="308134"/>
                      <a:pt x="1130332" y="118205"/>
                      <a:pt x="1020032" y="0"/>
                    </a:cubicBezTo>
                    <a:cubicBezTo>
                      <a:pt x="812578" y="157925"/>
                      <a:pt x="522637" y="273558"/>
                      <a:pt x="203168" y="252031"/>
                    </a:cubicBezTo>
                    <a:lnTo>
                      <a:pt x="203168" y="460057"/>
                    </a:lnTo>
                    <a:lnTo>
                      <a:pt x="0" y="460057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B2DF182F-5B4E-233A-7F66-7A3E37AB2A1D}"/>
                  </a:ext>
                </a:extLst>
              </p:cNvPr>
              <p:cNvSpPr/>
              <p:nvPr/>
            </p:nvSpPr>
            <p:spPr bwMode="gray">
              <a:xfrm>
                <a:off x="4316707" y="3462976"/>
                <a:ext cx="208988" cy="93055"/>
              </a:xfrm>
              <a:custGeom>
                <a:avLst/>
                <a:gdLst>
                  <a:gd name="connsiteX0" fmla="*/ 875347 w 875347"/>
                  <a:gd name="connsiteY0" fmla="*/ 0 h 389762"/>
                  <a:gd name="connsiteX1" fmla="*/ 439864 w 875347"/>
                  <a:gd name="connsiteY1" fmla="*/ 389763 h 389762"/>
                  <a:gd name="connsiteX2" fmla="*/ 0 w 875347"/>
                  <a:gd name="connsiteY2" fmla="*/ 0 h 389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5347" h="389762">
                    <a:moveTo>
                      <a:pt x="875347" y="0"/>
                    </a:moveTo>
                    <a:lnTo>
                      <a:pt x="439864" y="38976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ABF1323D-A9DA-A90A-E90C-ED9C2D6B9BF7}"/>
                  </a:ext>
                </a:extLst>
              </p:cNvPr>
              <p:cNvSpPr/>
              <p:nvPr/>
            </p:nvSpPr>
            <p:spPr bwMode="gray">
              <a:xfrm>
                <a:off x="4237380" y="2938229"/>
                <a:ext cx="366115" cy="242533"/>
              </a:xfrm>
              <a:custGeom>
                <a:avLst/>
                <a:gdLst>
                  <a:gd name="connsiteX0" fmla="*/ 75467 w 1533473"/>
                  <a:gd name="connsiteY0" fmla="*/ 1015850 h 1015849"/>
                  <a:gd name="connsiteX1" fmla="*/ 194815 w 1533473"/>
                  <a:gd name="connsiteY1" fmla="*/ 348719 h 1015849"/>
                  <a:gd name="connsiteX2" fmla="*/ 229391 w 1533473"/>
                  <a:gd name="connsiteY2" fmla="*/ 288902 h 1015849"/>
                  <a:gd name="connsiteX3" fmla="*/ 1504693 w 1533473"/>
                  <a:gd name="connsiteY3" fmla="*/ 475401 h 1015849"/>
                  <a:gd name="connsiteX4" fmla="*/ 1419921 w 1533473"/>
                  <a:gd name="connsiteY4" fmla="*/ 1010706 h 101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3473" h="1015849">
                    <a:moveTo>
                      <a:pt x="75467" y="1015850"/>
                    </a:moveTo>
                    <a:cubicBezTo>
                      <a:pt x="-46548" y="689619"/>
                      <a:pt x="-30070" y="414632"/>
                      <a:pt x="194815" y="348719"/>
                    </a:cubicBezTo>
                    <a:cubicBezTo>
                      <a:pt x="205197" y="330526"/>
                      <a:pt x="216437" y="310524"/>
                      <a:pt x="229391" y="288902"/>
                    </a:cubicBezTo>
                    <a:cubicBezTo>
                      <a:pt x="532286" y="-184015"/>
                      <a:pt x="1351531" y="-44283"/>
                      <a:pt x="1504693" y="475401"/>
                    </a:cubicBezTo>
                    <a:cubicBezTo>
                      <a:pt x="1602420" y="806776"/>
                      <a:pt x="1419921" y="1010706"/>
                      <a:pt x="1419921" y="101070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grpSp>
            <p:nvGrpSpPr>
              <p:cNvPr id="66" name="Gruppieren 65">
                <a:extLst>
                  <a:ext uri="{FF2B5EF4-FFF2-40B4-BE49-F238E27FC236}">
                    <a16:creationId xmlns:a16="http://schemas.microsoft.com/office/drawing/2014/main" id="{46C106D0-EC42-C40B-81A0-538980D45E92}"/>
                  </a:ext>
                </a:extLst>
              </p:cNvPr>
              <p:cNvGrpSpPr/>
              <p:nvPr/>
            </p:nvGrpSpPr>
            <p:grpSpPr bwMode="gray">
              <a:xfrm>
                <a:off x="4593600" y="2985350"/>
                <a:ext cx="211332" cy="601177"/>
                <a:chOff x="4610291" y="2985350"/>
                <a:chExt cx="211332" cy="601177"/>
              </a:xfrm>
            </p:grpSpPr>
            <p:sp>
              <p:nvSpPr>
                <p:cNvPr id="70" name="Freihandform: Form 69">
                  <a:extLst>
                    <a:ext uri="{FF2B5EF4-FFF2-40B4-BE49-F238E27FC236}">
                      <a16:creationId xmlns:a16="http://schemas.microsoft.com/office/drawing/2014/main" id="{15D36889-8C53-46F1-1E3B-7C9C7D0B5B03}"/>
                    </a:ext>
                  </a:extLst>
                </p:cNvPr>
                <p:cNvSpPr/>
                <p:nvPr/>
              </p:nvSpPr>
              <p:spPr bwMode="gray">
                <a:xfrm>
                  <a:off x="4617205" y="3179239"/>
                  <a:ext cx="204418" cy="407288"/>
                </a:xfrm>
                <a:custGeom>
                  <a:avLst/>
                  <a:gdLst>
                    <a:gd name="connsiteX0" fmla="*/ 856202 w 856202"/>
                    <a:gd name="connsiteY0" fmla="*/ 1705928 h 1705927"/>
                    <a:gd name="connsiteX1" fmla="*/ 811054 w 856202"/>
                    <a:gd name="connsiteY1" fmla="*/ 1468946 h 1705927"/>
                    <a:gd name="connsiteX2" fmla="*/ 649891 w 856202"/>
                    <a:gd name="connsiteY2" fmla="*/ 1198055 h 1705927"/>
                    <a:gd name="connsiteX3" fmla="*/ 490919 w 856202"/>
                    <a:gd name="connsiteY3" fmla="*/ 1113187 h 1705927"/>
                    <a:gd name="connsiteX4" fmla="*/ 82105 w 856202"/>
                    <a:gd name="connsiteY4" fmla="*/ 994315 h 1705927"/>
                    <a:gd name="connsiteX5" fmla="*/ 57721 w 856202"/>
                    <a:gd name="connsiteY5" fmla="*/ 982504 h 1705927"/>
                    <a:gd name="connsiteX6" fmla="*/ 19240 w 856202"/>
                    <a:gd name="connsiteY6" fmla="*/ 919734 h 1705927"/>
                    <a:gd name="connsiteX7" fmla="*/ 0 w 856202"/>
                    <a:gd name="connsiteY7" fmla="*/ 757333 h 1705927"/>
                    <a:gd name="connsiteX8" fmla="*/ 240316 w 856202"/>
                    <a:gd name="connsiteY8" fmla="*/ 380143 h 1705927"/>
                    <a:gd name="connsiteX9" fmla="*/ 370427 w 856202"/>
                    <a:gd name="connsiteY9" fmla="*/ 188976 h 1705927"/>
                    <a:gd name="connsiteX10" fmla="*/ 257270 w 856202"/>
                    <a:gd name="connsiteY10" fmla="*/ 0 h 170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56202" h="1705927">
                      <a:moveTo>
                        <a:pt x="856202" y="1705928"/>
                      </a:moveTo>
                      <a:lnTo>
                        <a:pt x="811054" y="1468946"/>
                      </a:lnTo>
                      <a:cubicBezTo>
                        <a:pt x="789622" y="1362647"/>
                        <a:pt x="731996" y="1265968"/>
                        <a:pt x="649891" y="1198055"/>
                      </a:cubicBezTo>
                      <a:cubicBezTo>
                        <a:pt x="596646" y="1154525"/>
                        <a:pt x="544163" y="1125665"/>
                        <a:pt x="490919" y="1113187"/>
                      </a:cubicBezTo>
                      <a:lnTo>
                        <a:pt x="82105" y="994315"/>
                      </a:lnTo>
                      <a:cubicBezTo>
                        <a:pt x="72485" y="992124"/>
                        <a:pt x="65056" y="986885"/>
                        <a:pt x="57721" y="982504"/>
                      </a:cubicBezTo>
                      <a:cubicBezTo>
                        <a:pt x="36290" y="967740"/>
                        <a:pt x="21527" y="944118"/>
                        <a:pt x="19240" y="919734"/>
                      </a:cubicBezTo>
                      <a:lnTo>
                        <a:pt x="0" y="757333"/>
                      </a:lnTo>
                      <a:cubicBezTo>
                        <a:pt x="115348" y="667988"/>
                        <a:pt x="199644" y="534448"/>
                        <a:pt x="240316" y="380143"/>
                      </a:cubicBezTo>
                      <a:cubicBezTo>
                        <a:pt x="312801" y="372713"/>
                        <a:pt x="370427" y="292989"/>
                        <a:pt x="370427" y="188976"/>
                      </a:cubicBezTo>
                      <a:cubicBezTo>
                        <a:pt x="370427" y="94488"/>
                        <a:pt x="322326" y="16955"/>
                        <a:pt x="25727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1" name="Freihandform: Form 70">
                  <a:extLst>
                    <a:ext uri="{FF2B5EF4-FFF2-40B4-BE49-F238E27FC236}">
                      <a16:creationId xmlns:a16="http://schemas.microsoft.com/office/drawing/2014/main" id="{8C0950C3-90AD-FEB9-9B2F-BBF6BF1011A6}"/>
                    </a:ext>
                  </a:extLst>
                </p:cNvPr>
                <p:cNvSpPr/>
                <p:nvPr/>
              </p:nvSpPr>
              <p:spPr bwMode="gray">
                <a:xfrm>
                  <a:off x="4610291" y="2985350"/>
                  <a:ext cx="87765" cy="194343"/>
                </a:xfrm>
                <a:custGeom>
                  <a:avLst/>
                  <a:gdLst>
                    <a:gd name="connsiteX0" fmla="*/ 0 w 367603"/>
                    <a:gd name="connsiteY0" fmla="*/ 0 h 814006"/>
                    <a:gd name="connsiteX1" fmla="*/ 342995 w 367603"/>
                    <a:gd name="connsiteY1" fmla="*/ 356140 h 814006"/>
                    <a:gd name="connsiteX2" fmla="*/ 270605 w 367603"/>
                    <a:gd name="connsiteY2" fmla="*/ 814007 h 81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67603" h="814006">
                      <a:moveTo>
                        <a:pt x="0" y="0"/>
                      </a:moveTo>
                      <a:cubicBezTo>
                        <a:pt x="159829" y="63818"/>
                        <a:pt x="292989" y="186214"/>
                        <a:pt x="342995" y="356140"/>
                      </a:cubicBezTo>
                      <a:cubicBezTo>
                        <a:pt x="426530" y="639604"/>
                        <a:pt x="270605" y="814007"/>
                        <a:pt x="270605" y="814007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7" name="Gruppieren 66">
                <a:extLst>
                  <a:ext uri="{FF2B5EF4-FFF2-40B4-BE49-F238E27FC236}">
                    <a16:creationId xmlns:a16="http://schemas.microsoft.com/office/drawing/2014/main" id="{35EB5B6E-0653-76E9-3B3D-ED50E93A3466}"/>
                  </a:ext>
                </a:extLst>
              </p:cNvPr>
              <p:cNvGrpSpPr/>
              <p:nvPr/>
            </p:nvGrpSpPr>
            <p:grpSpPr bwMode="gray">
              <a:xfrm>
                <a:off x="4035600" y="2992468"/>
                <a:ext cx="212877" cy="594059"/>
                <a:chOff x="4017710" y="2992468"/>
                <a:chExt cx="212877" cy="594059"/>
              </a:xfrm>
            </p:grpSpPr>
            <p:sp>
              <p:nvSpPr>
                <p:cNvPr id="68" name="Freihandform: Form 67">
                  <a:extLst>
                    <a:ext uri="{FF2B5EF4-FFF2-40B4-BE49-F238E27FC236}">
                      <a16:creationId xmlns:a16="http://schemas.microsoft.com/office/drawing/2014/main" id="{EE5AEA0A-83C9-759C-E49E-0378BB68893C}"/>
                    </a:ext>
                  </a:extLst>
                </p:cNvPr>
                <p:cNvSpPr/>
                <p:nvPr/>
              </p:nvSpPr>
              <p:spPr bwMode="gray">
                <a:xfrm>
                  <a:off x="4017710" y="3179239"/>
                  <a:ext cx="202894" cy="407288"/>
                </a:xfrm>
                <a:custGeom>
                  <a:avLst/>
                  <a:gdLst>
                    <a:gd name="connsiteX0" fmla="*/ 589312 w 849820"/>
                    <a:gd name="connsiteY0" fmla="*/ 0 h 1705927"/>
                    <a:gd name="connsiteX1" fmla="*/ 480536 w 849820"/>
                    <a:gd name="connsiteY1" fmla="*/ 186214 h 1705927"/>
                    <a:gd name="connsiteX2" fmla="*/ 608552 w 849820"/>
                    <a:gd name="connsiteY2" fmla="*/ 376809 h 1705927"/>
                    <a:gd name="connsiteX3" fmla="*/ 849821 w 849820"/>
                    <a:gd name="connsiteY3" fmla="*/ 753618 h 1705927"/>
                    <a:gd name="connsiteX4" fmla="*/ 830580 w 849820"/>
                    <a:gd name="connsiteY4" fmla="*/ 915448 h 1705927"/>
                    <a:gd name="connsiteX5" fmla="*/ 792099 w 849820"/>
                    <a:gd name="connsiteY5" fmla="*/ 978218 h 1705927"/>
                    <a:gd name="connsiteX6" fmla="*/ 767620 w 849820"/>
                    <a:gd name="connsiteY6" fmla="*/ 990029 h 1705927"/>
                    <a:gd name="connsiteX7" fmla="*/ 358997 w 849820"/>
                    <a:gd name="connsiteY7" fmla="*/ 1108234 h 1705927"/>
                    <a:gd name="connsiteX8" fmla="*/ 199835 w 849820"/>
                    <a:gd name="connsiteY8" fmla="*/ 1193197 h 1705927"/>
                    <a:gd name="connsiteX9" fmla="*/ 37719 w 849820"/>
                    <a:gd name="connsiteY9" fmla="*/ 1463612 h 1705927"/>
                    <a:gd name="connsiteX10" fmla="*/ 0 w 849820"/>
                    <a:gd name="connsiteY10" fmla="*/ 1705928 h 1705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49820" h="1705927">
                      <a:moveTo>
                        <a:pt x="589312" y="0"/>
                      </a:moveTo>
                      <a:cubicBezTo>
                        <a:pt x="526352" y="19241"/>
                        <a:pt x="480536" y="94583"/>
                        <a:pt x="480536" y="186214"/>
                      </a:cubicBezTo>
                      <a:cubicBezTo>
                        <a:pt x="480536" y="287465"/>
                        <a:pt x="536067" y="370142"/>
                        <a:pt x="608552" y="376809"/>
                      </a:cubicBezTo>
                      <a:cubicBezTo>
                        <a:pt x="649224" y="531209"/>
                        <a:pt x="734378" y="667131"/>
                        <a:pt x="849821" y="753618"/>
                      </a:cubicBezTo>
                      <a:lnTo>
                        <a:pt x="830580" y="915448"/>
                      </a:lnTo>
                      <a:cubicBezTo>
                        <a:pt x="828389" y="942023"/>
                        <a:pt x="813530" y="963454"/>
                        <a:pt x="792099" y="978218"/>
                      </a:cubicBezTo>
                      <a:cubicBezTo>
                        <a:pt x="784670" y="983361"/>
                        <a:pt x="775049" y="987838"/>
                        <a:pt x="767620" y="990029"/>
                      </a:cubicBezTo>
                      <a:lnTo>
                        <a:pt x="358997" y="1108234"/>
                      </a:lnTo>
                      <a:cubicBezTo>
                        <a:pt x="305657" y="1120045"/>
                        <a:pt x="252413" y="1149572"/>
                        <a:pt x="199835" y="1193197"/>
                      </a:cubicBezTo>
                      <a:cubicBezTo>
                        <a:pt x="115443" y="1263396"/>
                        <a:pt x="56960" y="1360170"/>
                        <a:pt x="37719" y="1463612"/>
                      </a:cubicBezTo>
                      <a:lnTo>
                        <a:pt x="0" y="170592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9" name="Freihandform: Form 68">
                  <a:extLst>
                    <a:ext uri="{FF2B5EF4-FFF2-40B4-BE49-F238E27FC236}">
                      <a16:creationId xmlns:a16="http://schemas.microsoft.com/office/drawing/2014/main" id="{D061EA03-1D88-3A0F-F403-FE3BA9621E09}"/>
                    </a:ext>
                  </a:extLst>
                </p:cNvPr>
                <p:cNvSpPr/>
                <p:nvPr/>
              </p:nvSpPr>
              <p:spPr bwMode="gray">
                <a:xfrm>
                  <a:off x="4142817" y="2992468"/>
                  <a:ext cx="87770" cy="188294"/>
                </a:xfrm>
                <a:custGeom>
                  <a:avLst/>
                  <a:gdLst>
                    <a:gd name="connsiteX0" fmla="*/ 64159 w 367625"/>
                    <a:gd name="connsiteY0" fmla="*/ 788670 h 788670"/>
                    <a:gd name="connsiteX1" fmla="*/ 165600 w 367625"/>
                    <a:gd name="connsiteY1" fmla="*/ 218027 h 788670"/>
                    <a:gd name="connsiteX2" fmla="*/ 195032 w 367625"/>
                    <a:gd name="connsiteY2" fmla="*/ 166783 h 788670"/>
                    <a:gd name="connsiteX3" fmla="*/ 367625 w 367625"/>
                    <a:gd name="connsiteY3" fmla="*/ 0 h 788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7625" h="788670">
                      <a:moveTo>
                        <a:pt x="64159" y="788670"/>
                      </a:moveTo>
                      <a:cubicBezTo>
                        <a:pt x="-39568" y="509683"/>
                        <a:pt x="-25567" y="274415"/>
                        <a:pt x="165600" y="218027"/>
                      </a:cubicBezTo>
                      <a:cubicBezTo>
                        <a:pt x="174458" y="202406"/>
                        <a:pt x="183983" y="185356"/>
                        <a:pt x="195032" y="166783"/>
                      </a:cubicBezTo>
                      <a:cubicBezTo>
                        <a:pt x="240657" y="95155"/>
                        <a:pt x="299998" y="39910"/>
                        <a:pt x="367625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89" name="ICON">
            <a:extLst>
              <a:ext uri="{FF2B5EF4-FFF2-40B4-BE49-F238E27FC236}">
                <a16:creationId xmlns:a16="http://schemas.microsoft.com/office/drawing/2014/main" id="{B81722FC-8642-4E2D-6342-091E48A23BA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68" y="1906629"/>
            <a:ext cx="540000" cy="505371"/>
            <a:chOff x="4035600" y="2938229"/>
            <a:chExt cx="769332" cy="719996"/>
          </a:xfrm>
        </p:grpSpPr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0E4E18F-0166-519E-549B-3E5EC006EB9B}"/>
                </a:ext>
              </a:extLst>
            </p:cNvPr>
            <p:cNvSpPr/>
            <p:nvPr/>
          </p:nvSpPr>
          <p:spPr bwMode="gray">
            <a:xfrm>
              <a:off x="4508889" y="3179235"/>
              <a:ext cx="239507" cy="478990"/>
            </a:xfrm>
            <a:custGeom>
              <a:avLst/>
              <a:gdLst>
                <a:gd name="connsiteX0" fmla="*/ 1003173 w 1003173"/>
                <a:gd name="connsiteY0" fmla="*/ 2006251 h 2006250"/>
                <a:gd name="connsiteX1" fmla="*/ 950309 w 1003173"/>
                <a:gd name="connsiteY1" fmla="*/ 1727549 h 2006250"/>
                <a:gd name="connsiteX2" fmla="*/ 761429 w 1003173"/>
                <a:gd name="connsiteY2" fmla="*/ 1408938 h 2006250"/>
                <a:gd name="connsiteX3" fmla="*/ 575215 w 1003173"/>
                <a:gd name="connsiteY3" fmla="*/ 1309116 h 2006250"/>
                <a:gd name="connsiteX4" fmla="*/ 96203 w 1003173"/>
                <a:gd name="connsiteY4" fmla="*/ 1169384 h 2006250"/>
                <a:gd name="connsiteX5" fmla="*/ 67628 w 1003173"/>
                <a:gd name="connsiteY5" fmla="*/ 1155478 h 2006250"/>
                <a:gd name="connsiteX6" fmla="*/ 22574 w 1003173"/>
                <a:gd name="connsiteY6" fmla="*/ 1081659 h 2006250"/>
                <a:gd name="connsiteX7" fmla="*/ 0 w 1003173"/>
                <a:gd name="connsiteY7" fmla="*/ 890683 h 2006250"/>
                <a:gd name="connsiteX8" fmla="*/ 281559 w 1003173"/>
                <a:gd name="connsiteY8" fmla="*/ 447104 h 2006250"/>
                <a:gd name="connsiteX9" fmla="*/ 434054 w 1003173"/>
                <a:gd name="connsiteY9" fmla="*/ 222218 h 2006250"/>
                <a:gd name="connsiteX10" fmla="*/ 301562 w 1003173"/>
                <a:gd name="connsiteY10" fmla="*/ 0 h 200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173" h="2006250">
                  <a:moveTo>
                    <a:pt x="1003173" y="2006251"/>
                  </a:moveTo>
                  <a:lnTo>
                    <a:pt x="950309" y="1727549"/>
                  </a:lnTo>
                  <a:cubicBezTo>
                    <a:pt x="925163" y="1602581"/>
                    <a:pt x="857631" y="1488853"/>
                    <a:pt x="761429" y="1408938"/>
                  </a:cubicBezTo>
                  <a:cubicBezTo>
                    <a:pt x="699040" y="1357694"/>
                    <a:pt x="637508" y="1323880"/>
                    <a:pt x="575215" y="1309116"/>
                  </a:cubicBezTo>
                  <a:lnTo>
                    <a:pt x="96203" y="1169384"/>
                  </a:lnTo>
                  <a:cubicBezTo>
                    <a:pt x="84963" y="1166813"/>
                    <a:pt x="76295" y="1160717"/>
                    <a:pt x="67628" y="1155478"/>
                  </a:cubicBezTo>
                  <a:cubicBezTo>
                    <a:pt x="42482" y="1138142"/>
                    <a:pt x="25146" y="1110329"/>
                    <a:pt x="22574" y="1081659"/>
                  </a:cubicBezTo>
                  <a:lnTo>
                    <a:pt x="0" y="890683"/>
                  </a:lnTo>
                  <a:cubicBezTo>
                    <a:pt x="135160" y="785622"/>
                    <a:pt x="233934" y="628555"/>
                    <a:pt x="281559" y="447104"/>
                  </a:cubicBezTo>
                  <a:cubicBezTo>
                    <a:pt x="366427" y="438436"/>
                    <a:pt x="434054" y="344710"/>
                    <a:pt x="434054" y="222218"/>
                  </a:cubicBezTo>
                  <a:cubicBezTo>
                    <a:pt x="434054" y="111062"/>
                    <a:pt x="377762" y="19907"/>
                    <a:pt x="301562" y="0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91" name="Freihandform: Form 90">
              <a:extLst>
                <a:ext uri="{FF2B5EF4-FFF2-40B4-BE49-F238E27FC236}">
                  <a16:creationId xmlns:a16="http://schemas.microsoft.com/office/drawing/2014/main" id="{16D3EDE7-545D-E597-1B31-02639F94A2C4}"/>
                </a:ext>
              </a:extLst>
            </p:cNvPr>
            <p:cNvSpPr/>
            <p:nvPr/>
          </p:nvSpPr>
          <p:spPr bwMode="gray">
            <a:xfrm>
              <a:off x="4090913" y="3179238"/>
              <a:ext cx="237983" cy="478968"/>
            </a:xfrm>
            <a:custGeom>
              <a:avLst/>
              <a:gdLst>
                <a:gd name="connsiteX0" fmla="*/ 691229 w 996791"/>
                <a:gd name="connsiteY0" fmla="*/ 0 h 2006155"/>
                <a:gd name="connsiteX1" fmla="*/ 563594 w 996791"/>
                <a:gd name="connsiteY1" fmla="*/ 218980 h 2006155"/>
                <a:gd name="connsiteX2" fmla="*/ 713804 w 996791"/>
                <a:gd name="connsiteY2" fmla="*/ 443103 h 2006155"/>
                <a:gd name="connsiteX3" fmla="*/ 996791 w 996791"/>
                <a:gd name="connsiteY3" fmla="*/ 886206 h 2006155"/>
                <a:gd name="connsiteX4" fmla="*/ 974217 w 996791"/>
                <a:gd name="connsiteY4" fmla="*/ 1076516 h 2006155"/>
                <a:gd name="connsiteX5" fmla="*/ 929069 w 996791"/>
                <a:gd name="connsiteY5" fmla="*/ 1150334 h 2006155"/>
                <a:gd name="connsiteX6" fmla="*/ 900398 w 996791"/>
                <a:gd name="connsiteY6" fmla="*/ 1164241 h 2006155"/>
                <a:gd name="connsiteX7" fmla="*/ 421100 w 996791"/>
                <a:gd name="connsiteY7" fmla="*/ 1303211 h 2006155"/>
                <a:gd name="connsiteX8" fmla="*/ 234410 w 996791"/>
                <a:gd name="connsiteY8" fmla="*/ 1403128 h 2006155"/>
                <a:gd name="connsiteX9" fmla="*/ 44291 w 996791"/>
                <a:gd name="connsiteY9" fmla="*/ 1721168 h 2006155"/>
                <a:gd name="connsiteX10" fmla="*/ 0 w 996791"/>
                <a:gd name="connsiteY10" fmla="*/ 2006156 h 200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6791" h="2006155">
                  <a:moveTo>
                    <a:pt x="691229" y="0"/>
                  </a:moveTo>
                  <a:cubicBezTo>
                    <a:pt x="617411" y="22574"/>
                    <a:pt x="563594" y="111252"/>
                    <a:pt x="563594" y="218980"/>
                  </a:cubicBezTo>
                  <a:cubicBezTo>
                    <a:pt x="563594" y="338042"/>
                    <a:pt x="628745" y="435292"/>
                    <a:pt x="713804" y="443103"/>
                  </a:cubicBezTo>
                  <a:cubicBezTo>
                    <a:pt x="761524" y="624650"/>
                    <a:pt x="861441" y="784574"/>
                    <a:pt x="996791" y="886206"/>
                  </a:cubicBezTo>
                  <a:lnTo>
                    <a:pt x="974217" y="1076516"/>
                  </a:lnTo>
                  <a:cubicBezTo>
                    <a:pt x="971645" y="1107758"/>
                    <a:pt x="954215" y="1132999"/>
                    <a:pt x="929069" y="1150334"/>
                  </a:cubicBezTo>
                  <a:cubicBezTo>
                    <a:pt x="920401" y="1156430"/>
                    <a:pt x="909066" y="1161669"/>
                    <a:pt x="900398" y="1164241"/>
                  </a:cubicBezTo>
                  <a:lnTo>
                    <a:pt x="421100" y="1303211"/>
                  </a:lnTo>
                  <a:cubicBezTo>
                    <a:pt x="358616" y="1317117"/>
                    <a:pt x="296037" y="1351883"/>
                    <a:pt x="234410" y="1403128"/>
                  </a:cubicBezTo>
                  <a:cubicBezTo>
                    <a:pt x="135445" y="1485710"/>
                    <a:pt x="66866" y="1599438"/>
                    <a:pt x="44291" y="1721168"/>
                  </a:cubicBezTo>
                  <a:lnTo>
                    <a:pt x="0" y="2006156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92" name="Freihandform: Form 91">
              <a:extLst>
                <a:ext uri="{FF2B5EF4-FFF2-40B4-BE49-F238E27FC236}">
                  <a16:creationId xmlns:a16="http://schemas.microsoft.com/office/drawing/2014/main" id="{99FC408D-AF8A-9ACB-57AC-EAD05301D69D}"/>
                </a:ext>
              </a:extLst>
            </p:cNvPr>
            <p:cNvSpPr/>
            <p:nvPr/>
          </p:nvSpPr>
          <p:spPr bwMode="gray">
            <a:xfrm>
              <a:off x="4254170" y="3070947"/>
              <a:ext cx="326445" cy="109838"/>
            </a:xfrm>
            <a:custGeom>
              <a:avLst/>
              <a:gdLst>
                <a:gd name="connsiteX0" fmla="*/ 1367314 w 1367313"/>
                <a:gd name="connsiteY0" fmla="*/ 453104 h 460057"/>
                <a:gd name="connsiteX1" fmla="*/ 1185863 w 1367313"/>
                <a:gd name="connsiteY1" fmla="*/ 450532 h 460057"/>
                <a:gd name="connsiteX2" fmla="*/ 1020032 w 1367313"/>
                <a:gd name="connsiteY2" fmla="*/ 0 h 460057"/>
                <a:gd name="connsiteX3" fmla="*/ 203168 w 1367313"/>
                <a:gd name="connsiteY3" fmla="*/ 252031 h 460057"/>
                <a:gd name="connsiteX4" fmla="*/ 203168 w 1367313"/>
                <a:gd name="connsiteY4" fmla="*/ 460057 h 460057"/>
                <a:gd name="connsiteX5" fmla="*/ 0 w 1367313"/>
                <a:gd name="connsiteY5" fmla="*/ 460057 h 46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7313" h="460057">
                  <a:moveTo>
                    <a:pt x="1367314" y="453104"/>
                  </a:moveTo>
                  <a:lnTo>
                    <a:pt x="1185863" y="450532"/>
                  </a:lnTo>
                  <a:cubicBezTo>
                    <a:pt x="1174528" y="308134"/>
                    <a:pt x="1130332" y="118205"/>
                    <a:pt x="1020032" y="0"/>
                  </a:cubicBezTo>
                  <a:cubicBezTo>
                    <a:pt x="812578" y="157925"/>
                    <a:pt x="522637" y="273558"/>
                    <a:pt x="203168" y="252031"/>
                  </a:cubicBezTo>
                  <a:lnTo>
                    <a:pt x="203168" y="460057"/>
                  </a:lnTo>
                  <a:lnTo>
                    <a:pt x="0" y="460057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93" name="Freihandform: Form 92">
              <a:extLst>
                <a:ext uri="{FF2B5EF4-FFF2-40B4-BE49-F238E27FC236}">
                  <a16:creationId xmlns:a16="http://schemas.microsoft.com/office/drawing/2014/main" id="{AB10FC14-B46D-73DE-2326-36CD25569E46}"/>
                </a:ext>
              </a:extLst>
            </p:cNvPr>
            <p:cNvSpPr/>
            <p:nvPr/>
          </p:nvSpPr>
          <p:spPr bwMode="gray">
            <a:xfrm>
              <a:off x="4316707" y="3462976"/>
              <a:ext cx="208988" cy="93055"/>
            </a:xfrm>
            <a:custGeom>
              <a:avLst/>
              <a:gdLst>
                <a:gd name="connsiteX0" fmla="*/ 875347 w 875347"/>
                <a:gd name="connsiteY0" fmla="*/ 0 h 389762"/>
                <a:gd name="connsiteX1" fmla="*/ 439864 w 875347"/>
                <a:gd name="connsiteY1" fmla="*/ 389763 h 389762"/>
                <a:gd name="connsiteX2" fmla="*/ 0 w 875347"/>
                <a:gd name="connsiteY2" fmla="*/ 0 h 389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5347" h="389762">
                  <a:moveTo>
                    <a:pt x="875347" y="0"/>
                  </a:moveTo>
                  <a:lnTo>
                    <a:pt x="439864" y="38976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94" name="Freihandform: Form 93">
              <a:extLst>
                <a:ext uri="{FF2B5EF4-FFF2-40B4-BE49-F238E27FC236}">
                  <a16:creationId xmlns:a16="http://schemas.microsoft.com/office/drawing/2014/main" id="{09575D57-25CB-BCA2-5A0E-8393E5B8C05D}"/>
                </a:ext>
              </a:extLst>
            </p:cNvPr>
            <p:cNvSpPr/>
            <p:nvPr/>
          </p:nvSpPr>
          <p:spPr bwMode="gray">
            <a:xfrm>
              <a:off x="4237380" y="2938229"/>
              <a:ext cx="366115" cy="242533"/>
            </a:xfrm>
            <a:custGeom>
              <a:avLst/>
              <a:gdLst>
                <a:gd name="connsiteX0" fmla="*/ 75467 w 1533473"/>
                <a:gd name="connsiteY0" fmla="*/ 1015850 h 1015849"/>
                <a:gd name="connsiteX1" fmla="*/ 194815 w 1533473"/>
                <a:gd name="connsiteY1" fmla="*/ 348719 h 1015849"/>
                <a:gd name="connsiteX2" fmla="*/ 229391 w 1533473"/>
                <a:gd name="connsiteY2" fmla="*/ 288902 h 1015849"/>
                <a:gd name="connsiteX3" fmla="*/ 1504693 w 1533473"/>
                <a:gd name="connsiteY3" fmla="*/ 475401 h 1015849"/>
                <a:gd name="connsiteX4" fmla="*/ 1419921 w 1533473"/>
                <a:gd name="connsiteY4" fmla="*/ 1010706 h 10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3473" h="1015849">
                  <a:moveTo>
                    <a:pt x="75467" y="1015850"/>
                  </a:moveTo>
                  <a:cubicBezTo>
                    <a:pt x="-46548" y="689619"/>
                    <a:pt x="-30070" y="414632"/>
                    <a:pt x="194815" y="348719"/>
                  </a:cubicBezTo>
                  <a:cubicBezTo>
                    <a:pt x="205197" y="330526"/>
                    <a:pt x="216437" y="310524"/>
                    <a:pt x="229391" y="288902"/>
                  </a:cubicBezTo>
                  <a:cubicBezTo>
                    <a:pt x="532286" y="-184015"/>
                    <a:pt x="1351531" y="-44283"/>
                    <a:pt x="1504693" y="475401"/>
                  </a:cubicBezTo>
                  <a:cubicBezTo>
                    <a:pt x="1602420" y="806776"/>
                    <a:pt x="1419921" y="1010706"/>
                    <a:pt x="1419921" y="1010706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grpSp>
          <p:nvGrpSpPr>
            <p:cNvPr id="95" name="Gruppieren 94">
              <a:extLst>
                <a:ext uri="{FF2B5EF4-FFF2-40B4-BE49-F238E27FC236}">
                  <a16:creationId xmlns:a16="http://schemas.microsoft.com/office/drawing/2014/main" id="{FD6D6D14-1212-F06F-20F7-488A9AB56314}"/>
                </a:ext>
              </a:extLst>
            </p:cNvPr>
            <p:cNvGrpSpPr/>
            <p:nvPr/>
          </p:nvGrpSpPr>
          <p:grpSpPr bwMode="gray">
            <a:xfrm>
              <a:off x="4593600" y="2985350"/>
              <a:ext cx="211332" cy="601177"/>
              <a:chOff x="4610291" y="2985350"/>
              <a:chExt cx="211332" cy="601177"/>
            </a:xfrm>
          </p:grpSpPr>
          <p:sp>
            <p:nvSpPr>
              <p:cNvPr id="99" name="Freihandform: Form 98">
                <a:extLst>
                  <a:ext uri="{FF2B5EF4-FFF2-40B4-BE49-F238E27FC236}">
                    <a16:creationId xmlns:a16="http://schemas.microsoft.com/office/drawing/2014/main" id="{F802CD9F-DD22-8D3D-E2A2-65CEB4739BBA}"/>
                  </a:ext>
                </a:extLst>
              </p:cNvPr>
              <p:cNvSpPr/>
              <p:nvPr/>
            </p:nvSpPr>
            <p:spPr bwMode="gray">
              <a:xfrm>
                <a:off x="4617205" y="3179239"/>
                <a:ext cx="204418" cy="407288"/>
              </a:xfrm>
              <a:custGeom>
                <a:avLst/>
                <a:gdLst>
                  <a:gd name="connsiteX0" fmla="*/ 856202 w 856202"/>
                  <a:gd name="connsiteY0" fmla="*/ 1705928 h 1705927"/>
                  <a:gd name="connsiteX1" fmla="*/ 811054 w 856202"/>
                  <a:gd name="connsiteY1" fmla="*/ 1468946 h 1705927"/>
                  <a:gd name="connsiteX2" fmla="*/ 649891 w 856202"/>
                  <a:gd name="connsiteY2" fmla="*/ 1198055 h 1705927"/>
                  <a:gd name="connsiteX3" fmla="*/ 490919 w 856202"/>
                  <a:gd name="connsiteY3" fmla="*/ 1113187 h 1705927"/>
                  <a:gd name="connsiteX4" fmla="*/ 82105 w 856202"/>
                  <a:gd name="connsiteY4" fmla="*/ 994315 h 1705927"/>
                  <a:gd name="connsiteX5" fmla="*/ 57721 w 856202"/>
                  <a:gd name="connsiteY5" fmla="*/ 982504 h 1705927"/>
                  <a:gd name="connsiteX6" fmla="*/ 19240 w 856202"/>
                  <a:gd name="connsiteY6" fmla="*/ 919734 h 1705927"/>
                  <a:gd name="connsiteX7" fmla="*/ 0 w 856202"/>
                  <a:gd name="connsiteY7" fmla="*/ 757333 h 1705927"/>
                  <a:gd name="connsiteX8" fmla="*/ 240316 w 856202"/>
                  <a:gd name="connsiteY8" fmla="*/ 380143 h 1705927"/>
                  <a:gd name="connsiteX9" fmla="*/ 370427 w 856202"/>
                  <a:gd name="connsiteY9" fmla="*/ 188976 h 1705927"/>
                  <a:gd name="connsiteX10" fmla="*/ 257270 w 856202"/>
                  <a:gd name="connsiteY10" fmla="*/ 0 h 170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56202" h="1705927">
                    <a:moveTo>
                      <a:pt x="856202" y="1705928"/>
                    </a:moveTo>
                    <a:lnTo>
                      <a:pt x="811054" y="1468946"/>
                    </a:lnTo>
                    <a:cubicBezTo>
                      <a:pt x="789622" y="1362647"/>
                      <a:pt x="731996" y="1265968"/>
                      <a:pt x="649891" y="1198055"/>
                    </a:cubicBezTo>
                    <a:cubicBezTo>
                      <a:pt x="596646" y="1154525"/>
                      <a:pt x="544163" y="1125665"/>
                      <a:pt x="490919" y="1113187"/>
                    </a:cubicBezTo>
                    <a:lnTo>
                      <a:pt x="82105" y="994315"/>
                    </a:lnTo>
                    <a:cubicBezTo>
                      <a:pt x="72485" y="992124"/>
                      <a:pt x="65056" y="986885"/>
                      <a:pt x="57721" y="982504"/>
                    </a:cubicBezTo>
                    <a:cubicBezTo>
                      <a:pt x="36290" y="967740"/>
                      <a:pt x="21527" y="944118"/>
                      <a:pt x="19240" y="919734"/>
                    </a:cubicBezTo>
                    <a:lnTo>
                      <a:pt x="0" y="757333"/>
                    </a:lnTo>
                    <a:cubicBezTo>
                      <a:pt x="115348" y="667988"/>
                      <a:pt x="199644" y="534448"/>
                      <a:pt x="240316" y="380143"/>
                    </a:cubicBezTo>
                    <a:cubicBezTo>
                      <a:pt x="312801" y="372713"/>
                      <a:pt x="370427" y="292989"/>
                      <a:pt x="370427" y="188976"/>
                    </a:cubicBezTo>
                    <a:cubicBezTo>
                      <a:pt x="370427" y="94488"/>
                      <a:pt x="322326" y="16955"/>
                      <a:pt x="257270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78F603DC-C77D-E7C4-6304-8F69C0DB2836}"/>
                  </a:ext>
                </a:extLst>
              </p:cNvPr>
              <p:cNvSpPr/>
              <p:nvPr/>
            </p:nvSpPr>
            <p:spPr bwMode="gray">
              <a:xfrm>
                <a:off x="4610291" y="2985350"/>
                <a:ext cx="87765" cy="194343"/>
              </a:xfrm>
              <a:custGeom>
                <a:avLst/>
                <a:gdLst>
                  <a:gd name="connsiteX0" fmla="*/ 0 w 367603"/>
                  <a:gd name="connsiteY0" fmla="*/ 0 h 814006"/>
                  <a:gd name="connsiteX1" fmla="*/ 342995 w 367603"/>
                  <a:gd name="connsiteY1" fmla="*/ 356140 h 814006"/>
                  <a:gd name="connsiteX2" fmla="*/ 270605 w 367603"/>
                  <a:gd name="connsiteY2" fmla="*/ 814007 h 81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7603" h="814006">
                    <a:moveTo>
                      <a:pt x="0" y="0"/>
                    </a:moveTo>
                    <a:cubicBezTo>
                      <a:pt x="159829" y="63818"/>
                      <a:pt x="292989" y="186214"/>
                      <a:pt x="342995" y="356140"/>
                    </a:cubicBezTo>
                    <a:cubicBezTo>
                      <a:pt x="426530" y="639604"/>
                      <a:pt x="270605" y="814007"/>
                      <a:pt x="270605" y="814007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FF44AF56-9B5D-FEE1-8F38-106E66E5C1A9}"/>
                </a:ext>
              </a:extLst>
            </p:cNvPr>
            <p:cNvGrpSpPr/>
            <p:nvPr/>
          </p:nvGrpSpPr>
          <p:grpSpPr bwMode="gray">
            <a:xfrm>
              <a:off x="4035600" y="2992468"/>
              <a:ext cx="212877" cy="594059"/>
              <a:chOff x="4017710" y="2992468"/>
              <a:chExt cx="212877" cy="594059"/>
            </a:xfrm>
          </p:grpSpPr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A2C3BAAF-80EC-87A0-BD21-7F6C46B54E63}"/>
                  </a:ext>
                </a:extLst>
              </p:cNvPr>
              <p:cNvSpPr/>
              <p:nvPr/>
            </p:nvSpPr>
            <p:spPr bwMode="gray">
              <a:xfrm>
                <a:off x="4017710" y="3179239"/>
                <a:ext cx="202894" cy="407288"/>
              </a:xfrm>
              <a:custGeom>
                <a:avLst/>
                <a:gdLst>
                  <a:gd name="connsiteX0" fmla="*/ 589312 w 849820"/>
                  <a:gd name="connsiteY0" fmla="*/ 0 h 1705927"/>
                  <a:gd name="connsiteX1" fmla="*/ 480536 w 849820"/>
                  <a:gd name="connsiteY1" fmla="*/ 186214 h 1705927"/>
                  <a:gd name="connsiteX2" fmla="*/ 608552 w 849820"/>
                  <a:gd name="connsiteY2" fmla="*/ 376809 h 1705927"/>
                  <a:gd name="connsiteX3" fmla="*/ 849821 w 849820"/>
                  <a:gd name="connsiteY3" fmla="*/ 753618 h 1705927"/>
                  <a:gd name="connsiteX4" fmla="*/ 830580 w 849820"/>
                  <a:gd name="connsiteY4" fmla="*/ 915448 h 1705927"/>
                  <a:gd name="connsiteX5" fmla="*/ 792099 w 849820"/>
                  <a:gd name="connsiteY5" fmla="*/ 978218 h 1705927"/>
                  <a:gd name="connsiteX6" fmla="*/ 767620 w 849820"/>
                  <a:gd name="connsiteY6" fmla="*/ 990029 h 1705927"/>
                  <a:gd name="connsiteX7" fmla="*/ 358997 w 849820"/>
                  <a:gd name="connsiteY7" fmla="*/ 1108234 h 1705927"/>
                  <a:gd name="connsiteX8" fmla="*/ 199835 w 849820"/>
                  <a:gd name="connsiteY8" fmla="*/ 1193197 h 1705927"/>
                  <a:gd name="connsiteX9" fmla="*/ 37719 w 849820"/>
                  <a:gd name="connsiteY9" fmla="*/ 1463612 h 1705927"/>
                  <a:gd name="connsiteX10" fmla="*/ 0 w 849820"/>
                  <a:gd name="connsiteY10" fmla="*/ 1705928 h 1705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9820" h="1705927">
                    <a:moveTo>
                      <a:pt x="589312" y="0"/>
                    </a:moveTo>
                    <a:cubicBezTo>
                      <a:pt x="526352" y="19241"/>
                      <a:pt x="480536" y="94583"/>
                      <a:pt x="480536" y="186214"/>
                    </a:cubicBezTo>
                    <a:cubicBezTo>
                      <a:pt x="480536" y="287465"/>
                      <a:pt x="536067" y="370142"/>
                      <a:pt x="608552" y="376809"/>
                    </a:cubicBezTo>
                    <a:cubicBezTo>
                      <a:pt x="649224" y="531209"/>
                      <a:pt x="734378" y="667131"/>
                      <a:pt x="849821" y="753618"/>
                    </a:cubicBezTo>
                    <a:lnTo>
                      <a:pt x="830580" y="915448"/>
                    </a:lnTo>
                    <a:cubicBezTo>
                      <a:pt x="828389" y="942023"/>
                      <a:pt x="813530" y="963454"/>
                      <a:pt x="792099" y="978218"/>
                    </a:cubicBezTo>
                    <a:cubicBezTo>
                      <a:pt x="784670" y="983361"/>
                      <a:pt x="775049" y="987838"/>
                      <a:pt x="767620" y="990029"/>
                    </a:cubicBezTo>
                    <a:lnTo>
                      <a:pt x="358997" y="1108234"/>
                    </a:lnTo>
                    <a:cubicBezTo>
                      <a:pt x="305657" y="1120045"/>
                      <a:pt x="252413" y="1149572"/>
                      <a:pt x="199835" y="1193197"/>
                    </a:cubicBezTo>
                    <a:cubicBezTo>
                      <a:pt x="115443" y="1263396"/>
                      <a:pt x="56960" y="1360170"/>
                      <a:pt x="37719" y="1463612"/>
                    </a:cubicBezTo>
                    <a:lnTo>
                      <a:pt x="0" y="170592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8" name="Freihandform: Form 97">
                <a:extLst>
                  <a:ext uri="{FF2B5EF4-FFF2-40B4-BE49-F238E27FC236}">
                    <a16:creationId xmlns:a16="http://schemas.microsoft.com/office/drawing/2014/main" id="{4ED6C2FF-40FE-F297-1F5C-AA7C92F8C27A}"/>
                  </a:ext>
                </a:extLst>
              </p:cNvPr>
              <p:cNvSpPr/>
              <p:nvPr/>
            </p:nvSpPr>
            <p:spPr bwMode="gray">
              <a:xfrm>
                <a:off x="4142817" y="2992468"/>
                <a:ext cx="87770" cy="188294"/>
              </a:xfrm>
              <a:custGeom>
                <a:avLst/>
                <a:gdLst>
                  <a:gd name="connsiteX0" fmla="*/ 64159 w 367625"/>
                  <a:gd name="connsiteY0" fmla="*/ 788670 h 788670"/>
                  <a:gd name="connsiteX1" fmla="*/ 165600 w 367625"/>
                  <a:gd name="connsiteY1" fmla="*/ 218027 h 788670"/>
                  <a:gd name="connsiteX2" fmla="*/ 195032 w 367625"/>
                  <a:gd name="connsiteY2" fmla="*/ 166783 h 788670"/>
                  <a:gd name="connsiteX3" fmla="*/ 367625 w 367625"/>
                  <a:gd name="connsiteY3" fmla="*/ 0 h 788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625" h="788670">
                    <a:moveTo>
                      <a:pt x="64159" y="788670"/>
                    </a:moveTo>
                    <a:cubicBezTo>
                      <a:pt x="-39568" y="509683"/>
                      <a:pt x="-25567" y="274415"/>
                      <a:pt x="165600" y="218027"/>
                    </a:cubicBezTo>
                    <a:cubicBezTo>
                      <a:pt x="174458" y="202406"/>
                      <a:pt x="183983" y="185356"/>
                      <a:pt x="195032" y="166783"/>
                    </a:cubicBezTo>
                    <a:cubicBezTo>
                      <a:pt x="240657" y="95155"/>
                      <a:pt x="299998" y="39910"/>
                      <a:pt x="367625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104" name="Textfeld 103">
            <a:extLst>
              <a:ext uri="{FF2B5EF4-FFF2-40B4-BE49-F238E27FC236}">
                <a16:creationId xmlns:a16="http://schemas.microsoft.com/office/drawing/2014/main" id="{21438C45-C435-DC32-CB2E-FFF6CE4E0755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D2E50C-36FE-B9CE-3307-E0C3209C2B57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14404E2-501C-A316-33BA-8372897F9C3A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F48A9ECF-9B86-94A6-3715-5C6E0A7463F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67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Beurteilungs-Checkliste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Auswirkungen auf Kernbereiche des Unternehmens </a:t>
            </a:r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9D5DB1EA-800B-D56C-12A1-1349D84B85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1109976"/>
              </p:ext>
            </p:extLst>
          </p:nvPr>
        </p:nvGraphicFramePr>
        <p:xfrm>
          <a:off x="539750" y="1692000"/>
          <a:ext cx="11113200" cy="45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46332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737100224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endParaRPr lang="de-DE" sz="18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8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Situation </a:t>
                      </a:r>
                      <a:br>
                        <a:rPr lang="de-DE" sz="18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8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beibehalten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Änderung </a:t>
                      </a:r>
                      <a:br>
                        <a:rPr lang="de-DE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</a:br>
                      <a:r>
                        <a:rPr lang="de-DE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notwendig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Beschaffung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Bezug anderer/neuer Rohstoffe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Zusätz­liche/andere Bezugsquellen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Neue Lieferanten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Neue Bezugsländer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sym typeface="Wingdings" panose="05000000000000000000" pitchFamily="2" charset="2"/>
                        </a:rPr>
                        <a:t></a:t>
                      </a:r>
                      <a:br>
                        <a:rPr lang="de-DE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sym typeface="Wingdings" panose="05000000000000000000" pitchFamily="2" charset="2"/>
                        </a:rPr>
                      </a:br>
                      <a:r>
                        <a:rPr lang="de-DE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r>
                        <a:rPr lang="de-DE" sz="10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endParaRPr lang="de-DE" sz="1000" b="1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sym typeface="Wingdings" panose="05000000000000000000" pitchFamily="2" charset="2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sym typeface="Wingdings" panose="05000000000000000000" pitchFamily="2" charset="2"/>
                      </a:endParaRPr>
                    </a:p>
                    <a:p>
                      <a:endParaRPr lang="de-DE" sz="1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endParaRPr lang="de-DE" sz="1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r>
                        <a:rPr lang="de-DE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de-DE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Produktion </a:t>
                      </a:r>
                      <a:b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</a:br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(taktisch) 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Neuartige Fertigungstechnik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Neue Produktionsanlagen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Zusätzliche/anders qualifizierte Mitarbeiter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Andere Software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Neuartige Messtechnik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Veränderte Fertigungsorganisation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r>
                        <a:rPr lang="de-DE" sz="10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r>
                        <a:rPr lang="de-DE" sz="10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r>
                        <a:rPr lang="de-DE" sz="10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r>
                        <a:rPr lang="de-DE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endParaRPr lang="de-DE" sz="1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endParaRPr lang="de-DE" sz="1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r>
                        <a:rPr lang="de-DE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endParaRPr lang="de-DE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1224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Produktion </a:t>
                      </a:r>
                      <a:b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</a:br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(operativ)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Höhere Produktions­geschwindigkeiten</a:t>
                      </a:r>
                      <a:b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</a:br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Kürzere Durch­laufzeiten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Geringere Umweltbelastung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Veränderte Raum­anforderungen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Höhere Montage­flexibilität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Bessere Kapazitätsauslastung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Erhebliche Leistungs­steigerung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r>
                        <a:rPr lang="de-DE" sz="10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r>
                        <a:rPr lang="de-DE" sz="10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sym typeface="Wingdings" panose="05000000000000000000" pitchFamily="2" charset="2"/>
                      </a:endParaRPr>
                    </a:p>
                    <a:p>
                      <a:endParaRPr lang="de-DE" sz="1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r>
                        <a:rPr lang="de-DE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r>
                        <a:rPr lang="de-DE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r>
                        <a:rPr lang="de-DE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r>
                        <a:rPr lang="de-DE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endParaRPr lang="de-DE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Absatz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Ansprache neuer Kundengruppen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Wahl neuer Distributionswege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Auseinandersetzung mit neuen Wettbewerbern</a:t>
                      </a:r>
                    </a:p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Neugestaltung der Preispolitik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  <a:p>
                      <a:endParaRPr lang="de-DE" sz="10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sym typeface="Wingdings" panose="05000000000000000000" pitchFamily="2" charset="2"/>
                      </a:endParaRPr>
                    </a:p>
                    <a:p>
                      <a:r>
                        <a:rPr lang="de-DE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r>
                        <a:rPr lang="de-DE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  <a:p>
                      <a:r>
                        <a:rPr lang="de-DE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de-DE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9DF71DF-1769-5662-C646-E7533DE1952B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A7DB2495-6D1F-9D89-626F-E95AF72896E8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E8425538-4DF3-A809-55F2-CB32F99D670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7A1BE6A0-0571-B96E-4115-46D3D1148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1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Strategie-Fit-Checkliste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Innovationen und Strategie</a:t>
            </a:r>
          </a:p>
          <a:p>
            <a:endParaRPr lang="de-DE" dirty="0"/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C3BE8EFD-5E31-3156-311F-6E611C2CB6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145312"/>
              </p:ext>
            </p:extLst>
          </p:nvPr>
        </p:nvGraphicFramePr>
        <p:xfrm>
          <a:off x="539750" y="1692000"/>
          <a:ext cx="11113200" cy="464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2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3924098239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3452785598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1190496999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449730913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737100224"/>
                    </a:ext>
                  </a:extLst>
                </a:gridCol>
              </a:tblGrid>
              <a:tr h="432000">
                <a:tc rowSpan="2"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+mj-lt"/>
                        </a:rPr>
                        <a:t>Die Innovation…</a:t>
                      </a:r>
                    </a:p>
                  </a:txBody>
                  <a:tcPr marL="0" marR="10800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Zutreffend</a:t>
                      </a:r>
                    </a:p>
                  </a:txBody>
                  <a:tcPr marL="0" marR="108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4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4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4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4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1386109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Nicht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Wenig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Teilweise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</a:rPr>
                        <a:t>Wesentlich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Vollständig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chemeClr val="accent1"/>
                          </a:solidFill>
                          <a:latin typeface="+mj-lt"/>
                        </a:rPr>
                        <a:t>Bemerkungen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hilft uns, unsere </a:t>
                      </a:r>
                      <a:b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</a:br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Vision umzusetzen.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6"/>
                        </a:solidFill>
                        <a:latin typeface="+mj-lt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3"/>
                        </a:solidFill>
                        <a:latin typeface="+mj-lt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hilft uns, unsere Unternehmens-</a:t>
                      </a:r>
                      <a:b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</a:br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ziele zu erreichen.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unterstützt unsere Marktpositionierungsziele.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entspricht unserer </a:t>
                      </a:r>
                      <a:b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Technologiestrategie.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77975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erfüllt die Anforderungen der </a:t>
                      </a:r>
                      <a:b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Produktions- &amp; Logistikstrategie.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18644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verschafft uns</a:t>
                      </a:r>
                      <a:b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Wettbewerbsvorteile.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46077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baut auf unseren bestehenden Kernkompetenzen auf.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L="72000" marR="72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A61B6C2-95EC-39DD-E863-B582289C1359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30ABB934-0A8C-D9E4-A486-08AC8800FC8F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79D356DA-3C88-8E81-2906-829BE3B4B6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5EF6017F-3B8A-6859-E1B1-5B8FF47B8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515EB-74C9-A9C2-2EC3-41159626B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2368EA-C3F7-2BE6-2A56-993DEB80F50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Marktpositionierung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315F42-9E7D-FAC6-DF43-56C4A3D0E8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Gliederung als Marktpositionierungs-Matrix (Ansoff)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1DF98DE-6A6B-C24A-7A5E-D18CD5C7119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674446" y="2052000"/>
            <a:ext cx="6840000" cy="3240000"/>
            <a:chOff x="2856000" y="1872000"/>
            <a:chExt cx="6480000" cy="2880000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9875FBC4-EF46-1BAE-6EBD-5E387B2F679D}"/>
                </a:ext>
              </a:extLst>
            </p:cNvPr>
            <p:cNvCxnSpPr/>
            <p:nvPr/>
          </p:nvCxnSpPr>
          <p:spPr bwMode="gray">
            <a:xfrm>
              <a:off x="2856000" y="3312000"/>
              <a:ext cx="6480000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555024F0-6DAD-9AF4-DEFD-D8867835C22E}"/>
                </a:ext>
              </a:extLst>
            </p:cNvPr>
            <p:cNvCxnSpPr/>
            <p:nvPr/>
          </p:nvCxnSpPr>
          <p:spPr bwMode="gray">
            <a:xfrm>
              <a:off x="6096000" y="1872000"/>
              <a:ext cx="0" cy="288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6A665778-5B8F-1CBC-7395-119EA71383C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516809" y="1778400"/>
            <a:ext cx="9925448" cy="4120998"/>
            <a:chOff x="1698363" y="1417501"/>
            <a:chExt cx="9925448" cy="4120998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5FF3A44-8872-CEED-1D38-8252C22630E4}"/>
                </a:ext>
              </a:extLst>
            </p:cNvPr>
            <p:cNvSpPr txBox="1"/>
            <p:nvPr/>
          </p:nvSpPr>
          <p:spPr bwMode="gray">
            <a:xfrm>
              <a:off x="9237762" y="5400000"/>
              <a:ext cx="277320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Neue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5E9BA0CB-F8DA-369E-70A3-75B2E27DEB70}"/>
                </a:ext>
              </a:extLst>
            </p:cNvPr>
            <p:cNvSpPr txBox="1"/>
            <p:nvPr/>
          </p:nvSpPr>
          <p:spPr bwMode="gray">
            <a:xfrm>
              <a:off x="9802800" y="5125801"/>
              <a:ext cx="1821011" cy="3323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Marktleistungen 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(Produkte/Dienstleistungen)</a:t>
              </a:r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BC7FE521-D0CE-5F91-6878-6261F6AF53C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856000" y="5292000"/>
              <a:ext cx="684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2722A74F-0D7C-17D6-3050-F77C1E021EA8}"/>
                </a:ext>
              </a:extLst>
            </p:cNvPr>
            <p:cNvSpPr txBox="1"/>
            <p:nvPr/>
          </p:nvSpPr>
          <p:spPr bwMode="gray">
            <a:xfrm>
              <a:off x="2193677" y="1417501"/>
              <a:ext cx="465447" cy="1661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Märkte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314396AA-950F-DDDE-34A7-32B11184AF48}"/>
                </a:ext>
              </a:extLst>
            </p:cNvPr>
            <p:cNvSpPr txBox="1"/>
            <p:nvPr/>
          </p:nvSpPr>
          <p:spPr bwMode="gray">
            <a:xfrm>
              <a:off x="1698363" y="1872000"/>
              <a:ext cx="618760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Bestehende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BA1E359E-E2C2-0F92-2CBE-3759F5C59A69}"/>
                </a:ext>
              </a:extLst>
            </p:cNvPr>
            <p:cNvSpPr txBox="1"/>
            <p:nvPr/>
          </p:nvSpPr>
          <p:spPr bwMode="gray">
            <a:xfrm>
              <a:off x="2039804" y="4615200"/>
              <a:ext cx="277319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Neue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85694BC-9FA0-D1F9-D79F-E0F61FB1043A}"/>
                </a:ext>
              </a:extLst>
            </p:cNvPr>
            <p:cNvSpPr txBox="1"/>
            <p:nvPr/>
          </p:nvSpPr>
          <p:spPr bwMode="gray">
            <a:xfrm>
              <a:off x="3038400" y="5400000"/>
              <a:ext cx="623569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Bestehende</a:t>
              </a:r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B2C1C5E7-FF17-0EEB-23F5-438B89CC207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426400" y="1692000"/>
              <a:ext cx="0" cy="324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1D27A440-C20F-69B0-56C9-350F3FDF6E12}"/>
                </a:ext>
              </a:extLst>
            </p:cNvPr>
            <p:cNvSpPr txBox="1"/>
            <p:nvPr/>
          </p:nvSpPr>
          <p:spPr bwMode="gray">
            <a:xfrm>
              <a:off x="1866679" y="3242751"/>
              <a:ext cx="450444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Ähnliche</a:t>
              </a:r>
            </a:p>
          </p:txBody>
        </p:sp>
        <p:sp>
          <p:nvSpPr>
            <p:cNvPr id="96" name="Textfeld 95">
              <a:extLst>
                <a:ext uri="{FF2B5EF4-FFF2-40B4-BE49-F238E27FC236}">
                  <a16:creationId xmlns:a16="http://schemas.microsoft.com/office/drawing/2014/main" id="{AD634F37-FB8D-6116-588A-54E87AC37CBF}"/>
                </a:ext>
              </a:extLst>
            </p:cNvPr>
            <p:cNvSpPr txBox="1"/>
            <p:nvPr/>
          </p:nvSpPr>
          <p:spPr bwMode="gray">
            <a:xfrm>
              <a:off x="6050779" y="5400000"/>
              <a:ext cx="450443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Ähnliche</a:t>
              </a:r>
            </a:p>
          </p:txBody>
        </p:sp>
      </p:grpSp>
      <p:sp>
        <p:nvSpPr>
          <p:cNvPr id="13" name="Text">
            <a:extLst>
              <a:ext uri="{FF2B5EF4-FFF2-40B4-BE49-F238E27FC236}">
                <a16:creationId xmlns:a16="http://schemas.microsoft.com/office/drawing/2014/main" id="{6285C64D-6077-A034-CDB0-0278604064F8}"/>
              </a:ext>
            </a:extLst>
          </p:cNvPr>
          <p:cNvSpPr txBox="1"/>
          <p:nvPr/>
        </p:nvSpPr>
        <p:spPr bwMode="gray">
          <a:xfrm>
            <a:off x="2674446" y="4032000"/>
            <a:ext cx="3060000" cy="1080000"/>
          </a:xfrm>
          <a:prstGeom prst="rect">
            <a:avLst/>
          </a:prstGeom>
          <a:noFill/>
        </p:spPr>
        <p:txBody>
          <a:bodyPr wrap="square" lIns="0" tIns="14400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Markterweiterung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Neue Marktsegmente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Neue Ziel-/Kundengruppen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Neue Marktregionen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de-DE" sz="20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3" name="Text">
            <a:extLst>
              <a:ext uri="{FF2B5EF4-FFF2-40B4-BE49-F238E27FC236}">
                <a16:creationId xmlns:a16="http://schemas.microsoft.com/office/drawing/2014/main" id="{DEFF339A-594A-A72A-05E0-FF5B4D0FDCFA}"/>
              </a:ext>
            </a:extLst>
          </p:cNvPr>
          <p:cNvSpPr txBox="1"/>
          <p:nvPr/>
        </p:nvSpPr>
        <p:spPr bwMode="gray">
          <a:xfrm>
            <a:off x="6454446" y="4059712"/>
            <a:ext cx="3060000" cy="1080000"/>
          </a:xfrm>
          <a:prstGeom prst="rect">
            <a:avLst/>
          </a:prstGeom>
          <a:noFill/>
        </p:spPr>
        <p:txBody>
          <a:bodyPr wrap="square" lIns="0" tIns="14400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Diversifikation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Neue Geschäfte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Neue Zielmärkte 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Neue Absatzwege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de-DE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77AAE9F0-ACB4-4D91-CD49-0B6ABE1A875A}"/>
              </a:ext>
            </a:extLst>
          </p:cNvPr>
          <p:cNvSpPr txBox="1"/>
          <p:nvPr/>
        </p:nvSpPr>
        <p:spPr bwMode="gray">
          <a:xfrm>
            <a:off x="2674446" y="2052000"/>
            <a:ext cx="3060000" cy="1080000"/>
          </a:xfrm>
          <a:prstGeom prst="rect">
            <a:avLst/>
          </a:prstGeom>
          <a:noFill/>
        </p:spPr>
        <p:txBody>
          <a:bodyPr wrap="square" lIns="0" tIns="14400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Marktdurchdringung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Spitzenqualität/-leistung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Kampfpreise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Spezielles Design</a:t>
            </a:r>
          </a:p>
        </p:txBody>
      </p:sp>
      <p:sp>
        <p:nvSpPr>
          <p:cNvPr id="25" name="Text">
            <a:extLst>
              <a:ext uri="{FF2B5EF4-FFF2-40B4-BE49-F238E27FC236}">
                <a16:creationId xmlns:a16="http://schemas.microsoft.com/office/drawing/2014/main" id="{B34B4F7B-C0FB-07E2-4649-73CC26B4A024}"/>
              </a:ext>
            </a:extLst>
          </p:cNvPr>
          <p:cNvSpPr txBox="1"/>
          <p:nvPr/>
        </p:nvSpPr>
        <p:spPr bwMode="gray">
          <a:xfrm>
            <a:off x="6454446" y="2052000"/>
            <a:ext cx="3060000" cy="1080000"/>
          </a:xfrm>
          <a:prstGeom prst="rect">
            <a:avLst/>
          </a:prstGeom>
          <a:noFill/>
        </p:spPr>
        <p:txBody>
          <a:bodyPr wrap="square" lIns="0" tIns="14400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Sortimentserweiterung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Produktinnovation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Markenerweiterung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Neue Dienstleistungen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endParaRPr lang="de-DE" sz="2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7158449-B268-5D68-0B8E-8ED930E860C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085246" y="2052000"/>
            <a:ext cx="648003" cy="648000"/>
            <a:chOff x="529836" y="2325329"/>
            <a:chExt cx="648003" cy="64800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06C889D8-9313-7975-8F00-05C6A22667F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29836" y="2325329"/>
              <a:ext cx="648003" cy="648000"/>
              <a:chOff x="7075896" y="2233365"/>
              <a:chExt cx="719172" cy="719170"/>
            </a:xfrm>
          </p:grpSpPr>
          <p:sp>
            <p:nvSpPr>
              <p:cNvPr id="20" name="Oval 2">
                <a:extLst>
                  <a:ext uri="{FF2B5EF4-FFF2-40B4-BE49-F238E27FC236}">
                    <a16:creationId xmlns:a16="http://schemas.microsoft.com/office/drawing/2014/main" id="{0E61B5C5-BD6B-04E1-33EE-8590C83E6D5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14400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1" name="Oval 2">
                <a:extLst>
                  <a:ext uri="{FF2B5EF4-FFF2-40B4-BE49-F238E27FC236}">
                    <a16:creationId xmlns:a16="http://schemas.microsoft.com/office/drawing/2014/main" id="{6351E502-A330-3ED2-AE01-CDE7C0AFBE0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14400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ICON">
              <a:extLst>
                <a:ext uri="{FF2B5EF4-FFF2-40B4-BE49-F238E27FC236}">
                  <a16:creationId xmlns:a16="http://schemas.microsoft.com/office/drawing/2014/main" id="{E5A8716F-D12F-6E65-A580-EDE06289264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73836" y="2531652"/>
              <a:ext cx="360002" cy="270000"/>
              <a:chOff x="12452759" y="77523"/>
              <a:chExt cx="705787" cy="466155"/>
            </a:xfrm>
            <a:noFill/>
          </p:grpSpPr>
          <p:cxnSp>
            <p:nvCxnSpPr>
              <p:cNvPr id="7" name="Gerader Verbinder 6">
                <a:extLst>
                  <a:ext uri="{FF2B5EF4-FFF2-40B4-BE49-F238E27FC236}">
                    <a16:creationId xmlns:a16="http://schemas.microsoft.com/office/drawing/2014/main" id="{FF0890B3-14E5-7397-5EBA-AC84377878D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688026" y="201976"/>
                <a:ext cx="117358" cy="341702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8" name="Gerader Verbinder 7">
                <a:extLst>
                  <a:ext uri="{FF2B5EF4-FFF2-40B4-BE49-F238E27FC236}">
                    <a16:creationId xmlns:a16="http://schemas.microsoft.com/office/drawing/2014/main" id="{812FF390-AB68-2C98-0910-6AC7A6D1C9F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12805382" y="201976"/>
                <a:ext cx="117903" cy="341702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9" name="Gerader Verbinder 8">
                <a:extLst>
                  <a:ext uri="{FF2B5EF4-FFF2-40B4-BE49-F238E27FC236}">
                    <a16:creationId xmlns:a16="http://schemas.microsoft.com/office/drawing/2014/main" id="{48F0F833-FCEF-C1DD-16A3-734F4EE4353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12805382" y="201976"/>
                <a:ext cx="353164" cy="341702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0" name="Gerader Verbinder 9">
                <a:extLst>
                  <a:ext uri="{FF2B5EF4-FFF2-40B4-BE49-F238E27FC236}">
                    <a16:creationId xmlns:a16="http://schemas.microsoft.com/office/drawing/2014/main" id="{CEF788E0-B77F-2674-8B14-0FCFDB68C36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452763" y="201976"/>
                <a:ext cx="352619" cy="341702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2387F60E-38ED-39ED-3C65-7177CB450A9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452759" y="201976"/>
                <a:ext cx="705783" cy="0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8EA2991E-40D1-5E5B-1E86-52EDA77E52C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570662" y="77523"/>
                <a:ext cx="469975" cy="0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142888F7-5D05-8497-A45A-89A460FDA33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12452767" y="77523"/>
                <a:ext cx="117903" cy="124453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5" name="Gerader Verbinder 14">
                <a:extLst>
                  <a:ext uri="{FF2B5EF4-FFF2-40B4-BE49-F238E27FC236}">
                    <a16:creationId xmlns:a16="http://schemas.microsoft.com/office/drawing/2014/main" id="{A61DCC2B-7EC1-193A-3FF5-62C84C6F951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12688028" y="77523"/>
                <a:ext cx="117358" cy="124453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6" name="Gerader Verbinder 15">
                <a:extLst>
                  <a:ext uri="{FF2B5EF4-FFF2-40B4-BE49-F238E27FC236}">
                    <a16:creationId xmlns:a16="http://schemas.microsoft.com/office/drawing/2014/main" id="{83313FD6-4BF6-1A98-91B5-42FE81EA829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H="1">
                <a:off x="12923289" y="77523"/>
                <a:ext cx="117358" cy="124453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946030E5-9C4B-BD14-C301-E32841AE19C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805386" y="77523"/>
                <a:ext cx="117903" cy="124453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C8873702-9745-8EB8-0C08-124B9158874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3040639" y="77523"/>
                <a:ext cx="117903" cy="124453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7DAECA22-4BFD-452C-2D5F-551B5D8C6A1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12570701" y="77523"/>
                <a:ext cx="117356" cy="124453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</p:grp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9164D0C-6F3C-DE7E-15CF-5533344733F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085246" y="4032000"/>
            <a:ext cx="648003" cy="648000"/>
            <a:chOff x="5226655" y="3735712"/>
            <a:chExt cx="648003" cy="648000"/>
          </a:xfrm>
        </p:grpSpPr>
        <p:grpSp>
          <p:nvGrpSpPr>
            <p:cNvPr id="38" name="Gruppieren 37">
              <a:extLst>
                <a:ext uri="{FF2B5EF4-FFF2-40B4-BE49-F238E27FC236}">
                  <a16:creationId xmlns:a16="http://schemas.microsoft.com/office/drawing/2014/main" id="{D50F5FA7-673F-4E8D-9379-4E3D6C3A92D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226655" y="3735712"/>
              <a:ext cx="648003" cy="648000"/>
              <a:chOff x="7075896" y="2233365"/>
              <a:chExt cx="719172" cy="719170"/>
            </a:xfrm>
          </p:grpSpPr>
          <p:sp>
            <p:nvSpPr>
              <p:cNvPr id="59" name="Oval 2">
                <a:extLst>
                  <a:ext uri="{FF2B5EF4-FFF2-40B4-BE49-F238E27FC236}">
                    <a16:creationId xmlns:a16="http://schemas.microsoft.com/office/drawing/2014/main" id="{E2319878-57DA-8814-D4A8-A967355C143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0" name="Oval 2">
                <a:extLst>
                  <a:ext uri="{FF2B5EF4-FFF2-40B4-BE49-F238E27FC236}">
                    <a16:creationId xmlns:a16="http://schemas.microsoft.com/office/drawing/2014/main" id="{F9E82929-726D-9D9B-E927-A6B17DB4FEF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ICON">
              <a:extLst>
                <a:ext uri="{FF2B5EF4-FFF2-40B4-BE49-F238E27FC236}">
                  <a16:creationId xmlns:a16="http://schemas.microsoft.com/office/drawing/2014/main" id="{5337C550-7D44-5432-7BDA-501B6F05519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385296" y="3870187"/>
              <a:ext cx="349771" cy="360000"/>
              <a:chOff x="11883265" y="5185484"/>
              <a:chExt cx="671301" cy="690932"/>
            </a:xfrm>
            <a:noFill/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B5F9FDC5-29E0-98D9-7789-54F2AB266993}"/>
                  </a:ext>
                </a:extLst>
              </p:cNvPr>
              <p:cNvSpPr/>
              <p:nvPr/>
            </p:nvSpPr>
            <p:spPr bwMode="gray">
              <a:xfrm>
                <a:off x="11969508" y="5543357"/>
                <a:ext cx="463194" cy="22057"/>
              </a:xfrm>
              <a:custGeom>
                <a:avLst/>
                <a:gdLst>
                  <a:gd name="connsiteX0" fmla="*/ 18326 w 684170"/>
                  <a:gd name="connsiteY0" fmla="*/ 18326 h 32579"/>
                  <a:gd name="connsiteX1" fmla="*/ 668288 w 684170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84170" h="32579">
                    <a:moveTo>
                      <a:pt x="18326" y="18326"/>
                    </a:moveTo>
                    <a:lnTo>
                      <a:pt x="668288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68C93A79-4BFF-9FD7-F622-7EABF2EE635B}"/>
                  </a:ext>
                </a:extLst>
              </p:cNvPr>
              <p:cNvSpPr/>
              <p:nvPr/>
            </p:nvSpPr>
            <p:spPr bwMode="gray">
              <a:xfrm>
                <a:off x="12189525" y="5323339"/>
                <a:ext cx="22057" cy="242625"/>
              </a:xfrm>
              <a:custGeom>
                <a:avLst/>
                <a:gdLst>
                  <a:gd name="connsiteX0" fmla="*/ 18326 w 32579"/>
                  <a:gd name="connsiteY0" fmla="*/ 18326 h 358375"/>
                  <a:gd name="connsiteX1" fmla="*/ 18326 w 32579"/>
                  <a:gd name="connsiteY1" fmla="*/ 343307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358375">
                    <a:moveTo>
                      <a:pt x="18326" y="18326"/>
                    </a:moveTo>
                    <a:lnTo>
                      <a:pt x="18326" y="34330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4324E9B8-C7DE-D195-451C-30C730BC66F3}"/>
                  </a:ext>
                </a:extLst>
              </p:cNvPr>
              <p:cNvSpPr/>
              <p:nvPr/>
            </p:nvSpPr>
            <p:spPr bwMode="gray">
              <a:xfrm>
                <a:off x="11969508" y="5323339"/>
                <a:ext cx="463194" cy="242625"/>
              </a:xfrm>
              <a:custGeom>
                <a:avLst/>
                <a:gdLst>
                  <a:gd name="connsiteX0" fmla="*/ 18326 w 684170"/>
                  <a:gd name="connsiteY0" fmla="*/ 343307 h 358375"/>
                  <a:gd name="connsiteX1" fmla="*/ 343306 w 684170"/>
                  <a:gd name="connsiteY1" fmla="*/ 18326 h 358375"/>
                  <a:gd name="connsiteX2" fmla="*/ 668288 w 684170"/>
                  <a:gd name="connsiteY2" fmla="*/ 344122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4170" h="358375">
                    <a:moveTo>
                      <a:pt x="18326" y="343307"/>
                    </a:moveTo>
                    <a:cubicBezTo>
                      <a:pt x="18326" y="164120"/>
                      <a:pt x="164119" y="18326"/>
                      <a:pt x="343306" y="18326"/>
                    </a:cubicBezTo>
                    <a:cubicBezTo>
                      <a:pt x="522494" y="18326"/>
                      <a:pt x="668288" y="164934"/>
                      <a:pt x="668288" y="34412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BE99A885-9D2D-D728-A99E-03A6178347F3}"/>
                  </a:ext>
                </a:extLst>
              </p:cNvPr>
              <p:cNvSpPr/>
              <p:nvPr/>
            </p:nvSpPr>
            <p:spPr bwMode="gray">
              <a:xfrm>
                <a:off x="12071520" y="5323339"/>
                <a:ext cx="137855" cy="242625"/>
              </a:xfrm>
              <a:custGeom>
                <a:avLst/>
                <a:gdLst>
                  <a:gd name="connsiteX0" fmla="*/ 192626 w 203622"/>
                  <a:gd name="connsiteY0" fmla="*/ 18326 h 358375"/>
                  <a:gd name="connsiteX1" fmla="*/ 18326 w 203622"/>
                  <a:gd name="connsiteY1" fmla="*/ 343307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622" h="358375">
                    <a:moveTo>
                      <a:pt x="192626" y="18326"/>
                    </a:moveTo>
                    <a:cubicBezTo>
                      <a:pt x="192626" y="18326"/>
                      <a:pt x="18326" y="87558"/>
                      <a:pt x="18326" y="343307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2964D925-7558-F10F-5D62-A3465A724F9F}"/>
                  </a:ext>
                </a:extLst>
              </p:cNvPr>
              <p:cNvSpPr/>
              <p:nvPr/>
            </p:nvSpPr>
            <p:spPr bwMode="gray">
              <a:xfrm>
                <a:off x="12189524" y="5323339"/>
                <a:ext cx="137855" cy="242625"/>
              </a:xfrm>
              <a:custGeom>
                <a:avLst/>
                <a:gdLst>
                  <a:gd name="connsiteX0" fmla="*/ 18326 w 203622"/>
                  <a:gd name="connsiteY0" fmla="*/ 18326 h 358375"/>
                  <a:gd name="connsiteX1" fmla="*/ 192627 w 203622"/>
                  <a:gd name="connsiteY1" fmla="*/ 343307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622" h="358375">
                    <a:moveTo>
                      <a:pt x="18326" y="18326"/>
                    </a:moveTo>
                    <a:cubicBezTo>
                      <a:pt x="18326" y="18326"/>
                      <a:pt x="192627" y="87558"/>
                      <a:pt x="192627" y="343307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3F8A51A3-E4C7-8775-1DB8-DB6456012DEA}"/>
                  </a:ext>
                </a:extLst>
              </p:cNvPr>
              <p:cNvSpPr/>
              <p:nvPr/>
            </p:nvSpPr>
            <p:spPr bwMode="gray">
              <a:xfrm>
                <a:off x="12036781" y="5385099"/>
                <a:ext cx="176455" cy="88227"/>
              </a:xfrm>
              <a:custGeom>
                <a:avLst/>
                <a:gdLst>
                  <a:gd name="connsiteX0" fmla="*/ 243939 w 260636"/>
                  <a:gd name="connsiteY0" fmla="*/ 112807 h 130318"/>
                  <a:gd name="connsiteX1" fmla="*/ 18326 w 260636"/>
                  <a:gd name="connsiteY1" fmla="*/ 18326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636" h="130318">
                    <a:moveTo>
                      <a:pt x="243939" y="112807"/>
                    </a:moveTo>
                    <a:cubicBezTo>
                      <a:pt x="64751" y="112807"/>
                      <a:pt x="18326" y="18326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2A4659C0-F5A3-09B1-8C85-E5544BFA34C5}"/>
                  </a:ext>
                </a:extLst>
              </p:cNvPr>
              <p:cNvSpPr/>
              <p:nvPr/>
            </p:nvSpPr>
            <p:spPr bwMode="gray">
              <a:xfrm>
                <a:off x="12189524" y="5385099"/>
                <a:ext cx="176455" cy="88227"/>
              </a:xfrm>
              <a:custGeom>
                <a:avLst/>
                <a:gdLst>
                  <a:gd name="connsiteX0" fmla="*/ 243940 w 260636"/>
                  <a:gd name="connsiteY0" fmla="*/ 18326 h 130318"/>
                  <a:gd name="connsiteX1" fmla="*/ 18326 w 260636"/>
                  <a:gd name="connsiteY1" fmla="*/ 112807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636" h="130318">
                    <a:moveTo>
                      <a:pt x="243940" y="18326"/>
                    </a:moveTo>
                    <a:cubicBezTo>
                      <a:pt x="243940" y="18326"/>
                      <a:pt x="197514" y="112807"/>
                      <a:pt x="18326" y="112807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14212108-7A97-F559-2FCA-ACF9BABF00A4}"/>
                  </a:ext>
                </a:extLst>
              </p:cNvPr>
              <p:cNvSpPr/>
              <p:nvPr/>
            </p:nvSpPr>
            <p:spPr bwMode="gray">
              <a:xfrm>
                <a:off x="12189525" y="5543357"/>
                <a:ext cx="22057" cy="242625"/>
              </a:xfrm>
              <a:custGeom>
                <a:avLst/>
                <a:gdLst>
                  <a:gd name="connsiteX0" fmla="*/ 18326 w 32579"/>
                  <a:gd name="connsiteY0" fmla="*/ 343307 h 358375"/>
                  <a:gd name="connsiteX1" fmla="*/ 18326 w 32579"/>
                  <a:gd name="connsiteY1" fmla="*/ 18326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358375">
                    <a:moveTo>
                      <a:pt x="18326" y="343307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C2B264C0-BCBF-0C5B-9DD6-B792B17AA6C1}"/>
                  </a:ext>
                </a:extLst>
              </p:cNvPr>
              <p:cNvSpPr/>
              <p:nvPr/>
            </p:nvSpPr>
            <p:spPr bwMode="gray">
              <a:xfrm>
                <a:off x="11969508" y="5543357"/>
                <a:ext cx="463194" cy="242625"/>
              </a:xfrm>
              <a:custGeom>
                <a:avLst/>
                <a:gdLst>
                  <a:gd name="connsiteX0" fmla="*/ 668288 w 684170"/>
                  <a:gd name="connsiteY0" fmla="*/ 18326 h 358375"/>
                  <a:gd name="connsiteX1" fmla="*/ 343306 w 684170"/>
                  <a:gd name="connsiteY1" fmla="*/ 343307 h 358375"/>
                  <a:gd name="connsiteX2" fmla="*/ 18326 w 684170"/>
                  <a:gd name="connsiteY2" fmla="*/ 18326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4170" h="358375">
                    <a:moveTo>
                      <a:pt x="668288" y="18326"/>
                    </a:moveTo>
                    <a:cubicBezTo>
                      <a:pt x="668288" y="197514"/>
                      <a:pt x="522494" y="343307"/>
                      <a:pt x="343306" y="343307"/>
                    </a:cubicBezTo>
                    <a:cubicBezTo>
                      <a:pt x="164119" y="343307"/>
                      <a:pt x="18326" y="197514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70A5BE10-EACF-FAE1-C869-4A8A17A96E73}"/>
                  </a:ext>
                </a:extLst>
              </p:cNvPr>
              <p:cNvSpPr/>
              <p:nvPr/>
            </p:nvSpPr>
            <p:spPr bwMode="gray">
              <a:xfrm>
                <a:off x="12189524" y="5543357"/>
                <a:ext cx="137855" cy="242625"/>
              </a:xfrm>
              <a:custGeom>
                <a:avLst/>
                <a:gdLst>
                  <a:gd name="connsiteX0" fmla="*/ 18326 w 203622"/>
                  <a:gd name="connsiteY0" fmla="*/ 343307 h 358375"/>
                  <a:gd name="connsiteX1" fmla="*/ 192627 w 203622"/>
                  <a:gd name="connsiteY1" fmla="*/ 18326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622" h="358375">
                    <a:moveTo>
                      <a:pt x="18326" y="343307"/>
                    </a:moveTo>
                    <a:cubicBezTo>
                      <a:pt x="18326" y="343307"/>
                      <a:pt x="192627" y="274076"/>
                      <a:pt x="192627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46F00A1A-9657-9A2A-1EE0-4DC92B87264A}"/>
                  </a:ext>
                </a:extLst>
              </p:cNvPr>
              <p:cNvSpPr/>
              <p:nvPr/>
            </p:nvSpPr>
            <p:spPr bwMode="gray">
              <a:xfrm>
                <a:off x="12071520" y="5543357"/>
                <a:ext cx="137855" cy="242625"/>
              </a:xfrm>
              <a:custGeom>
                <a:avLst/>
                <a:gdLst>
                  <a:gd name="connsiteX0" fmla="*/ 192626 w 203622"/>
                  <a:gd name="connsiteY0" fmla="*/ 343307 h 358375"/>
                  <a:gd name="connsiteX1" fmla="*/ 18326 w 203622"/>
                  <a:gd name="connsiteY1" fmla="*/ 18326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622" h="358375">
                    <a:moveTo>
                      <a:pt x="192626" y="343307"/>
                    </a:moveTo>
                    <a:cubicBezTo>
                      <a:pt x="192626" y="343307"/>
                      <a:pt x="18326" y="274076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0BE2ED8C-153F-7909-F10F-40B23D9AF1F8}"/>
                  </a:ext>
                </a:extLst>
              </p:cNvPr>
              <p:cNvSpPr/>
              <p:nvPr/>
            </p:nvSpPr>
            <p:spPr bwMode="gray">
              <a:xfrm>
                <a:off x="12189524" y="5637650"/>
                <a:ext cx="176455" cy="88227"/>
              </a:xfrm>
              <a:custGeom>
                <a:avLst/>
                <a:gdLst>
                  <a:gd name="connsiteX0" fmla="*/ 243940 w 260636"/>
                  <a:gd name="connsiteY0" fmla="*/ 112807 h 130318"/>
                  <a:gd name="connsiteX1" fmla="*/ 18326 w 260636"/>
                  <a:gd name="connsiteY1" fmla="*/ 18326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636" h="130318">
                    <a:moveTo>
                      <a:pt x="243940" y="112807"/>
                    </a:moveTo>
                    <a:cubicBezTo>
                      <a:pt x="243940" y="112807"/>
                      <a:pt x="197514" y="18326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AD18534B-D603-714C-ADC2-3CD4C492A379}"/>
                  </a:ext>
                </a:extLst>
              </p:cNvPr>
              <p:cNvSpPr/>
              <p:nvPr/>
            </p:nvSpPr>
            <p:spPr bwMode="gray">
              <a:xfrm>
                <a:off x="12036781" y="5637650"/>
                <a:ext cx="176455" cy="88227"/>
              </a:xfrm>
              <a:custGeom>
                <a:avLst/>
                <a:gdLst>
                  <a:gd name="connsiteX0" fmla="*/ 18326 w 260636"/>
                  <a:gd name="connsiteY0" fmla="*/ 112807 h 130318"/>
                  <a:gd name="connsiteX1" fmla="*/ 243939 w 260636"/>
                  <a:gd name="connsiteY1" fmla="*/ 18326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636" h="130318">
                    <a:moveTo>
                      <a:pt x="18326" y="112807"/>
                    </a:moveTo>
                    <a:cubicBezTo>
                      <a:pt x="18326" y="112807"/>
                      <a:pt x="64751" y="18326"/>
                      <a:pt x="243939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8DB06E58-7D82-C191-0509-BD91BA5B1D4C}"/>
                  </a:ext>
                </a:extLst>
              </p:cNvPr>
              <p:cNvSpPr/>
              <p:nvPr/>
            </p:nvSpPr>
            <p:spPr bwMode="gray">
              <a:xfrm>
                <a:off x="11883265" y="5203681"/>
                <a:ext cx="281226" cy="474223"/>
              </a:xfrm>
              <a:custGeom>
                <a:avLst/>
                <a:gdLst>
                  <a:gd name="connsiteX0" fmla="*/ 401461 w 415389"/>
                  <a:gd name="connsiteY0" fmla="*/ 18326 h 700460"/>
                  <a:gd name="connsiteX1" fmla="*/ 212500 w 415389"/>
                  <a:gd name="connsiteY1" fmla="*/ 145386 h 700460"/>
                  <a:gd name="connsiteX2" fmla="*/ 61820 w 415389"/>
                  <a:gd name="connsiteY2" fmla="*/ 322131 h 700460"/>
                  <a:gd name="connsiteX3" fmla="*/ 50417 w 415389"/>
                  <a:gd name="connsiteY3" fmla="*/ 687836 h 700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89" h="700460">
                    <a:moveTo>
                      <a:pt x="401461" y="18326"/>
                    </a:moveTo>
                    <a:cubicBezTo>
                      <a:pt x="370511" y="88372"/>
                      <a:pt x="296393" y="91630"/>
                      <a:pt x="212500" y="145386"/>
                    </a:cubicBezTo>
                    <a:cubicBezTo>
                      <a:pt x="146527" y="187740"/>
                      <a:pt x="96028" y="251270"/>
                      <a:pt x="61820" y="322131"/>
                    </a:cubicBezTo>
                    <a:cubicBezTo>
                      <a:pt x="8064" y="435345"/>
                      <a:pt x="3991" y="571364"/>
                      <a:pt x="50417" y="68783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21B3E4E8-3089-C510-E426-1AC373C84640}"/>
                  </a:ext>
                </a:extLst>
              </p:cNvPr>
              <p:cNvSpPr/>
              <p:nvPr/>
            </p:nvSpPr>
            <p:spPr bwMode="gray">
              <a:xfrm>
                <a:off x="12102951" y="5185484"/>
                <a:ext cx="88227" cy="71685"/>
              </a:xfrm>
              <a:custGeom>
                <a:avLst/>
                <a:gdLst>
                  <a:gd name="connsiteX0" fmla="*/ 18326 w 130318"/>
                  <a:gd name="connsiteY0" fmla="*/ 36245 h 105883"/>
                  <a:gd name="connsiteX1" fmla="*/ 94074 w 130318"/>
                  <a:gd name="connsiteY1" fmla="*/ 18326 h 105883"/>
                  <a:gd name="connsiteX2" fmla="*/ 111992 w 130318"/>
                  <a:gd name="connsiteY2" fmla="*/ 94888 h 10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318" h="105883">
                    <a:moveTo>
                      <a:pt x="18326" y="36245"/>
                    </a:moveTo>
                    <a:lnTo>
                      <a:pt x="94074" y="18326"/>
                    </a:lnTo>
                    <a:lnTo>
                      <a:pt x="111992" y="94888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060D42E2-96C6-2BAE-A268-F7BC152E5706}"/>
                  </a:ext>
                </a:extLst>
              </p:cNvPr>
              <p:cNvSpPr/>
              <p:nvPr/>
            </p:nvSpPr>
            <p:spPr bwMode="gray">
              <a:xfrm>
                <a:off x="11918776" y="5733046"/>
                <a:ext cx="534880" cy="143370"/>
              </a:xfrm>
              <a:custGeom>
                <a:avLst/>
                <a:gdLst>
                  <a:gd name="connsiteX0" fmla="*/ 18326 w 790054"/>
                  <a:gd name="connsiteY0" fmla="*/ 50091 h 211767"/>
                  <a:gd name="connsiteX1" fmla="*/ 223578 w 790054"/>
                  <a:gd name="connsiteY1" fmla="*/ 150273 h 211767"/>
                  <a:gd name="connsiteX2" fmla="*/ 452449 w 790054"/>
                  <a:gd name="connsiteY2" fmla="*/ 191812 h 211767"/>
                  <a:gd name="connsiteX3" fmla="*/ 774172 w 790054"/>
                  <a:gd name="connsiteY3" fmla="*/ 18326 h 21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54" h="211767">
                    <a:moveTo>
                      <a:pt x="18326" y="50091"/>
                    </a:moveTo>
                    <a:cubicBezTo>
                      <a:pt x="94888" y="41946"/>
                      <a:pt x="133984" y="104662"/>
                      <a:pt x="223578" y="150273"/>
                    </a:cubicBezTo>
                    <a:cubicBezTo>
                      <a:pt x="292809" y="186111"/>
                      <a:pt x="374258" y="198328"/>
                      <a:pt x="452449" y="191812"/>
                    </a:cubicBezTo>
                    <a:cubicBezTo>
                      <a:pt x="577881" y="182038"/>
                      <a:pt x="697610" y="117694"/>
                      <a:pt x="774172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E9637714-E313-9BEC-4937-7FF3AF045A48}"/>
                  </a:ext>
                </a:extLst>
              </p:cNvPr>
              <p:cNvSpPr/>
              <p:nvPr/>
            </p:nvSpPr>
            <p:spPr bwMode="gray">
              <a:xfrm>
                <a:off x="11897271" y="5717054"/>
                <a:ext cx="60657" cy="99256"/>
              </a:xfrm>
              <a:custGeom>
                <a:avLst/>
                <a:gdLst>
                  <a:gd name="connsiteX0" fmla="*/ 71268 w 89593"/>
                  <a:gd name="connsiteY0" fmla="*/ 129096 h 146608"/>
                  <a:gd name="connsiteX1" fmla="*/ 18326 w 89593"/>
                  <a:gd name="connsiteY1" fmla="*/ 71268 h 146608"/>
                  <a:gd name="connsiteX2" fmla="*/ 75340 w 89593"/>
                  <a:gd name="connsiteY2" fmla="*/ 18326 h 1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593" h="146608">
                    <a:moveTo>
                      <a:pt x="71268" y="129096"/>
                    </a:moveTo>
                    <a:lnTo>
                      <a:pt x="18326" y="71268"/>
                    </a:lnTo>
                    <a:lnTo>
                      <a:pt x="75340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807516D1-3E83-2F74-84D9-F461A46C6264}"/>
                  </a:ext>
                </a:extLst>
              </p:cNvPr>
              <p:cNvSpPr/>
              <p:nvPr/>
            </p:nvSpPr>
            <p:spPr bwMode="gray">
              <a:xfrm>
                <a:off x="12233638" y="5240626"/>
                <a:ext cx="297768" cy="452166"/>
              </a:xfrm>
              <a:custGeom>
                <a:avLst/>
                <a:gdLst>
                  <a:gd name="connsiteX0" fmla="*/ 423128 w 439824"/>
                  <a:gd name="connsiteY0" fmla="*/ 656886 h 667881"/>
                  <a:gd name="connsiteX1" fmla="*/ 407652 w 439824"/>
                  <a:gd name="connsiteY1" fmla="*/ 429643 h 667881"/>
                  <a:gd name="connsiteX2" fmla="*/ 329462 w 439824"/>
                  <a:gd name="connsiteY2" fmla="*/ 210546 h 667881"/>
                  <a:gd name="connsiteX3" fmla="*/ 18326 w 439824"/>
                  <a:gd name="connsiteY3" fmla="*/ 18326 h 6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824" h="667881">
                    <a:moveTo>
                      <a:pt x="423128" y="656886"/>
                    </a:moveTo>
                    <a:cubicBezTo>
                      <a:pt x="378331" y="594984"/>
                      <a:pt x="412539" y="529011"/>
                      <a:pt x="407652" y="429643"/>
                    </a:cubicBezTo>
                    <a:cubicBezTo>
                      <a:pt x="403580" y="351452"/>
                      <a:pt x="374258" y="275705"/>
                      <a:pt x="329462" y="210546"/>
                    </a:cubicBezTo>
                    <a:cubicBezTo>
                      <a:pt x="258600" y="107105"/>
                      <a:pt x="142943" y="35430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552AE972-911B-7FAD-A4D7-13774A13F7AD}"/>
                  </a:ext>
                </a:extLst>
              </p:cNvPr>
              <p:cNvSpPr/>
              <p:nvPr/>
            </p:nvSpPr>
            <p:spPr bwMode="gray">
              <a:xfrm>
                <a:off x="12466339" y="5641510"/>
                <a:ext cx="88227" cy="71685"/>
              </a:xfrm>
              <a:custGeom>
                <a:avLst/>
                <a:gdLst>
                  <a:gd name="connsiteX0" fmla="*/ 116065 w 130318"/>
                  <a:gd name="connsiteY0" fmla="*/ 18326 h 105883"/>
                  <a:gd name="connsiteX1" fmla="*/ 93259 w 130318"/>
                  <a:gd name="connsiteY1" fmla="*/ 93259 h 105883"/>
                  <a:gd name="connsiteX2" fmla="*/ 18326 w 130318"/>
                  <a:gd name="connsiteY2" fmla="*/ 70453 h 10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318" h="105883">
                    <a:moveTo>
                      <a:pt x="116065" y="18326"/>
                    </a:moveTo>
                    <a:lnTo>
                      <a:pt x="93259" y="93259"/>
                    </a:lnTo>
                    <a:lnTo>
                      <a:pt x="18326" y="704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11B4822F-6319-EBC2-B2A6-FED51FD4601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866443" y="2052000"/>
            <a:ext cx="648003" cy="648000"/>
            <a:chOff x="8802432" y="1964289"/>
            <a:chExt cx="648003" cy="648000"/>
          </a:xfrm>
        </p:grpSpPr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7EBE9C3F-74B4-B455-68ED-5DA9BE2628A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802432" y="1964289"/>
              <a:ext cx="648003" cy="648000"/>
              <a:chOff x="7075896" y="2233365"/>
              <a:chExt cx="719172" cy="719170"/>
            </a:xfrm>
          </p:grpSpPr>
          <p:sp>
            <p:nvSpPr>
              <p:cNvPr id="73" name="Oval 2">
                <a:extLst>
                  <a:ext uri="{FF2B5EF4-FFF2-40B4-BE49-F238E27FC236}">
                    <a16:creationId xmlns:a16="http://schemas.microsoft.com/office/drawing/2014/main" id="{0C622AF8-0168-0E0C-1761-6E2D03CB77D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4" name="Oval 2">
                <a:extLst>
                  <a:ext uri="{FF2B5EF4-FFF2-40B4-BE49-F238E27FC236}">
                    <a16:creationId xmlns:a16="http://schemas.microsoft.com/office/drawing/2014/main" id="{DE322395-11CB-E3BE-2F73-5ED51290B24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ICON">
              <a:extLst>
                <a:ext uri="{FF2B5EF4-FFF2-40B4-BE49-F238E27FC236}">
                  <a16:creationId xmlns:a16="http://schemas.microsoft.com/office/drawing/2014/main" id="{5D62B273-01E3-7CBA-2A85-DEAF947D3A2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946433" y="2136129"/>
              <a:ext cx="360000" cy="304320"/>
              <a:chOff x="5225066" y="8546401"/>
              <a:chExt cx="773644" cy="653986"/>
            </a:xfrm>
            <a:noFill/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9284DB65-EB92-497C-E8AE-30534096EBED}"/>
                  </a:ext>
                </a:extLst>
              </p:cNvPr>
              <p:cNvSpPr/>
              <p:nvPr/>
            </p:nvSpPr>
            <p:spPr bwMode="gray">
              <a:xfrm>
                <a:off x="5225066" y="8807224"/>
                <a:ext cx="220569" cy="132341"/>
              </a:xfrm>
              <a:custGeom>
                <a:avLst/>
                <a:gdLst>
                  <a:gd name="connsiteX0" fmla="*/ 37874 w 325795"/>
                  <a:gd name="connsiteY0" fmla="*/ 182038 h 195477"/>
                  <a:gd name="connsiteX1" fmla="*/ 293623 w 325795"/>
                  <a:gd name="connsiteY1" fmla="*/ 182038 h 195477"/>
                  <a:gd name="connsiteX2" fmla="*/ 313171 w 325795"/>
                  <a:gd name="connsiteY2" fmla="*/ 162491 h 195477"/>
                  <a:gd name="connsiteX3" fmla="*/ 313171 w 325795"/>
                  <a:gd name="connsiteY3" fmla="*/ 37873 h 195477"/>
                  <a:gd name="connsiteX4" fmla="*/ 293623 w 325795"/>
                  <a:gd name="connsiteY4" fmla="*/ 18326 h 195477"/>
                  <a:gd name="connsiteX5" fmla="*/ 37874 w 325795"/>
                  <a:gd name="connsiteY5" fmla="*/ 18326 h 195477"/>
                  <a:gd name="connsiteX6" fmla="*/ 18326 w 325795"/>
                  <a:gd name="connsiteY6" fmla="*/ 37873 h 195477"/>
                  <a:gd name="connsiteX7" fmla="*/ 18326 w 325795"/>
                  <a:gd name="connsiteY7" fmla="*/ 163305 h 195477"/>
                  <a:gd name="connsiteX8" fmla="*/ 37874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37874" y="182038"/>
                    </a:moveTo>
                    <a:lnTo>
                      <a:pt x="293623" y="182038"/>
                    </a:lnTo>
                    <a:cubicBezTo>
                      <a:pt x="304212" y="182038"/>
                      <a:pt x="313171" y="173079"/>
                      <a:pt x="313171" y="162491"/>
                    </a:cubicBezTo>
                    <a:lnTo>
                      <a:pt x="313171" y="37873"/>
                    </a:lnTo>
                    <a:cubicBezTo>
                      <a:pt x="313171" y="27285"/>
                      <a:pt x="304212" y="18326"/>
                      <a:pt x="293623" y="18326"/>
                    </a:cubicBezTo>
                    <a:lnTo>
                      <a:pt x="37874" y="18326"/>
                    </a:lnTo>
                    <a:cubicBezTo>
                      <a:pt x="27285" y="18326"/>
                      <a:pt x="18326" y="27285"/>
                      <a:pt x="18326" y="37873"/>
                    </a:cubicBezTo>
                    <a:lnTo>
                      <a:pt x="18326" y="163305"/>
                    </a:lnTo>
                    <a:cubicBezTo>
                      <a:pt x="18326" y="173893"/>
                      <a:pt x="27285" y="182038"/>
                      <a:pt x="37874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7F61BEA6-5ABE-2701-BC78-BBF2287A2191}"/>
                  </a:ext>
                </a:extLst>
              </p:cNvPr>
              <p:cNvSpPr/>
              <p:nvPr/>
            </p:nvSpPr>
            <p:spPr bwMode="gray">
              <a:xfrm>
                <a:off x="5501328" y="8807224"/>
                <a:ext cx="220569" cy="132341"/>
              </a:xfrm>
              <a:custGeom>
                <a:avLst/>
                <a:gdLst>
                  <a:gd name="connsiteX0" fmla="*/ 293623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1 h 195477"/>
                  <a:gd name="connsiteX3" fmla="*/ 18326 w 325795"/>
                  <a:gd name="connsiteY3" fmla="*/ 37873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3 h 195477"/>
                  <a:gd name="connsiteX7" fmla="*/ 313171 w 325795"/>
                  <a:gd name="connsiteY7" fmla="*/ 163305 h 195477"/>
                  <a:gd name="connsiteX8" fmla="*/ 293623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3623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1"/>
                    </a:cubicBezTo>
                    <a:lnTo>
                      <a:pt x="18326" y="37873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3"/>
                    </a:cubicBezTo>
                    <a:lnTo>
                      <a:pt x="313171" y="163305"/>
                    </a:lnTo>
                    <a:cubicBezTo>
                      <a:pt x="313171" y="173893"/>
                      <a:pt x="304212" y="182038"/>
                      <a:pt x="293623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1AE9949F-2FC0-BA0E-E836-66BCB4A3F47D}"/>
                  </a:ext>
                </a:extLst>
              </p:cNvPr>
              <p:cNvSpPr/>
              <p:nvPr/>
            </p:nvSpPr>
            <p:spPr bwMode="gray">
              <a:xfrm>
                <a:off x="5501328" y="9068046"/>
                <a:ext cx="220569" cy="132341"/>
              </a:xfrm>
              <a:custGeom>
                <a:avLst/>
                <a:gdLst>
                  <a:gd name="connsiteX0" fmla="*/ 293623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1 h 195477"/>
                  <a:gd name="connsiteX3" fmla="*/ 18326 w 325795"/>
                  <a:gd name="connsiteY3" fmla="*/ 37874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4 h 195477"/>
                  <a:gd name="connsiteX7" fmla="*/ 313171 w 325795"/>
                  <a:gd name="connsiteY7" fmla="*/ 162491 h 195477"/>
                  <a:gd name="connsiteX8" fmla="*/ 293623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3623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1"/>
                    </a:cubicBezTo>
                    <a:lnTo>
                      <a:pt x="18326" y="37874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4"/>
                    </a:cubicBezTo>
                    <a:lnTo>
                      <a:pt x="313171" y="162491"/>
                    </a:lnTo>
                    <a:cubicBezTo>
                      <a:pt x="313171" y="173893"/>
                      <a:pt x="304212" y="182038"/>
                      <a:pt x="293623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97E22BD0-4A07-8248-39B0-A383820DD8DA}"/>
                  </a:ext>
                </a:extLst>
              </p:cNvPr>
              <p:cNvSpPr/>
              <p:nvPr/>
            </p:nvSpPr>
            <p:spPr bwMode="gray">
              <a:xfrm>
                <a:off x="5501328" y="8546401"/>
                <a:ext cx="220569" cy="132341"/>
              </a:xfrm>
              <a:custGeom>
                <a:avLst/>
                <a:gdLst>
                  <a:gd name="connsiteX0" fmla="*/ 293623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0 h 195477"/>
                  <a:gd name="connsiteX3" fmla="*/ 18326 w 325795"/>
                  <a:gd name="connsiteY3" fmla="*/ 37873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3 h 195477"/>
                  <a:gd name="connsiteX7" fmla="*/ 313171 w 325795"/>
                  <a:gd name="connsiteY7" fmla="*/ 162490 h 195477"/>
                  <a:gd name="connsiteX8" fmla="*/ 293623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3623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0"/>
                    </a:cubicBezTo>
                    <a:lnTo>
                      <a:pt x="18326" y="37873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3"/>
                    </a:cubicBezTo>
                    <a:lnTo>
                      <a:pt x="313171" y="162490"/>
                    </a:lnTo>
                    <a:cubicBezTo>
                      <a:pt x="313171" y="173893"/>
                      <a:pt x="304212" y="182038"/>
                      <a:pt x="293623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BEEA224A-5E0E-0BFF-1C7D-53479155428F}"/>
                  </a:ext>
                </a:extLst>
              </p:cNvPr>
              <p:cNvSpPr/>
              <p:nvPr/>
            </p:nvSpPr>
            <p:spPr bwMode="gray">
              <a:xfrm>
                <a:off x="5778141" y="8807224"/>
                <a:ext cx="220569" cy="132341"/>
              </a:xfrm>
              <a:custGeom>
                <a:avLst/>
                <a:gdLst>
                  <a:gd name="connsiteX0" fmla="*/ 292809 w 325795"/>
                  <a:gd name="connsiteY0" fmla="*/ 182038 h 195477"/>
                  <a:gd name="connsiteX1" fmla="*/ 37874 w 325795"/>
                  <a:gd name="connsiteY1" fmla="*/ 182038 h 195477"/>
                  <a:gd name="connsiteX2" fmla="*/ 18326 w 325795"/>
                  <a:gd name="connsiteY2" fmla="*/ 162491 h 195477"/>
                  <a:gd name="connsiteX3" fmla="*/ 18326 w 325795"/>
                  <a:gd name="connsiteY3" fmla="*/ 37873 h 195477"/>
                  <a:gd name="connsiteX4" fmla="*/ 37874 w 325795"/>
                  <a:gd name="connsiteY4" fmla="*/ 18326 h 195477"/>
                  <a:gd name="connsiteX5" fmla="*/ 293623 w 325795"/>
                  <a:gd name="connsiteY5" fmla="*/ 18326 h 195477"/>
                  <a:gd name="connsiteX6" fmla="*/ 313171 w 325795"/>
                  <a:gd name="connsiteY6" fmla="*/ 37873 h 195477"/>
                  <a:gd name="connsiteX7" fmla="*/ 313171 w 325795"/>
                  <a:gd name="connsiteY7" fmla="*/ 163305 h 195477"/>
                  <a:gd name="connsiteX8" fmla="*/ 292809 w 325795"/>
                  <a:gd name="connsiteY8" fmla="*/ 182038 h 19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5795" h="195477">
                    <a:moveTo>
                      <a:pt x="292809" y="182038"/>
                    </a:moveTo>
                    <a:lnTo>
                      <a:pt x="37874" y="182038"/>
                    </a:lnTo>
                    <a:cubicBezTo>
                      <a:pt x="27285" y="182038"/>
                      <a:pt x="18326" y="173079"/>
                      <a:pt x="18326" y="162491"/>
                    </a:cubicBezTo>
                    <a:lnTo>
                      <a:pt x="18326" y="37873"/>
                    </a:lnTo>
                    <a:cubicBezTo>
                      <a:pt x="18326" y="27285"/>
                      <a:pt x="27285" y="18326"/>
                      <a:pt x="37874" y="18326"/>
                    </a:cubicBezTo>
                    <a:lnTo>
                      <a:pt x="293623" y="18326"/>
                    </a:lnTo>
                    <a:cubicBezTo>
                      <a:pt x="304212" y="18326"/>
                      <a:pt x="313171" y="27285"/>
                      <a:pt x="313171" y="37873"/>
                    </a:cubicBezTo>
                    <a:lnTo>
                      <a:pt x="313171" y="163305"/>
                    </a:lnTo>
                    <a:cubicBezTo>
                      <a:pt x="312357" y="173893"/>
                      <a:pt x="304212" y="182038"/>
                      <a:pt x="292809" y="18203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490FA125-F0CB-1FF1-DC15-292AEFBEA6A1}"/>
                  </a:ext>
                </a:extLst>
              </p:cNvPr>
              <p:cNvSpPr/>
              <p:nvPr/>
            </p:nvSpPr>
            <p:spPr bwMode="gray">
              <a:xfrm>
                <a:off x="5324873" y="8657237"/>
                <a:ext cx="297768" cy="170941"/>
              </a:xfrm>
              <a:custGeom>
                <a:avLst/>
                <a:gdLst>
                  <a:gd name="connsiteX0" fmla="*/ 18326 w 439824"/>
                  <a:gd name="connsiteY0" fmla="*/ 240681 h 252491"/>
                  <a:gd name="connsiteX1" fmla="*/ 18326 w 439824"/>
                  <a:gd name="connsiteY1" fmla="*/ 165748 h 252491"/>
                  <a:gd name="connsiteX2" fmla="*/ 54164 w 439824"/>
                  <a:gd name="connsiteY2" fmla="*/ 129911 h 252491"/>
                  <a:gd name="connsiteX3" fmla="*/ 426385 w 439824"/>
                  <a:gd name="connsiteY3" fmla="*/ 129911 h 252491"/>
                  <a:gd name="connsiteX4" fmla="*/ 426385 w 439824"/>
                  <a:gd name="connsiteY4" fmla="*/ 18326 h 25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252491">
                    <a:moveTo>
                      <a:pt x="18326" y="240681"/>
                    </a:moveTo>
                    <a:lnTo>
                      <a:pt x="18326" y="165748"/>
                    </a:lnTo>
                    <a:cubicBezTo>
                      <a:pt x="18326" y="146201"/>
                      <a:pt x="34616" y="129911"/>
                      <a:pt x="54164" y="129911"/>
                    </a:cubicBezTo>
                    <a:lnTo>
                      <a:pt x="426385" y="129911"/>
                    </a:lnTo>
                    <a:lnTo>
                      <a:pt x="426385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B3C6DB1C-7E83-C2AC-D1D3-3BEFF81CE302}"/>
                  </a:ext>
                </a:extLst>
              </p:cNvPr>
              <p:cNvSpPr/>
              <p:nvPr/>
            </p:nvSpPr>
            <p:spPr bwMode="gray">
              <a:xfrm>
                <a:off x="5601135" y="8732782"/>
                <a:ext cx="297768" cy="99256"/>
              </a:xfrm>
              <a:custGeom>
                <a:avLst/>
                <a:gdLst>
                  <a:gd name="connsiteX0" fmla="*/ 427200 w 439824"/>
                  <a:gd name="connsiteY0" fmla="*/ 129096 h 146608"/>
                  <a:gd name="connsiteX1" fmla="*/ 427200 w 439824"/>
                  <a:gd name="connsiteY1" fmla="*/ 54163 h 146608"/>
                  <a:gd name="connsiteX2" fmla="*/ 391362 w 439824"/>
                  <a:gd name="connsiteY2" fmla="*/ 18326 h 146608"/>
                  <a:gd name="connsiteX3" fmla="*/ 18326 w 439824"/>
                  <a:gd name="connsiteY3" fmla="*/ 18326 h 1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824" h="146608">
                    <a:moveTo>
                      <a:pt x="427200" y="129096"/>
                    </a:moveTo>
                    <a:lnTo>
                      <a:pt x="427200" y="54163"/>
                    </a:lnTo>
                    <a:cubicBezTo>
                      <a:pt x="427200" y="34616"/>
                      <a:pt x="410910" y="18326"/>
                      <a:pt x="391362" y="18326"/>
                    </a:cubicBez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708248DB-BBDB-39A5-3176-338CF3B2AE22}"/>
                  </a:ext>
                </a:extLst>
              </p:cNvPr>
              <p:cNvSpPr/>
              <p:nvPr/>
            </p:nvSpPr>
            <p:spPr bwMode="gray">
              <a:xfrm>
                <a:off x="5601135" y="8732230"/>
                <a:ext cx="22057" cy="99256"/>
              </a:xfrm>
              <a:custGeom>
                <a:avLst/>
                <a:gdLst>
                  <a:gd name="connsiteX0" fmla="*/ 18326 w 32579"/>
                  <a:gd name="connsiteY0" fmla="*/ 129911 h 146608"/>
                  <a:gd name="connsiteX1" fmla="*/ 18326 w 32579"/>
                  <a:gd name="connsiteY1" fmla="*/ 18326 h 1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146608">
                    <a:moveTo>
                      <a:pt x="18326" y="129911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740E6463-9249-5E38-5355-949732FCD8AC}"/>
                  </a:ext>
                </a:extLst>
              </p:cNvPr>
              <p:cNvSpPr/>
              <p:nvPr/>
            </p:nvSpPr>
            <p:spPr bwMode="gray">
              <a:xfrm>
                <a:off x="5601135" y="8918059"/>
                <a:ext cx="22057" cy="170941"/>
              </a:xfrm>
              <a:custGeom>
                <a:avLst/>
                <a:gdLst>
                  <a:gd name="connsiteX0" fmla="*/ 18326 w 32579"/>
                  <a:gd name="connsiteY0" fmla="*/ 18326 h 252491"/>
                  <a:gd name="connsiteX1" fmla="*/ 18326 w 32579"/>
                  <a:gd name="connsiteY1" fmla="*/ 240681 h 252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252491">
                    <a:moveTo>
                      <a:pt x="18326" y="18326"/>
                    </a:moveTo>
                    <a:lnTo>
                      <a:pt x="18326" y="240681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F18DD2BB-6E09-E373-AAA2-728F18AEF61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866443" y="4059712"/>
            <a:ext cx="648003" cy="648000"/>
            <a:chOff x="8802432" y="3735712"/>
            <a:chExt cx="648003" cy="648000"/>
          </a:xfrm>
        </p:grpSpPr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0A77D5A1-148D-09A7-5EDD-354ECA484A8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802432" y="3735712"/>
              <a:ext cx="648003" cy="648000"/>
              <a:chOff x="7075896" y="2233365"/>
              <a:chExt cx="719172" cy="719170"/>
            </a:xfrm>
          </p:grpSpPr>
          <p:sp>
            <p:nvSpPr>
              <p:cNvPr id="90" name="Oval 2">
                <a:extLst>
                  <a:ext uri="{FF2B5EF4-FFF2-40B4-BE49-F238E27FC236}">
                    <a16:creationId xmlns:a16="http://schemas.microsoft.com/office/drawing/2014/main" id="{F86B2670-79E6-38FE-1C90-68C437ED58D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1" name="Oval 2">
                <a:extLst>
                  <a:ext uri="{FF2B5EF4-FFF2-40B4-BE49-F238E27FC236}">
                    <a16:creationId xmlns:a16="http://schemas.microsoft.com/office/drawing/2014/main" id="{6BBB8ED3-E59E-49AF-A229-D3F28325A01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77" name="ICON">
              <a:extLst>
                <a:ext uri="{FF2B5EF4-FFF2-40B4-BE49-F238E27FC236}">
                  <a16:creationId xmlns:a16="http://schemas.microsoft.com/office/drawing/2014/main" id="{4A600B7E-4A87-F294-A331-9EFBC96626C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955754" y="3879712"/>
              <a:ext cx="341357" cy="360000"/>
              <a:chOff x="9674095" y="4150491"/>
              <a:chExt cx="682714" cy="720000"/>
            </a:xfrm>
          </p:grpSpPr>
          <p:sp>
            <p:nvSpPr>
              <p:cNvPr id="78" name="Freihandform: Form 77">
                <a:extLst>
                  <a:ext uri="{FF2B5EF4-FFF2-40B4-BE49-F238E27FC236}">
                    <a16:creationId xmlns:a16="http://schemas.microsoft.com/office/drawing/2014/main" id="{C40F729A-CAAD-7314-4553-3E40D49B2E36}"/>
                  </a:ext>
                </a:extLst>
              </p:cNvPr>
              <p:cNvSpPr/>
              <p:nvPr/>
            </p:nvSpPr>
            <p:spPr bwMode="gray">
              <a:xfrm>
                <a:off x="9829925" y="4150491"/>
                <a:ext cx="334884" cy="720000"/>
              </a:xfrm>
              <a:custGeom>
                <a:avLst/>
                <a:gdLst>
                  <a:gd name="connsiteX0" fmla="*/ 50091 w 488693"/>
                  <a:gd name="connsiteY0" fmla="*/ 787204 h 1050691"/>
                  <a:gd name="connsiteX1" fmla="*/ 18326 w 488693"/>
                  <a:gd name="connsiteY1" fmla="*/ 529011 h 1050691"/>
                  <a:gd name="connsiteX2" fmla="*/ 248012 w 488693"/>
                  <a:gd name="connsiteY2" fmla="*/ 18326 h 1050691"/>
                  <a:gd name="connsiteX3" fmla="*/ 477698 w 488693"/>
                  <a:gd name="connsiteY3" fmla="*/ 529011 h 1050691"/>
                  <a:gd name="connsiteX4" fmla="*/ 248012 w 488693"/>
                  <a:gd name="connsiteY4" fmla="*/ 1039696 h 1050691"/>
                  <a:gd name="connsiteX5" fmla="*/ 175523 w 488693"/>
                  <a:gd name="connsiteY5" fmla="*/ 1013632 h 1050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693" h="1050691">
                    <a:moveTo>
                      <a:pt x="50091" y="787204"/>
                    </a:moveTo>
                    <a:cubicBezTo>
                      <a:pt x="29729" y="711456"/>
                      <a:pt x="18326" y="622677"/>
                      <a:pt x="18326" y="529011"/>
                    </a:cubicBezTo>
                    <a:cubicBezTo>
                      <a:pt x="18326" y="247198"/>
                      <a:pt x="120952" y="18326"/>
                      <a:pt x="248012" y="18326"/>
                    </a:cubicBezTo>
                    <a:cubicBezTo>
                      <a:pt x="375072" y="18326"/>
                      <a:pt x="477698" y="247198"/>
                      <a:pt x="477698" y="529011"/>
                    </a:cubicBezTo>
                    <a:cubicBezTo>
                      <a:pt x="477698" y="810824"/>
                      <a:pt x="375072" y="1039696"/>
                      <a:pt x="248012" y="1039696"/>
                    </a:cubicBezTo>
                    <a:cubicBezTo>
                      <a:pt x="222763" y="1039696"/>
                      <a:pt x="198328" y="1030736"/>
                      <a:pt x="175523" y="1013632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8817E522-FFBB-7E18-F21E-CCE8AF6414AC}"/>
                  </a:ext>
                </a:extLst>
              </p:cNvPr>
              <p:cNvSpPr/>
              <p:nvPr/>
            </p:nvSpPr>
            <p:spPr bwMode="gray">
              <a:xfrm>
                <a:off x="9863413" y="4285003"/>
                <a:ext cx="94884" cy="39070"/>
              </a:xfrm>
              <a:custGeom>
                <a:avLst/>
                <a:gdLst>
                  <a:gd name="connsiteX0" fmla="*/ 18326 w 138463"/>
                  <a:gd name="connsiteY0" fmla="*/ 18326 h 57014"/>
                  <a:gd name="connsiteX1" fmla="*/ 121766 w 138463"/>
                  <a:gd name="connsiteY1" fmla="*/ 46019 h 5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8463" h="57014">
                    <a:moveTo>
                      <a:pt x="18326" y="18326"/>
                    </a:moveTo>
                    <a:cubicBezTo>
                      <a:pt x="51720" y="24842"/>
                      <a:pt x="85929" y="33801"/>
                      <a:pt x="121766" y="46019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9BA9C898-3B23-9176-7E98-715295075C77}"/>
                  </a:ext>
                </a:extLst>
              </p:cNvPr>
              <p:cNvSpPr/>
              <p:nvPr/>
            </p:nvSpPr>
            <p:spPr bwMode="gray">
              <a:xfrm>
                <a:off x="10111785" y="4278268"/>
                <a:ext cx="200930" cy="66977"/>
              </a:xfrm>
              <a:custGeom>
                <a:avLst/>
                <a:gdLst>
                  <a:gd name="connsiteX0" fmla="*/ 279777 w 293216"/>
                  <a:gd name="connsiteY0" fmla="*/ 86797 h 97738"/>
                  <a:gd name="connsiteX1" fmla="*/ 18326 w 293216"/>
                  <a:gd name="connsiteY1" fmla="*/ 28153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3216" h="97738">
                    <a:moveTo>
                      <a:pt x="279777" y="86797"/>
                    </a:moveTo>
                    <a:cubicBezTo>
                      <a:pt x="243125" y="23266"/>
                      <a:pt x="143758" y="4533"/>
                      <a:pt x="18326" y="28153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296207BD-179B-6814-F56A-086EC1DFB7B7}"/>
                  </a:ext>
                </a:extLst>
              </p:cNvPr>
              <p:cNvSpPr/>
              <p:nvPr/>
            </p:nvSpPr>
            <p:spPr bwMode="gray">
              <a:xfrm>
                <a:off x="9987879" y="4588631"/>
                <a:ext cx="173024" cy="111628"/>
              </a:xfrm>
              <a:custGeom>
                <a:avLst/>
                <a:gdLst>
                  <a:gd name="connsiteX0" fmla="*/ 18326 w 252491"/>
                  <a:gd name="connsiteY0" fmla="*/ 146201 h 162897"/>
                  <a:gd name="connsiteX1" fmla="*/ 94073 w 252491"/>
                  <a:gd name="connsiteY1" fmla="*/ 109549 h 162897"/>
                  <a:gd name="connsiteX2" fmla="*/ 133169 w 252491"/>
                  <a:gd name="connsiteY2" fmla="*/ 88372 h 162897"/>
                  <a:gd name="connsiteX3" fmla="*/ 240681 w 252491"/>
                  <a:gd name="connsiteY3" fmla="*/ 18326 h 162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491" h="162897">
                    <a:moveTo>
                      <a:pt x="18326" y="146201"/>
                    </a:moveTo>
                    <a:cubicBezTo>
                      <a:pt x="43575" y="135612"/>
                      <a:pt x="68824" y="123395"/>
                      <a:pt x="94073" y="109549"/>
                    </a:cubicBezTo>
                    <a:cubicBezTo>
                      <a:pt x="107105" y="103033"/>
                      <a:pt x="120137" y="95702"/>
                      <a:pt x="133169" y="88372"/>
                    </a:cubicBezTo>
                    <a:cubicBezTo>
                      <a:pt x="171450" y="66381"/>
                      <a:pt x="207287" y="42761"/>
                      <a:pt x="240681" y="1832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EC80E16E-5051-B2C7-8D7C-C7C5B0BAF2C0}"/>
                  </a:ext>
                </a:extLst>
              </p:cNvPr>
              <p:cNvSpPr/>
              <p:nvPr/>
            </p:nvSpPr>
            <p:spPr bwMode="gray">
              <a:xfrm>
                <a:off x="9674610" y="4412258"/>
                <a:ext cx="184186" cy="329303"/>
              </a:xfrm>
              <a:custGeom>
                <a:avLst/>
                <a:gdLst>
                  <a:gd name="connsiteX0" fmla="*/ 171672 w 268781"/>
                  <a:gd name="connsiteY0" fmla="*/ 469553 h 480548"/>
                  <a:gd name="connsiteX1" fmla="*/ 33209 w 268781"/>
                  <a:gd name="connsiteY1" fmla="*/ 401951 h 480548"/>
                  <a:gd name="connsiteX2" fmla="*/ 253121 w 268781"/>
                  <a:gd name="connsiteY2" fmla="*/ 18326 h 48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8781" h="480548">
                    <a:moveTo>
                      <a:pt x="171672" y="469553"/>
                    </a:moveTo>
                    <a:cubicBezTo>
                      <a:pt x="106513" y="465481"/>
                      <a:pt x="56829" y="442675"/>
                      <a:pt x="33209" y="401951"/>
                    </a:cubicBezTo>
                    <a:cubicBezTo>
                      <a:pt x="-20547" y="309099"/>
                      <a:pt x="75562" y="150273"/>
                      <a:pt x="253121" y="1832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E073FBC9-20B5-8413-A513-0966C10BC3CD}"/>
                  </a:ext>
                </a:extLst>
              </p:cNvPr>
              <p:cNvSpPr/>
              <p:nvPr/>
            </p:nvSpPr>
            <p:spPr bwMode="gray">
              <a:xfrm>
                <a:off x="10234018" y="4365933"/>
                <a:ext cx="122791" cy="122791"/>
              </a:xfrm>
              <a:custGeom>
                <a:avLst/>
                <a:gdLst>
                  <a:gd name="connsiteX0" fmla="*/ 166563 w 179187"/>
                  <a:gd name="connsiteY0" fmla="*/ 92445 h 179187"/>
                  <a:gd name="connsiteX1" fmla="*/ 92444 w 179187"/>
                  <a:gd name="connsiteY1" fmla="*/ 166563 h 179187"/>
                  <a:gd name="connsiteX2" fmla="*/ 18326 w 179187"/>
                  <a:gd name="connsiteY2" fmla="*/ 92445 h 179187"/>
                  <a:gd name="connsiteX3" fmla="*/ 92444 w 179187"/>
                  <a:gd name="connsiteY3" fmla="*/ 18326 h 179187"/>
                  <a:gd name="connsiteX4" fmla="*/ 166563 w 179187"/>
                  <a:gd name="connsiteY4" fmla="*/ 92445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187" h="179187">
                    <a:moveTo>
                      <a:pt x="166563" y="92445"/>
                    </a:moveTo>
                    <a:cubicBezTo>
                      <a:pt x="166563" y="133379"/>
                      <a:pt x="133379" y="166563"/>
                      <a:pt x="92444" y="166563"/>
                    </a:cubicBezTo>
                    <a:cubicBezTo>
                      <a:pt x="51510" y="166563"/>
                      <a:pt x="18326" y="133379"/>
                      <a:pt x="18326" y="92445"/>
                    </a:cubicBezTo>
                    <a:cubicBezTo>
                      <a:pt x="18326" y="51510"/>
                      <a:pt x="51510" y="18326"/>
                      <a:pt x="92444" y="18326"/>
                    </a:cubicBezTo>
                    <a:cubicBezTo>
                      <a:pt x="133379" y="18326"/>
                      <a:pt x="166563" y="51510"/>
                      <a:pt x="166563" y="9244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FE35EA10-78DD-FDE3-D42B-924542970498}"/>
                  </a:ext>
                </a:extLst>
              </p:cNvPr>
              <p:cNvSpPr/>
              <p:nvPr/>
            </p:nvSpPr>
            <p:spPr bwMode="gray">
              <a:xfrm>
                <a:off x="9713274" y="4230305"/>
                <a:ext cx="122791" cy="122791"/>
              </a:xfrm>
              <a:custGeom>
                <a:avLst/>
                <a:gdLst>
                  <a:gd name="connsiteX0" fmla="*/ 166563 w 179187"/>
                  <a:gd name="connsiteY0" fmla="*/ 92444 h 179187"/>
                  <a:gd name="connsiteX1" fmla="*/ 92445 w 179187"/>
                  <a:gd name="connsiteY1" fmla="*/ 166563 h 179187"/>
                  <a:gd name="connsiteX2" fmla="*/ 18326 w 179187"/>
                  <a:gd name="connsiteY2" fmla="*/ 92444 h 179187"/>
                  <a:gd name="connsiteX3" fmla="*/ 92445 w 179187"/>
                  <a:gd name="connsiteY3" fmla="*/ 18326 h 179187"/>
                  <a:gd name="connsiteX4" fmla="*/ 166563 w 179187"/>
                  <a:gd name="connsiteY4" fmla="*/ 92444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187" h="179187">
                    <a:moveTo>
                      <a:pt x="166563" y="92444"/>
                    </a:moveTo>
                    <a:cubicBezTo>
                      <a:pt x="166563" y="133379"/>
                      <a:pt x="133379" y="166563"/>
                      <a:pt x="92445" y="166563"/>
                    </a:cubicBezTo>
                    <a:cubicBezTo>
                      <a:pt x="51510" y="166563"/>
                      <a:pt x="18326" y="133379"/>
                      <a:pt x="18326" y="92444"/>
                    </a:cubicBezTo>
                    <a:cubicBezTo>
                      <a:pt x="18326" y="51510"/>
                      <a:pt x="51510" y="18326"/>
                      <a:pt x="92445" y="18326"/>
                    </a:cubicBezTo>
                    <a:cubicBezTo>
                      <a:pt x="133379" y="18326"/>
                      <a:pt x="166563" y="51510"/>
                      <a:pt x="166563" y="92444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0033D4AB-0814-62C4-86A1-B4E9388D8C8A}"/>
                  </a:ext>
                </a:extLst>
              </p:cNvPr>
              <p:cNvSpPr/>
              <p:nvPr/>
            </p:nvSpPr>
            <p:spPr bwMode="gray">
              <a:xfrm>
                <a:off x="9757925" y="4274956"/>
                <a:ext cx="33488" cy="33488"/>
              </a:xfrm>
              <a:custGeom>
                <a:avLst/>
                <a:gdLst>
                  <a:gd name="connsiteX0" fmla="*/ 36245 w 48869"/>
                  <a:gd name="connsiteY0" fmla="*/ 27285 h 48869"/>
                  <a:gd name="connsiteX1" fmla="*/ 27285 w 48869"/>
                  <a:gd name="connsiteY1" fmla="*/ 36245 h 48869"/>
                  <a:gd name="connsiteX2" fmla="*/ 18326 w 48869"/>
                  <a:gd name="connsiteY2" fmla="*/ 27285 h 48869"/>
                  <a:gd name="connsiteX3" fmla="*/ 27285 w 48869"/>
                  <a:gd name="connsiteY3" fmla="*/ 18326 h 48869"/>
                  <a:gd name="connsiteX4" fmla="*/ 36245 w 48869"/>
                  <a:gd name="connsiteY4" fmla="*/ 27285 h 4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9" h="48869">
                    <a:moveTo>
                      <a:pt x="36245" y="27285"/>
                    </a:moveTo>
                    <a:cubicBezTo>
                      <a:pt x="36245" y="32233"/>
                      <a:pt x="32234" y="36245"/>
                      <a:pt x="27285" y="36245"/>
                    </a:cubicBezTo>
                    <a:cubicBezTo>
                      <a:pt x="22337" y="36245"/>
                      <a:pt x="18326" y="32233"/>
                      <a:pt x="18326" y="27285"/>
                    </a:cubicBezTo>
                    <a:cubicBezTo>
                      <a:pt x="18326" y="22337"/>
                      <a:pt x="22337" y="18326"/>
                      <a:pt x="27285" y="18326"/>
                    </a:cubicBezTo>
                    <a:cubicBezTo>
                      <a:pt x="32234" y="18326"/>
                      <a:pt x="36245" y="22337"/>
                      <a:pt x="36245" y="2728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C869DBD2-F299-2C95-9D34-189D123A8B6C}"/>
                  </a:ext>
                </a:extLst>
              </p:cNvPr>
              <p:cNvSpPr/>
              <p:nvPr/>
            </p:nvSpPr>
            <p:spPr bwMode="gray">
              <a:xfrm>
                <a:off x="10278669" y="4410584"/>
                <a:ext cx="33488" cy="33488"/>
              </a:xfrm>
              <a:custGeom>
                <a:avLst/>
                <a:gdLst>
                  <a:gd name="connsiteX0" fmla="*/ 36245 w 48869"/>
                  <a:gd name="connsiteY0" fmla="*/ 27285 h 48869"/>
                  <a:gd name="connsiteX1" fmla="*/ 27285 w 48869"/>
                  <a:gd name="connsiteY1" fmla="*/ 36245 h 48869"/>
                  <a:gd name="connsiteX2" fmla="*/ 18326 w 48869"/>
                  <a:gd name="connsiteY2" fmla="*/ 27285 h 48869"/>
                  <a:gd name="connsiteX3" fmla="*/ 27285 w 48869"/>
                  <a:gd name="connsiteY3" fmla="*/ 18326 h 48869"/>
                  <a:gd name="connsiteX4" fmla="*/ 36245 w 48869"/>
                  <a:gd name="connsiteY4" fmla="*/ 27285 h 4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9" h="48869">
                    <a:moveTo>
                      <a:pt x="36245" y="27285"/>
                    </a:moveTo>
                    <a:cubicBezTo>
                      <a:pt x="36245" y="32233"/>
                      <a:pt x="32233" y="36245"/>
                      <a:pt x="27285" y="36245"/>
                    </a:cubicBezTo>
                    <a:cubicBezTo>
                      <a:pt x="22337" y="36245"/>
                      <a:pt x="18326" y="32233"/>
                      <a:pt x="18326" y="27285"/>
                    </a:cubicBezTo>
                    <a:cubicBezTo>
                      <a:pt x="18326" y="22337"/>
                      <a:pt x="22337" y="18326"/>
                      <a:pt x="27285" y="18326"/>
                    </a:cubicBezTo>
                    <a:cubicBezTo>
                      <a:pt x="32233" y="18326"/>
                      <a:pt x="36245" y="22337"/>
                      <a:pt x="36245" y="2728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C40910FF-8C3E-521A-9FA9-22300FC64CA7}"/>
                  </a:ext>
                </a:extLst>
              </p:cNvPr>
              <p:cNvSpPr/>
              <p:nvPr/>
            </p:nvSpPr>
            <p:spPr bwMode="gray">
              <a:xfrm>
                <a:off x="9875134" y="4757189"/>
                <a:ext cx="33488" cy="33488"/>
              </a:xfrm>
              <a:custGeom>
                <a:avLst/>
                <a:gdLst>
                  <a:gd name="connsiteX0" fmla="*/ 36245 w 48869"/>
                  <a:gd name="connsiteY0" fmla="*/ 27285 h 48869"/>
                  <a:gd name="connsiteX1" fmla="*/ 27285 w 48869"/>
                  <a:gd name="connsiteY1" fmla="*/ 36245 h 48869"/>
                  <a:gd name="connsiteX2" fmla="*/ 18326 w 48869"/>
                  <a:gd name="connsiteY2" fmla="*/ 27285 h 48869"/>
                  <a:gd name="connsiteX3" fmla="*/ 27285 w 48869"/>
                  <a:gd name="connsiteY3" fmla="*/ 18326 h 48869"/>
                  <a:gd name="connsiteX4" fmla="*/ 36245 w 48869"/>
                  <a:gd name="connsiteY4" fmla="*/ 27285 h 48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869" h="48869">
                    <a:moveTo>
                      <a:pt x="36245" y="27285"/>
                    </a:moveTo>
                    <a:cubicBezTo>
                      <a:pt x="36245" y="32234"/>
                      <a:pt x="32234" y="36245"/>
                      <a:pt x="27285" y="36245"/>
                    </a:cubicBezTo>
                    <a:cubicBezTo>
                      <a:pt x="22337" y="36245"/>
                      <a:pt x="18326" y="32234"/>
                      <a:pt x="18326" y="27285"/>
                    </a:cubicBezTo>
                    <a:cubicBezTo>
                      <a:pt x="18326" y="22337"/>
                      <a:pt x="22337" y="18326"/>
                      <a:pt x="27285" y="18326"/>
                    </a:cubicBezTo>
                    <a:cubicBezTo>
                      <a:pt x="32234" y="18326"/>
                      <a:pt x="36245" y="22337"/>
                      <a:pt x="36245" y="2728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0A960D1B-2F1C-4979-5B7F-2313D8C0037D}"/>
                  </a:ext>
                </a:extLst>
              </p:cNvPr>
              <p:cNvSpPr/>
              <p:nvPr/>
            </p:nvSpPr>
            <p:spPr bwMode="gray">
              <a:xfrm>
                <a:off x="9830483" y="4712537"/>
                <a:ext cx="122791" cy="122791"/>
              </a:xfrm>
              <a:custGeom>
                <a:avLst/>
                <a:gdLst>
                  <a:gd name="connsiteX0" fmla="*/ 166563 w 179187"/>
                  <a:gd name="connsiteY0" fmla="*/ 92445 h 179187"/>
                  <a:gd name="connsiteX1" fmla="*/ 92445 w 179187"/>
                  <a:gd name="connsiteY1" fmla="*/ 166563 h 179187"/>
                  <a:gd name="connsiteX2" fmla="*/ 18326 w 179187"/>
                  <a:gd name="connsiteY2" fmla="*/ 92445 h 179187"/>
                  <a:gd name="connsiteX3" fmla="*/ 92445 w 179187"/>
                  <a:gd name="connsiteY3" fmla="*/ 18326 h 179187"/>
                  <a:gd name="connsiteX4" fmla="*/ 166563 w 179187"/>
                  <a:gd name="connsiteY4" fmla="*/ 92445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187" h="179187">
                    <a:moveTo>
                      <a:pt x="166563" y="92445"/>
                    </a:moveTo>
                    <a:cubicBezTo>
                      <a:pt x="166563" y="133379"/>
                      <a:pt x="133379" y="166563"/>
                      <a:pt x="92445" y="166563"/>
                    </a:cubicBezTo>
                    <a:cubicBezTo>
                      <a:pt x="51510" y="166563"/>
                      <a:pt x="18326" y="133379"/>
                      <a:pt x="18326" y="92445"/>
                    </a:cubicBezTo>
                    <a:cubicBezTo>
                      <a:pt x="18326" y="51510"/>
                      <a:pt x="51510" y="18326"/>
                      <a:pt x="92445" y="18326"/>
                    </a:cubicBezTo>
                    <a:cubicBezTo>
                      <a:pt x="133379" y="18326"/>
                      <a:pt x="166563" y="51510"/>
                      <a:pt x="166563" y="9244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50BEA789-8E67-E66D-F6E2-65D6A8AA5F46}"/>
                  </a:ext>
                </a:extLst>
              </p:cNvPr>
              <p:cNvSpPr/>
              <p:nvPr/>
            </p:nvSpPr>
            <p:spPr bwMode="gray">
              <a:xfrm>
                <a:off x="9674095" y="4325189"/>
                <a:ext cx="647443" cy="418605"/>
              </a:xfrm>
              <a:custGeom>
                <a:avLst/>
                <a:gdLst>
                  <a:gd name="connsiteX0" fmla="*/ 327990 w 944807"/>
                  <a:gd name="connsiteY0" fmla="*/ 103033 h 610866"/>
                  <a:gd name="connsiteX1" fmla="*/ 487630 w 944807"/>
                  <a:gd name="connsiteY1" fmla="*/ 21584 h 610866"/>
                  <a:gd name="connsiteX2" fmla="*/ 591070 w 944807"/>
                  <a:gd name="connsiteY2" fmla="*/ 74526 h 610866"/>
                  <a:gd name="connsiteX3" fmla="*/ 918495 w 944807"/>
                  <a:gd name="connsiteY3" fmla="*/ 529011 h 610866"/>
                  <a:gd name="connsiteX4" fmla="*/ 657044 w 944807"/>
                  <a:gd name="connsiteY4" fmla="*/ 587654 h 610866"/>
                  <a:gd name="connsiteX5" fmla="*/ 360570 w 944807"/>
                  <a:gd name="connsiteY5" fmla="*/ 472811 h 610866"/>
                  <a:gd name="connsiteX6" fmla="*/ 33145 w 944807"/>
                  <a:gd name="connsiteY6" fmla="*/ 18326 h 61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4807" h="610866">
                    <a:moveTo>
                      <a:pt x="327990" y="103033"/>
                    </a:moveTo>
                    <a:cubicBezTo>
                      <a:pt x="385004" y="67195"/>
                      <a:pt x="487630" y="21584"/>
                      <a:pt x="487630" y="21584"/>
                    </a:cubicBezTo>
                    <a:cubicBezTo>
                      <a:pt x="521839" y="37059"/>
                      <a:pt x="556862" y="54163"/>
                      <a:pt x="591070" y="74526"/>
                    </a:cubicBezTo>
                    <a:cubicBezTo>
                      <a:pt x="835417" y="215432"/>
                      <a:pt x="982025" y="419055"/>
                      <a:pt x="918495" y="529011"/>
                    </a:cubicBezTo>
                    <a:cubicBezTo>
                      <a:pt x="881843" y="592541"/>
                      <a:pt x="782475" y="611274"/>
                      <a:pt x="657044" y="587654"/>
                    </a:cubicBezTo>
                    <a:cubicBezTo>
                      <a:pt x="566636" y="570550"/>
                      <a:pt x="463195" y="531454"/>
                      <a:pt x="360570" y="472811"/>
                    </a:cubicBezTo>
                    <a:cubicBezTo>
                      <a:pt x="116223" y="331904"/>
                      <a:pt x="-30385" y="128282"/>
                      <a:pt x="33145" y="1832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0FDCDFD2-C7E3-2A63-2974-3AE96496FC4D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94" name="Rechteck 93">
              <a:hlinkClick r:id="rId2" action="ppaction://hlinksldjump"/>
              <a:extLst>
                <a:ext uri="{FF2B5EF4-FFF2-40B4-BE49-F238E27FC236}">
                  <a16:creationId xmlns:a16="http://schemas.microsoft.com/office/drawing/2014/main" id="{9CD21AC4-EE26-FBA7-6F6F-D5037BD7708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5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636BF14E-452F-0363-C7BB-C3A3FEF7EA3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97" name="Grafik 96" descr="Ein Bild, das Text enthält.&#10;&#10;Automatisch generierte Beschreibung">
            <a:extLst>
              <a:ext uri="{FF2B5EF4-FFF2-40B4-BE49-F238E27FC236}">
                <a16:creationId xmlns:a16="http://schemas.microsoft.com/office/drawing/2014/main" id="{91E9EBAF-9FA1-994D-2D5C-CF769BBB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Potenzialanalyse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Untersuchung gegenwärtiger und künftiger Ressourcen eines Unternehmens</a:t>
            </a:r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154112A8-89AC-5DE8-01CF-4E83062BF7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5064006"/>
              </p:ext>
            </p:extLst>
          </p:nvPr>
        </p:nvGraphicFramePr>
        <p:xfrm>
          <a:off x="539750" y="1692000"/>
          <a:ext cx="8640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tx2"/>
                          </a:solidFill>
                          <a:latin typeface="+mj-lt"/>
                        </a:rPr>
                        <a:t>Potenzial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Für uns relevant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Wird analysiert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Technologie-Know-how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Prozess-Know-how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Qualität-Know-how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Mitarbeiterkompetenzen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Marktzugang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Vertriebsstärke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Finanzen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590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Kooperationen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8497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…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2682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…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51CB59D-648F-AB6A-67E6-10543C8052D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27641" y="2124000"/>
            <a:ext cx="2464359" cy="3600000"/>
            <a:chOff x="8859335" y="2124000"/>
            <a:chExt cx="2464359" cy="360000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748042C-D436-45D9-A155-6D0B0DD663E3}"/>
                </a:ext>
              </a:extLst>
            </p:cNvPr>
            <p:cNvSpPr txBox="1"/>
            <p:nvPr/>
          </p:nvSpPr>
          <p:spPr bwMode="gray">
            <a:xfrm>
              <a:off x="9271694" y="2124000"/>
              <a:ext cx="2052000" cy="3600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noFill/>
            </a:ln>
          </p:spPr>
          <p:txBody>
            <a:bodyPr wrap="square" lIns="252000" tIns="252000" rIns="540000" bIns="252000" rtlCol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Hinweis: </a:t>
              </a:r>
            </a:p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Welche Potenziale analysieren Sie für Ihr Unternehmen bereits? </a:t>
              </a:r>
            </a:p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Welche Potenziale sind für Sie wichtig? </a:t>
              </a:r>
            </a:p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Auf welchen Gebieten verfügt das Unternehmen über besondere Fähigkeiten? </a:t>
              </a:r>
            </a:p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Bei welchen Potenzialen bestehen maßgebliche Lücken?</a:t>
              </a: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17297FD3-7DE8-553B-4AE8-97454D8DFED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flipH="1">
              <a:off x="8859335" y="2124000"/>
              <a:ext cx="425622" cy="432000"/>
              <a:chOff x="7986064" y="5303416"/>
              <a:chExt cx="734069" cy="745069"/>
            </a:xfrm>
          </p:grpSpPr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15786012-245B-097F-5212-39CF0DBAD7B0}"/>
                  </a:ext>
                </a:extLst>
              </p:cNvPr>
              <p:cNvSpPr/>
              <p:nvPr/>
            </p:nvSpPr>
            <p:spPr bwMode="gray">
              <a:xfrm>
                <a:off x="8383353" y="5963527"/>
                <a:ext cx="48897" cy="24449"/>
              </a:xfrm>
              <a:custGeom>
                <a:avLst/>
                <a:gdLst>
                  <a:gd name="connsiteX0" fmla="*/ 50905 w 65159"/>
                  <a:gd name="connsiteY0" fmla="*/ 18326 h 32579"/>
                  <a:gd name="connsiteX1" fmla="*/ 18326 w 6515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159" h="32579">
                    <a:moveTo>
                      <a:pt x="50905" y="18326"/>
                    </a:moveTo>
                    <a:lnTo>
                      <a:pt x="18326" y="18326"/>
                    </a:lnTo>
                  </a:path>
                </a:pathLst>
              </a:custGeom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" name="Freihandform: Form 8">
                <a:extLst>
                  <a:ext uri="{FF2B5EF4-FFF2-40B4-BE49-F238E27FC236}">
                    <a16:creationId xmlns:a16="http://schemas.microsoft.com/office/drawing/2014/main" id="{90B4253B-4C12-BDBF-C780-95C76A29FB08}"/>
                  </a:ext>
                </a:extLst>
              </p:cNvPr>
              <p:cNvSpPr/>
              <p:nvPr/>
            </p:nvSpPr>
            <p:spPr bwMode="gray">
              <a:xfrm>
                <a:off x="8387632" y="5898739"/>
                <a:ext cx="61121" cy="24449"/>
              </a:xfrm>
              <a:custGeom>
                <a:avLst/>
                <a:gdLst>
                  <a:gd name="connsiteX0" fmla="*/ 67195 w 81448"/>
                  <a:gd name="connsiteY0" fmla="*/ 18326 h 32579"/>
                  <a:gd name="connsiteX1" fmla="*/ 18326 w 81448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448" h="32579">
                    <a:moveTo>
                      <a:pt x="67195" y="18326"/>
                    </a:moveTo>
                    <a:lnTo>
                      <a:pt x="18326" y="18326"/>
                    </a:lnTo>
                  </a:path>
                </a:pathLst>
              </a:custGeom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" name="Freihandform: Form 9">
                <a:extLst>
                  <a:ext uri="{FF2B5EF4-FFF2-40B4-BE49-F238E27FC236}">
                    <a16:creationId xmlns:a16="http://schemas.microsoft.com/office/drawing/2014/main" id="{D37DFA4E-42F8-341C-656B-FE78EF901842}"/>
                  </a:ext>
                </a:extLst>
              </p:cNvPr>
              <p:cNvSpPr/>
              <p:nvPr/>
            </p:nvSpPr>
            <p:spPr bwMode="gray">
              <a:xfrm>
                <a:off x="8392522" y="5833950"/>
                <a:ext cx="67234" cy="24449"/>
              </a:xfrm>
              <a:custGeom>
                <a:avLst/>
                <a:gdLst>
                  <a:gd name="connsiteX0" fmla="*/ 76969 w 89593"/>
                  <a:gd name="connsiteY0" fmla="*/ 18326 h 32579"/>
                  <a:gd name="connsiteX1" fmla="*/ 18326 w 8959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32579">
                    <a:moveTo>
                      <a:pt x="76969" y="18326"/>
                    </a:moveTo>
                    <a:lnTo>
                      <a:pt x="18326" y="18326"/>
                    </a:lnTo>
                  </a:path>
                </a:pathLst>
              </a:custGeom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" name="Freihandform: Form 10">
                <a:extLst>
                  <a:ext uri="{FF2B5EF4-FFF2-40B4-BE49-F238E27FC236}">
                    <a16:creationId xmlns:a16="http://schemas.microsoft.com/office/drawing/2014/main" id="{0A2C8BE7-91EC-6444-ACAC-45F4FEC27C66}"/>
                  </a:ext>
                </a:extLst>
              </p:cNvPr>
              <p:cNvSpPr/>
              <p:nvPr/>
            </p:nvSpPr>
            <p:spPr bwMode="gray">
              <a:xfrm>
                <a:off x="7986064" y="5755102"/>
                <a:ext cx="134467" cy="293383"/>
              </a:xfrm>
              <a:custGeom>
                <a:avLst/>
                <a:gdLst>
                  <a:gd name="connsiteX0" fmla="*/ 18326 w 179187"/>
                  <a:gd name="connsiteY0" fmla="*/ 375072 h 390954"/>
                  <a:gd name="connsiteX1" fmla="*/ 150273 w 179187"/>
                  <a:gd name="connsiteY1" fmla="*/ 375072 h 390954"/>
                  <a:gd name="connsiteX2" fmla="*/ 168192 w 179187"/>
                  <a:gd name="connsiteY2" fmla="*/ 357154 h 390954"/>
                  <a:gd name="connsiteX3" fmla="*/ 168192 w 179187"/>
                  <a:gd name="connsiteY3" fmla="*/ 36245 h 390954"/>
                  <a:gd name="connsiteX4" fmla="*/ 150273 w 179187"/>
                  <a:gd name="connsiteY4" fmla="*/ 18326 h 390954"/>
                  <a:gd name="connsiteX5" fmla="*/ 18326 w 179187"/>
                  <a:gd name="connsiteY5" fmla="*/ 18326 h 390954"/>
                  <a:gd name="connsiteX6" fmla="*/ 18326 w 179187"/>
                  <a:gd name="connsiteY6" fmla="*/ 375072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187" h="390954">
                    <a:moveTo>
                      <a:pt x="18326" y="375072"/>
                    </a:moveTo>
                    <a:lnTo>
                      <a:pt x="150273" y="375072"/>
                    </a:lnTo>
                    <a:cubicBezTo>
                      <a:pt x="160047" y="375072"/>
                      <a:pt x="168192" y="366928"/>
                      <a:pt x="168192" y="357154"/>
                    </a:cubicBezTo>
                    <a:lnTo>
                      <a:pt x="168192" y="36245"/>
                    </a:lnTo>
                    <a:cubicBezTo>
                      <a:pt x="168192" y="26471"/>
                      <a:pt x="160047" y="18326"/>
                      <a:pt x="150273" y="18326"/>
                    </a:cubicBezTo>
                    <a:lnTo>
                      <a:pt x="18326" y="18326"/>
                    </a:lnTo>
                    <a:lnTo>
                      <a:pt x="18326" y="37507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3A23C3C4-182A-A4B5-CE28-B93FC77A2873}"/>
                  </a:ext>
                </a:extLst>
              </p:cNvPr>
              <p:cNvSpPr/>
              <p:nvPr/>
            </p:nvSpPr>
            <p:spPr bwMode="gray">
              <a:xfrm>
                <a:off x="8099139" y="5768549"/>
                <a:ext cx="409514" cy="275046"/>
              </a:xfrm>
              <a:custGeom>
                <a:avLst/>
                <a:gdLst>
                  <a:gd name="connsiteX0" fmla="*/ 299325 w 545707"/>
                  <a:gd name="connsiteY0" fmla="*/ 18326 h 366520"/>
                  <a:gd name="connsiteX1" fmla="*/ 489915 w 545707"/>
                  <a:gd name="connsiteY1" fmla="*/ 18326 h 366520"/>
                  <a:gd name="connsiteX2" fmla="*/ 533083 w 545707"/>
                  <a:gd name="connsiteY2" fmla="*/ 63123 h 366520"/>
                  <a:gd name="connsiteX3" fmla="*/ 488286 w 545707"/>
                  <a:gd name="connsiteY3" fmla="*/ 104662 h 366520"/>
                  <a:gd name="connsiteX4" fmla="*/ 470368 w 545707"/>
                  <a:gd name="connsiteY4" fmla="*/ 104662 h 366520"/>
                  <a:gd name="connsiteX5" fmla="*/ 513536 w 545707"/>
                  <a:gd name="connsiteY5" fmla="*/ 149459 h 366520"/>
                  <a:gd name="connsiteX6" fmla="*/ 468739 w 545707"/>
                  <a:gd name="connsiteY6" fmla="*/ 190998 h 366520"/>
                  <a:gd name="connsiteX7" fmla="*/ 450820 w 545707"/>
                  <a:gd name="connsiteY7" fmla="*/ 190998 h 366520"/>
                  <a:gd name="connsiteX8" fmla="*/ 493988 w 545707"/>
                  <a:gd name="connsiteY8" fmla="*/ 235795 h 366520"/>
                  <a:gd name="connsiteX9" fmla="*/ 449191 w 545707"/>
                  <a:gd name="connsiteY9" fmla="*/ 277334 h 366520"/>
                  <a:gd name="connsiteX10" fmla="*/ 431272 w 545707"/>
                  <a:gd name="connsiteY10" fmla="*/ 277334 h 366520"/>
                  <a:gd name="connsiteX11" fmla="*/ 474440 w 545707"/>
                  <a:gd name="connsiteY11" fmla="*/ 316429 h 366520"/>
                  <a:gd name="connsiteX12" fmla="*/ 429643 w 545707"/>
                  <a:gd name="connsiteY12" fmla="*/ 355525 h 366520"/>
                  <a:gd name="connsiteX13" fmla="*/ 158418 w 545707"/>
                  <a:gd name="connsiteY13" fmla="*/ 312357 h 366520"/>
                  <a:gd name="connsiteX14" fmla="*/ 68010 w 545707"/>
                  <a:gd name="connsiteY14" fmla="*/ 303397 h 366520"/>
                  <a:gd name="connsiteX15" fmla="*/ 18326 w 545707"/>
                  <a:gd name="connsiteY15" fmla="*/ 315615 h 366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5707" h="366520">
                    <a:moveTo>
                      <a:pt x="299325" y="18326"/>
                    </a:moveTo>
                    <a:lnTo>
                      <a:pt x="489915" y="18326"/>
                    </a:lnTo>
                    <a:cubicBezTo>
                      <a:pt x="514350" y="18326"/>
                      <a:pt x="533898" y="38688"/>
                      <a:pt x="533083" y="63123"/>
                    </a:cubicBezTo>
                    <a:cubicBezTo>
                      <a:pt x="532269" y="85929"/>
                      <a:pt x="511092" y="104662"/>
                      <a:pt x="488286" y="104662"/>
                    </a:cubicBezTo>
                    <a:lnTo>
                      <a:pt x="470368" y="104662"/>
                    </a:lnTo>
                    <a:cubicBezTo>
                      <a:pt x="494802" y="104662"/>
                      <a:pt x="514350" y="125024"/>
                      <a:pt x="513536" y="149459"/>
                    </a:cubicBezTo>
                    <a:cubicBezTo>
                      <a:pt x="512721" y="172264"/>
                      <a:pt x="491545" y="190998"/>
                      <a:pt x="468739" y="190998"/>
                    </a:cubicBezTo>
                    <a:lnTo>
                      <a:pt x="450820" y="190998"/>
                    </a:lnTo>
                    <a:cubicBezTo>
                      <a:pt x="475255" y="190998"/>
                      <a:pt x="494802" y="211360"/>
                      <a:pt x="493988" y="235795"/>
                    </a:cubicBezTo>
                    <a:cubicBezTo>
                      <a:pt x="493174" y="258600"/>
                      <a:pt x="471997" y="277334"/>
                      <a:pt x="449191" y="277334"/>
                    </a:cubicBezTo>
                    <a:lnTo>
                      <a:pt x="431272" y="277334"/>
                    </a:lnTo>
                    <a:cubicBezTo>
                      <a:pt x="455707" y="277334"/>
                      <a:pt x="474440" y="294438"/>
                      <a:pt x="474440" y="316429"/>
                    </a:cubicBezTo>
                    <a:cubicBezTo>
                      <a:pt x="474440" y="343307"/>
                      <a:pt x="452449" y="355525"/>
                      <a:pt x="429643" y="355525"/>
                    </a:cubicBezTo>
                    <a:cubicBezTo>
                      <a:pt x="283035" y="355525"/>
                      <a:pt x="200772" y="331090"/>
                      <a:pt x="158418" y="312357"/>
                    </a:cubicBezTo>
                    <a:cubicBezTo>
                      <a:pt x="129911" y="299325"/>
                      <a:pt x="98146" y="296067"/>
                      <a:pt x="68010" y="303397"/>
                    </a:cubicBezTo>
                    <a:lnTo>
                      <a:pt x="18326" y="315615"/>
                    </a:lnTo>
                  </a:path>
                </a:pathLst>
              </a:custGeom>
              <a:noFill/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73CCB365-3798-1F16-4EC2-F2D058B80D51}"/>
                  </a:ext>
                </a:extLst>
              </p:cNvPr>
              <p:cNvSpPr/>
              <p:nvPr/>
            </p:nvSpPr>
            <p:spPr bwMode="gray">
              <a:xfrm>
                <a:off x="8098527" y="5676867"/>
                <a:ext cx="262822" cy="122243"/>
              </a:xfrm>
              <a:custGeom>
                <a:avLst/>
                <a:gdLst>
                  <a:gd name="connsiteX0" fmla="*/ 18326 w 350230"/>
                  <a:gd name="connsiteY0" fmla="*/ 149459 h 162897"/>
                  <a:gd name="connsiteX1" fmla="*/ 121766 w 350230"/>
                  <a:gd name="connsiteY1" fmla="*/ 149459 h 162897"/>
                  <a:gd name="connsiteX2" fmla="*/ 179595 w 350230"/>
                  <a:gd name="connsiteY2" fmla="*/ 149459 h 162897"/>
                  <a:gd name="connsiteX3" fmla="*/ 338420 w 350230"/>
                  <a:gd name="connsiteY3" fmla="*/ 18326 h 162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230" h="162897">
                    <a:moveTo>
                      <a:pt x="18326" y="149459"/>
                    </a:moveTo>
                    <a:lnTo>
                      <a:pt x="121766" y="149459"/>
                    </a:lnTo>
                    <a:lnTo>
                      <a:pt x="179595" y="149459"/>
                    </a:lnTo>
                    <a:cubicBezTo>
                      <a:pt x="179595" y="149459"/>
                      <a:pt x="186925" y="44390"/>
                      <a:pt x="338420" y="18326"/>
                    </a:cubicBezTo>
                  </a:path>
                </a:pathLst>
              </a:custGeom>
              <a:noFill/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D403812A-B781-E46B-552E-4714C4A529C6}"/>
                  </a:ext>
                </a:extLst>
              </p:cNvPr>
              <p:cNvSpPr/>
              <p:nvPr/>
            </p:nvSpPr>
            <p:spPr bwMode="gray">
              <a:xfrm>
                <a:off x="8124809" y="5326642"/>
                <a:ext cx="537869" cy="140580"/>
              </a:xfrm>
              <a:custGeom>
                <a:avLst/>
                <a:gdLst>
                  <a:gd name="connsiteX0" fmla="*/ 705755 w 716750"/>
                  <a:gd name="connsiteY0" fmla="*/ 18326 h 187332"/>
                  <a:gd name="connsiteX1" fmla="*/ 323759 w 716750"/>
                  <a:gd name="connsiteY1" fmla="*/ 155160 h 187332"/>
                  <a:gd name="connsiteX2" fmla="*/ 18326 w 716750"/>
                  <a:gd name="connsiteY2" fmla="*/ 163305 h 187332"/>
                  <a:gd name="connsiteX3" fmla="*/ 18326 w 716750"/>
                  <a:gd name="connsiteY3" fmla="*/ 163305 h 18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750" h="187332">
                    <a:moveTo>
                      <a:pt x="705755" y="18326"/>
                    </a:moveTo>
                    <a:cubicBezTo>
                      <a:pt x="551816" y="92445"/>
                      <a:pt x="421498" y="133169"/>
                      <a:pt x="323759" y="155160"/>
                    </a:cubicBezTo>
                    <a:cubicBezTo>
                      <a:pt x="223577" y="177966"/>
                      <a:pt x="120137" y="180409"/>
                      <a:pt x="18326" y="163305"/>
                    </a:cubicBezTo>
                    <a:lnTo>
                      <a:pt x="18326" y="163305"/>
                    </a:lnTo>
                  </a:path>
                </a:pathLst>
              </a:custGeom>
              <a:noFill/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C715557C-2464-8071-EEC2-92FE0F936FB0}"/>
                  </a:ext>
                </a:extLst>
              </p:cNvPr>
              <p:cNvSpPr/>
              <p:nvPr/>
            </p:nvSpPr>
            <p:spPr bwMode="gray">
              <a:xfrm>
                <a:off x="8338735" y="5596798"/>
                <a:ext cx="97794" cy="195589"/>
              </a:xfrm>
              <a:custGeom>
                <a:avLst/>
                <a:gdLst>
                  <a:gd name="connsiteX0" fmla="*/ 117694 w 130318"/>
                  <a:gd name="connsiteY0" fmla="*/ 42761 h 260636"/>
                  <a:gd name="connsiteX1" fmla="*/ 117694 w 130318"/>
                  <a:gd name="connsiteY1" fmla="*/ 247198 h 260636"/>
                  <a:gd name="connsiteX2" fmla="*/ 18326 w 130318"/>
                  <a:gd name="connsiteY2" fmla="*/ 247198 h 260636"/>
                  <a:gd name="connsiteX3" fmla="*/ 18326 w 130318"/>
                  <a:gd name="connsiteY3" fmla="*/ 18326 h 2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318" h="260636">
                    <a:moveTo>
                      <a:pt x="117694" y="42761"/>
                    </a:moveTo>
                    <a:lnTo>
                      <a:pt x="117694" y="247198"/>
                    </a:lnTo>
                    <a:lnTo>
                      <a:pt x="18326" y="247198"/>
                    </a:lnTo>
                    <a:lnTo>
                      <a:pt x="18326" y="18326"/>
                    </a:lnTo>
                  </a:path>
                </a:pathLst>
              </a:custGeom>
              <a:noFill/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4C0E43ED-9C12-FC2C-29B0-F024ECDEA3BE}"/>
                  </a:ext>
                </a:extLst>
              </p:cNvPr>
              <p:cNvSpPr/>
              <p:nvPr/>
            </p:nvSpPr>
            <p:spPr bwMode="gray">
              <a:xfrm>
                <a:off x="8640675" y="5303416"/>
                <a:ext cx="79458" cy="446186"/>
              </a:xfrm>
              <a:custGeom>
                <a:avLst/>
                <a:gdLst>
                  <a:gd name="connsiteX0" fmla="*/ 61494 w 105883"/>
                  <a:gd name="connsiteY0" fmla="*/ 581953 h 594577"/>
                  <a:gd name="connsiteX1" fmla="*/ 18326 w 105883"/>
                  <a:gd name="connsiteY1" fmla="*/ 581953 h 594577"/>
                  <a:gd name="connsiteX2" fmla="*/ 18326 w 105883"/>
                  <a:gd name="connsiteY2" fmla="*/ 18326 h 594577"/>
                  <a:gd name="connsiteX3" fmla="*/ 61494 w 105883"/>
                  <a:gd name="connsiteY3" fmla="*/ 18326 h 594577"/>
                  <a:gd name="connsiteX4" fmla="*/ 94073 w 105883"/>
                  <a:gd name="connsiteY4" fmla="*/ 50906 h 594577"/>
                  <a:gd name="connsiteX5" fmla="*/ 94073 w 105883"/>
                  <a:gd name="connsiteY5" fmla="*/ 549373 h 594577"/>
                  <a:gd name="connsiteX6" fmla="*/ 61494 w 105883"/>
                  <a:gd name="connsiteY6" fmla="*/ 581953 h 59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883" h="594577">
                    <a:moveTo>
                      <a:pt x="61494" y="581953"/>
                    </a:moveTo>
                    <a:lnTo>
                      <a:pt x="18326" y="581953"/>
                    </a:lnTo>
                    <a:lnTo>
                      <a:pt x="18326" y="18326"/>
                    </a:lnTo>
                    <a:lnTo>
                      <a:pt x="61494" y="18326"/>
                    </a:lnTo>
                    <a:cubicBezTo>
                      <a:pt x="79413" y="18326"/>
                      <a:pt x="94073" y="32987"/>
                      <a:pt x="94073" y="50906"/>
                    </a:cubicBezTo>
                    <a:lnTo>
                      <a:pt x="94073" y="549373"/>
                    </a:lnTo>
                    <a:cubicBezTo>
                      <a:pt x="94073" y="567292"/>
                      <a:pt x="79413" y="581953"/>
                      <a:pt x="61494" y="581953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CC322AF3-2B56-6CC1-65B2-A615F0EB7898}"/>
                  </a:ext>
                </a:extLst>
              </p:cNvPr>
              <p:cNvSpPr/>
              <p:nvPr/>
            </p:nvSpPr>
            <p:spPr bwMode="gray">
              <a:xfrm>
                <a:off x="8125421" y="5585273"/>
                <a:ext cx="537869" cy="140580"/>
              </a:xfrm>
              <a:custGeom>
                <a:avLst/>
                <a:gdLst>
                  <a:gd name="connsiteX0" fmla="*/ 704940 w 716750"/>
                  <a:gd name="connsiteY0" fmla="*/ 174591 h 187332"/>
                  <a:gd name="connsiteX1" fmla="*/ 331904 w 716750"/>
                  <a:gd name="connsiteY1" fmla="*/ 39386 h 187332"/>
                  <a:gd name="connsiteX2" fmla="*/ 18326 w 716750"/>
                  <a:gd name="connsiteY2" fmla="*/ 28797 h 187332"/>
                  <a:gd name="connsiteX3" fmla="*/ 18326 w 716750"/>
                  <a:gd name="connsiteY3" fmla="*/ 28797 h 18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750" h="187332">
                    <a:moveTo>
                      <a:pt x="704940" y="174591"/>
                    </a:moveTo>
                    <a:cubicBezTo>
                      <a:pt x="555074" y="102101"/>
                      <a:pt x="428014" y="62191"/>
                      <a:pt x="331904" y="39386"/>
                    </a:cubicBezTo>
                    <a:cubicBezTo>
                      <a:pt x="229278" y="15765"/>
                      <a:pt x="122581" y="11693"/>
                      <a:pt x="18326" y="28797"/>
                    </a:cubicBezTo>
                    <a:lnTo>
                      <a:pt x="18326" y="28797"/>
                    </a:lnTo>
                  </a:path>
                </a:pathLst>
              </a:custGeom>
              <a:noFill/>
              <a:ln w="12700" cap="flat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2E9BDA4D-CC8F-CD21-DE85-7936EC3EAAED}"/>
                  </a:ext>
                </a:extLst>
              </p:cNvPr>
              <p:cNvSpPr/>
              <p:nvPr/>
            </p:nvSpPr>
            <p:spPr bwMode="gray">
              <a:xfrm>
                <a:off x="8071634" y="5415267"/>
                <a:ext cx="79458" cy="226149"/>
              </a:xfrm>
              <a:custGeom>
                <a:avLst/>
                <a:gdLst>
                  <a:gd name="connsiteX0" fmla="*/ 89187 w 105883"/>
                  <a:gd name="connsiteY0" fmla="*/ 283035 h 301361"/>
                  <a:gd name="connsiteX1" fmla="*/ 52535 w 105883"/>
                  <a:gd name="connsiteY1" fmla="*/ 283035 h 301361"/>
                  <a:gd name="connsiteX2" fmla="*/ 18326 w 105883"/>
                  <a:gd name="connsiteY2" fmla="*/ 248827 h 301361"/>
                  <a:gd name="connsiteX3" fmla="*/ 18326 w 105883"/>
                  <a:gd name="connsiteY3" fmla="*/ 52535 h 301361"/>
                  <a:gd name="connsiteX4" fmla="*/ 52535 w 105883"/>
                  <a:gd name="connsiteY4" fmla="*/ 18326 h 301361"/>
                  <a:gd name="connsiteX5" fmla="*/ 89187 w 105883"/>
                  <a:gd name="connsiteY5" fmla="*/ 18326 h 301361"/>
                  <a:gd name="connsiteX6" fmla="*/ 89187 w 105883"/>
                  <a:gd name="connsiteY6" fmla="*/ 283035 h 30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883" h="301361">
                    <a:moveTo>
                      <a:pt x="89187" y="283035"/>
                    </a:moveTo>
                    <a:lnTo>
                      <a:pt x="52535" y="283035"/>
                    </a:lnTo>
                    <a:cubicBezTo>
                      <a:pt x="33802" y="283035"/>
                      <a:pt x="18326" y="267560"/>
                      <a:pt x="18326" y="248827"/>
                    </a:cubicBezTo>
                    <a:lnTo>
                      <a:pt x="18326" y="52535"/>
                    </a:lnTo>
                    <a:cubicBezTo>
                      <a:pt x="18326" y="33801"/>
                      <a:pt x="33802" y="18326"/>
                      <a:pt x="52535" y="18326"/>
                    </a:cubicBezTo>
                    <a:lnTo>
                      <a:pt x="89187" y="18326"/>
                    </a:lnTo>
                    <a:lnTo>
                      <a:pt x="89187" y="283035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DE8C5C4-5651-CB74-6CB1-0A456AE9AE21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20" name="Rechteck 19">
              <a:hlinkClick r:id="rId2" action="ppaction://hlinksldjump"/>
              <a:extLst>
                <a:ext uri="{FF2B5EF4-FFF2-40B4-BE49-F238E27FC236}">
                  <a16:creationId xmlns:a16="http://schemas.microsoft.com/office/drawing/2014/main" id="{4F66AFBE-EA03-6A1C-D7B1-75508B471BC5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1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4C29FAD2-2FAD-94E6-F1BA-525B0500E69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22" name="Grafik 21" descr="Ein Bild, das Text enthält.&#10;&#10;Automatisch generierte Beschreibung">
            <a:extLst>
              <a:ext uri="{FF2B5EF4-FFF2-40B4-BE49-F238E27FC236}">
                <a16:creationId xmlns:a16="http://schemas.microsoft.com/office/drawing/2014/main" id="{215DE20F-7F5E-2FE5-E2A6-8BE909ABC9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Stärken-Schwächen-Analyse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/>
          <a:p>
            <a:r>
              <a:rPr lang="de-DE" dirty="0"/>
              <a:t>Innovationsmanagement</a:t>
            </a:r>
          </a:p>
          <a:p>
            <a:endParaRPr lang="de-DE" dirty="0"/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7A856701-FB7A-9EFC-7282-EA42772272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6147798"/>
              </p:ext>
            </p:extLst>
          </p:nvPr>
        </p:nvGraphicFramePr>
        <p:xfrm>
          <a:off x="539750" y="1692000"/>
          <a:ext cx="11113200" cy="39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2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924098239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452785598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190496999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44973091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Bewertungskriterium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</a:rPr>
                        <a:t>Sehr gut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Gut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Durch­schnittlich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Schlecht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Sehr schlecht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Produktqualität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Preis-Leistungs-Verhältnis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Anpassung an Kundenwünsche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77797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18644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4607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Know-how in FuE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446506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Marketing-Know-how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32386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Management-Know-how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53123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Technologisches Niveau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973834"/>
                  </a:ext>
                </a:extLst>
              </a:tr>
              <a:tr h="324000">
                <a:tc gridSpan="6"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Fasst Ergebnisse der Potenzial- und Wettbewerbsanalyse zusammen und bewertet strategische Vor- und Nachteile im Vergleich Hauptwettbewerber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07DFBB36-BD3E-2E45-E142-D106550B2CA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417200" y="2289175"/>
            <a:ext cx="4751814" cy="2912826"/>
            <a:chOff x="4417200" y="2289175"/>
            <a:chExt cx="4751814" cy="2912826"/>
          </a:xfrm>
        </p:grpSpPr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73FC807E-10F8-10C4-7506-F99F567422D5}"/>
                </a:ext>
              </a:extLst>
            </p:cNvPr>
            <p:cNvCxnSpPr>
              <a:endCxn id="24" idx="2"/>
            </p:cNvCxnSpPr>
            <p:nvPr/>
          </p:nvCxnSpPr>
          <p:spPr bwMode="gray">
            <a:xfrm>
              <a:off x="4417200" y="2289175"/>
              <a:ext cx="1511938" cy="320825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91A4D555-CB56-35DE-0D76-A4F092F24966}"/>
                </a:ext>
              </a:extLst>
            </p:cNvPr>
            <p:cNvCxnSpPr>
              <a:cxnSpLocks/>
              <a:stCxn id="24" idx="4"/>
              <a:endCxn id="25" idx="0"/>
            </p:cNvCxnSpPr>
            <p:nvPr/>
          </p:nvCxnSpPr>
          <p:spPr bwMode="gray">
            <a:xfrm>
              <a:off x="5983138" y="2664000"/>
              <a:ext cx="0" cy="216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211B6158-B6F1-DA0D-3F3D-CB395738E836}"/>
                </a:ext>
              </a:extLst>
            </p:cNvPr>
            <p:cNvCxnSpPr>
              <a:cxnSpLocks/>
              <a:stCxn id="26" idx="6"/>
              <a:endCxn id="25" idx="2"/>
            </p:cNvCxnSpPr>
            <p:nvPr/>
          </p:nvCxnSpPr>
          <p:spPr bwMode="gray">
            <a:xfrm flipV="1">
              <a:off x="4417200" y="2934000"/>
              <a:ext cx="1511938" cy="32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3F560978-BCBF-C48A-FCD4-509F1C2E00EA}"/>
                </a:ext>
              </a:extLst>
            </p:cNvPr>
            <p:cNvCxnSpPr>
              <a:cxnSpLocks/>
              <a:stCxn id="26" idx="6"/>
              <a:endCxn id="27" idx="2"/>
            </p:cNvCxnSpPr>
            <p:nvPr/>
          </p:nvCxnSpPr>
          <p:spPr bwMode="gray">
            <a:xfrm>
              <a:off x="4417200" y="3258000"/>
              <a:ext cx="1511938" cy="32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C6A16166-AC70-18C2-C6D4-A30D1E5822D6}"/>
                </a:ext>
              </a:extLst>
            </p:cNvPr>
            <p:cNvCxnSpPr>
              <a:stCxn id="28" idx="6"/>
              <a:endCxn id="27" idx="2"/>
            </p:cNvCxnSpPr>
            <p:nvPr/>
          </p:nvCxnSpPr>
          <p:spPr bwMode="gray">
            <a:xfrm flipV="1">
              <a:off x="4417200" y="3582000"/>
              <a:ext cx="1511938" cy="32400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EC36B5B2-439B-9C81-7D5F-78AD0AD324D4}"/>
                </a:ext>
              </a:extLst>
            </p:cNvPr>
            <p:cNvCxnSpPr>
              <a:cxnSpLocks/>
              <a:stCxn id="28" idx="6"/>
              <a:endCxn id="29" idx="2"/>
            </p:cNvCxnSpPr>
            <p:nvPr/>
          </p:nvCxnSpPr>
          <p:spPr bwMode="gray">
            <a:xfrm>
              <a:off x="4417200" y="3906001"/>
              <a:ext cx="3131876" cy="323999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B88BF8E3-3207-329D-6AEF-96A68298276A}"/>
                </a:ext>
              </a:extLst>
            </p:cNvPr>
            <p:cNvCxnSpPr>
              <a:stCxn id="29" idx="6"/>
              <a:endCxn id="30" idx="2"/>
            </p:cNvCxnSpPr>
            <p:nvPr/>
          </p:nvCxnSpPr>
          <p:spPr bwMode="gray">
            <a:xfrm>
              <a:off x="7657076" y="4230000"/>
              <a:ext cx="1511938" cy="32400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9588F628-B37E-E045-1B92-57FA94F9AB17}"/>
                </a:ext>
              </a:extLst>
            </p:cNvPr>
            <p:cNvCxnSpPr>
              <a:stCxn id="32" idx="6"/>
              <a:endCxn id="31" idx="2"/>
            </p:cNvCxnSpPr>
            <p:nvPr/>
          </p:nvCxnSpPr>
          <p:spPr bwMode="gray">
            <a:xfrm flipV="1">
              <a:off x="6037138" y="4878000"/>
              <a:ext cx="1511938" cy="32400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44099A4B-781E-29E3-51DE-48D17DF83B28}"/>
                </a:ext>
              </a:extLst>
            </p:cNvPr>
            <p:cNvCxnSpPr>
              <a:stCxn id="31" idx="6"/>
              <a:endCxn id="30" idx="2"/>
            </p:cNvCxnSpPr>
            <p:nvPr/>
          </p:nvCxnSpPr>
          <p:spPr bwMode="gray">
            <a:xfrm flipV="1">
              <a:off x="7657076" y="4554001"/>
              <a:ext cx="1511938" cy="323999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9AA4379E-21C6-0C7C-5684-2D3BAA394AB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37200" y="2286000"/>
            <a:ext cx="3131876" cy="2916001"/>
            <a:chOff x="6037200" y="2286000"/>
            <a:chExt cx="3131876" cy="2916001"/>
          </a:xfrm>
        </p:grpSpPr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3B320D89-1A83-CABE-F55C-B01F157C59B6}"/>
                </a:ext>
              </a:extLst>
            </p:cNvPr>
            <p:cNvCxnSpPr>
              <a:stCxn id="33" idx="6"/>
              <a:endCxn id="34" idx="2"/>
            </p:cNvCxnSpPr>
            <p:nvPr/>
          </p:nvCxnSpPr>
          <p:spPr bwMode="gray">
            <a:xfrm>
              <a:off x="6037200" y="2286000"/>
              <a:ext cx="1511938" cy="32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09D6366D-D05A-1230-5494-845CEAB6DC3C}"/>
                </a:ext>
              </a:extLst>
            </p:cNvPr>
            <p:cNvCxnSpPr>
              <a:cxnSpLocks/>
              <a:stCxn id="34" idx="4"/>
              <a:endCxn id="35" idx="0"/>
            </p:cNvCxnSpPr>
            <p:nvPr/>
          </p:nvCxnSpPr>
          <p:spPr bwMode="gray">
            <a:xfrm>
              <a:off x="7603138" y="2664000"/>
              <a:ext cx="0" cy="216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2F0D196C-85F3-6F55-350F-8DF0A3AD6185}"/>
                </a:ext>
              </a:extLst>
            </p:cNvPr>
            <p:cNvCxnSpPr>
              <a:cxnSpLocks/>
              <a:stCxn id="66" idx="6"/>
              <a:endCxn id="35" idx="2"/>
            </p:cNvCxnSpPr>
            <p:nvPr/>
          </p:nvCxnSpPr>
          <p:spPr bwMode="gray">
            <a:xfrm flipV="1">
              <a:off x="6037200" y="2934000"/>
              <a:ext cx="1511938" cy="32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A2E78205-E255-95BA-78A0-2E018EA02F8E}"/>
                </a:ext>
              </a:extLst>
            </p:cNvPr>
            <p:cNvCxnSpPr>
              <a:cxnSpLocks/>
              <a:stCxn id="66" idx="6"/>
              <a:endCxn id="37" idx="2"/>
            </p:cNvCxnSpPr>
            <p:nvPr/>
          </p:nvCxnSpPr>
          <p:spPr bwMode="gray">
            <a:xfrm>
              <a:off x="6037200" y="3258000"/>
              <a:ext cx="1511938" cy="32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C5AC6C37-1548-A4CF-7B0D-3581C67D7DB9}"/>
                </a:ext>
              </a:extLst>
            </p:cNvPr>
            <p:cNvCxnSpPr>
              <a:stCxn id="38" idx="6"/>
              <a:endCxn id="37" idx="2"/>
            </p:cNvCxnSpPr>
            <p:nvPr/>
          </p:nvCxnSpPr>
          <p:spPr bwMode="gray">
            <a:xfrm flipV="1">
              <a:off x="6037200" y="3582000"/>
              <a:ext cx="1511938" cy="32400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D45A1D5F-3032-EAA3-9DC7-6B8F80378EA2}"/>
                </a:ext>
              </a:extLst>
            </p:cNvPr>
            <p:cNvCxnSpPr>
              <a:stCxn id="38" idx="6"/>
              <a:endCxn id="39" idx="2"/>
            </p:cNvCxnSpPr>
            <p:nvPr/>
          </p:nvCxnSpPr>
          <p:spPr bwMode="gray">
            <a:xfrm>
              <a:off x="6037200" y="3906001"/>
              <a:ext cx="3131876" cy="323999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03108F36-1490-6805-5679-60EB528E0779}"/>
                </a:ext>
              </a:extLst>
            </p:cNvPr>
            <p:cNvCxnSpPr>
              <a:stCxn id="40" idx="6"/>
              <a:endCxn id="39" idx="2"/>
            </p:cNvCxnSpPr>
            <p:nvPr/>
          </p:nvCxnSpPr>
          <p:spPr bwMode="gray">
            <a:xfrm flipV="1">
              <a:off x="7657138" y="4230000"/>
              <a:ext cx="1511938" cy="32400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875E0971-8446-27E2-2B06-0F8CCCA047B0}"/>
                </a:ext>
              </a:extLst>
            </p:cNvPr>
            <p:cNvCxnSpPr>
              <a:stCxn id="41" idx="6"/>
              <a:endCxn id="40" idx="2"/>
            </p:cNvCxnSpPr>
            <p:nvPr/>
          </p:nvCxnSpPr>
          <p:spPr bwMode="gray">
            <a:xfrm flipV="1">
              <a:off x="6037200" y="4554001"/>
              <a:ext cx="1511938" cy="323999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r Verbinder 87">
              <a:extLst>
                <a:ext uri="{FF2B5EF4-FFF2-40B4-BE49-F238E27FC236}">
                  <a16:creationId xmlns:a16="http://schemas.microsoft.com/office/drawing/2014/main" id="{A48FFAF5-4D00-935A-142A-30DC5B68AFE0}"/>
                </a:ext>
              </a:extLst>
            </p:cNvPr>
            <p:cNvCxnSpPr>
              <a:stCxn id="41" idx="6"/>
              <a:endCxn id="42" idx="2"/>
            </p:cNvCxnSpPr>
            <p:nvPr/>
          </p:nvCxnSpPr>
          <p:spPr bwMode="gray">
            <a:xfrm>
              <a:off x="6037200" y="4878000"/>
              <a:ext cx="3131876" cy="324001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A350DFA3-BE12-6E6A-6B00-B5A5AA108E8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309200" y="2232000"/>
            <a:ext cx="4967814" cy="3024001"/>
            <a:chOff x="4201200" y="2232000"/>
            <a:chExt cx="4967814" cy="3024001"/>
          </a:xfrm>
          <a:solidFill>
            <a:schemeClr val="accent3">
              <a:lumMod val="75000"/>
            </a:schemeClr>
          </a:solidFill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9B8335A4-4392-44B0-3198-0F4D4CF4DAF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1138" y="2556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D5B25B6-B598-BDBF-F758-08CAD22E824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1138" y="2880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0349A64F-BC61-774C-5B34-2A5DAFBDC8C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1138" y="3528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11A09361-3090-92BD-724C-2C4C72537A0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41076" y="4176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ECA6CDC4-6FFE-3689-F6EB-CF781FC082D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061014" y="45000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9718F107-BD46-7F4B-6455-8B2EA7B0EE6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41076" y="4824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E4C4B192-614A-6C40-808D-D0EE5FCCC4F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1138" y="51480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39B5DBF-2E9A-3201-5C22-4A5CD231E2D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01200" y="2232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49FB15E3-1665-BF14-4841-06E026E9493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01200" y="3204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6C363D7C-D65E-65B5-5CAB-5725010176C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01200" y="38520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8665D337-4431-BD9D-558D-AD555215A24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29200" y="2232000"/>
            <a:ext cx="3347876" cy="3024001"/>
            <a:chOff x="5821138" y="2232000"/>
            <a:chExt cx="3347876" cy="3024001"/>
          </a:xfrm>
          <a:solidFill>
            <a:schemeClr val="accent1">
              <a:lumMod val="75000"/>
            </a:schemeClr>
          </a:solidFill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7A12D290-DB16-CC4A-7133-F705E497232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1138" y="2232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9FDEFE2B-6906-54F2-2728-8E8D5CA4A8C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41076" y="2556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CBD8786-E040-A6BE-3A61-BDC951403C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41076" y="2880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9B3F517D-1BE9-675B-BB85-9CBA0DB2785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41076" y="3528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2643740B-6827-EE14-053C-DCA0205DDC7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1138" y="38520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440A65FA-3C9C-75A4-E1F5-C33A7B94260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061014" y="4176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DBE55532-631F-3B39-01B9-471DF4D085B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41076" y="45000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E9FAD57C-CE80-074C-FA1C-1BA6F947F9F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1138" y="4824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BBE8C0EB-840C-C605-2356-C2CFB95968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061014" y="51480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6FAF9755-B8DE-9A6F-1460-3050B24BE5E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1138" y="32040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C147124-4F39-8D6A-40BD-91F338585575}"/>
              </a:ext>
            </a:extLst>
          </p:cNvPr>
          <p:cNvGrpSpPr>
            <a:grpSpLocks noChangeAspect="1"/>
          </p:cNvGrpSpPr>
          <p:nvPr/>
        </p:nvGrpSpPr>
        <p:grpSpPr>
          <a:xfrm>
            <a:off x="10310490" y="972000"/>
            <a:ext cx="1342779" cy="276999"/>
            <a:chOff x="7735663" y="957751"/>
            <a:chExt cx="1342779" cy="276999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7FAF5AE-B51E-96BB-F3A2-DAC7E308769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735663" y="1042250"/>
              <a:ext cx="108000" cy="108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EDEDA1A1-4056-9F91-7FAF-DC51E18A4157}"/>
                </a:ext>
              </a:extLst>
            </p:cNvPr>
            <p:cNvSpPr txBox="1"/>
            <p:nvPr/>
          </p:nvSpPr>
          <p:spPr bwMode="gray">
            <a:xfrm>
              <a:off x="7988400" y="957751"/>
              <a:ext cx="1090042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Hauptwettbewerber </a:t>
              </a:r>
              <a:b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(Konkurrenzprodukt)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CA596A9-A2B8-A397-4296-16ED6482ABFA}"/>
              </a:ext>
            </a:extLst>
          </p:cNvPr>
          <p:cNvGrpSpPr>
            <a:grpSpLocks noChangeAspect="1"/>
          </p:cNvGrpSpPr>
          <p:nvPr/>
        </p:nvGrpSpPr>
        <p:grpSpPr>
          <a:xfrm>
            <a:off x="8510400" y="972000"/>
            <a:ext cx="1438333" cy="276999"/>
            <a:chOff x="9813489" y="957751"/>
            <a:chExt cx="1438333" cy="276999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7C9BCCD-12E0-6288-F0F7-E8B4A15A0DA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813489" y="104225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C17C9D77-6197-992A-C2CA-D70FAD8F94E9}"/>
                </a:ext>
              </a:extLst>
            </p:cNvPr>
            <p:cNvSpPr txBox="1"/>
            <p:nvPr/>
          </p:nvSpPr>
          <p:spPr bwMode="gray">
            <a:xfrm>
              <a:off x="10065600" y="957751"/>
              <a:ext cx="1186222" cy="2769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Eigenes Unternehmen </a:t>
              </a:r>
              <a:b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(Produkt)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0E7C730-50B0-F796-D7B1-5BE2C4597500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892B7F0-FFA3-BBE2-2857-6775C7BC1653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3E1111F8-506C-1819-5EA9-A65CE309623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3D17F60C-5A63-BE35-3542-15C6804F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Präferenzmatrix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Vergleich unterschiedlicher Projektideen z. B. im Team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01D0D95-AC73-7BA1-5781-52910F71FA9D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202761071"/>
              </p:ext>
            </p:extLst>
          </p:nvPr>
        </p:nvGraphicFramePr>
        <p:xfrm>
          <a:off x="1620000" y="5112000"/>
          <a:ext cx="8208000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Idee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Anzahl Nennungen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948DC2F-EB9B-99F4-DE0A-372A76A780EE}"/>
              </a:ext>
            </a:extLst>
          </p:cNvPr>
          <p:cNvGrpSpPr>
            <a:grpSpLocks noChangeAspect="1"/>
          </p:cNvGrpSpPr>
          <p:nvPr/>
        </p:nvGrpSpPr>
        <p:grpSpPr>
          <a:xfrm>
            <a:off x="7452000" y="1692000"/>
            <a:ext cx="2376007" cy="3168000"/>
            <a:chOff x="7452000" y="1692000"/>
            <a:chExt cx="2376007" cy="3168000"/>
          </a:xfrm>
        </p:grpSpPr>
        <p:grpSp>
          <p:nvGrpSpPr>
            <p:cNvPr id="129" name="Gruppieren 128">
              <a:extLst>
                <a:ext uri="{FF2B5EF4-FFF2-40B4-BE49-F238E27FC236}">
                  <a16:creationId xmlns:a16="http://schemas.microsoft.com/office/drawing/2014/main" id="{0032611B-C8F8-B625-F289-F96E593B42D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452000" y="1980000"/>
              <a:ext cx="1944007" cy="2592000"/>
              <a:chOff x="7639001" y="1980000"/>
              <a:chExt cx="1944007" cy="2592000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11" name="Freeform 47">
                <a:extLst>
                  <a:ext uri="{FF2B5EF4-FFF2-40B4-BE49-F238E27FC236}">
                    <a16:creationId xmlns:a16="http://schemas.microsoft.com/office/drawing/2014/main" id="{A0426B35-1E08-363A-15BB-F7FF707EF22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11" y="1980000"/>
                <a:ext cx="216000" cy="288000"/>
              </a:xfrm>
              <a:custGeom>
                <a:avLst/>
                <a:gdLst>
                  <a:gd name="T0" fmla="*/ 0 w 178"/>
                  <a:gd name="T1" fmla="*/ 0 h 204"/>
                  <a:gd name="T2" fmla="*/ 0 w 178"/>
                  <a:gd name="T3" fmla="*/ 204 h 204"/>
                  <a:gd name="T4" fmla="*/ 178 w 178"/>
                  <a:gd name="T5" fmla="*/ 103 h 204"/>
                  <a:gd name="T6" fmla="*/ 0 w 178"/>
                  <a:gd name="T7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8" h="204">
                    <a:moveTo>
                      <a:pt x="0" y="0"/>
                    </a:moveTo>
                    <a:lnTo>
                      <a:pt x="0" y="204"/>
                    </a:lnTo>
                    <a:lnTo>
                      <a:pt x="178" y="1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06" name="Freeform 44">
                <a:extLst>
                  <a:ext uri="{FF2B5EF4-FFF2-40B4-BE49-F238E27FC236}">
                    <a16:creationId xmlns:a16="http://schemas.microsoft.com/office/drawing/2014/main" id="{D08334CD-A21E-1516-F583-DC1413D2D96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855008" y="2268000"/>
                <a:ext cx="432000" cy="288000"/>
              </a:xfrm>
              <a:custGeom>
                <a:avLst/>
                <a:gdLst>
                  <a:gd name="T0" fmla="*/ 179 w 358"/>
                  <a:gd name="T1" fmla="*/ 205 h 205"/>
                  <a:gd name="T2" fmla="*/ 358 w 358"/>
                  <a:gd name="T3" fmla="*/ 104 h 205"/>
                  <a:gd name="T4" fmla="*/ 179 w 358"/>
                  <a:gd name="T5" fmla="*/ 0 h 205"/>
                  <a:gd name="T6" fmla="*/ 0 w 358"/>
                  <a:gd name="T7" fmla="*/ 104 h 205"/>
                  <a:gd name="T8" fmla="*/ 179 w 358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205">
                    <a:moveTo>
                      <a:pt x="179" y="205"/>
                    </a:moveTo>
                    <a:lnTo>
                      <a:pt x="358" y="104"/>
                    </a:lnTo>
                    <a:lnTo>
                      <a:pt x="179" y="0"/>
                    </a:lnTo>
                    <a:lnTo>
                      <a:pt x="0" y="104"/>
                    </a:lnTo>
                    <a:lnTo>
                      <a:pt x="179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99" name="Freeform 35">
                <a:extLst>
                  <a:ext uri="{FF2B5EF4-FFF2-40B4-BE49-F238E27FC236}">
                    <a16:creationId xmlns:a16="http://schemas.microsoft.com/office/drawing/2014/main" id="{D37B8115-4543-9E9E-158B-749DC546B3B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287008" y="2556000"/>
                <a:ext cx="432000" cy="288000"/>
              </a:xfrm>
              <a:custGeom>
                <a:avLst/>
                <a:gdLst>
                  <a:gd name="T0" fmla="*/ 179 w 358"/>
                  <a:gd name="T1" fmla="*/ 205 h 205"/>
                  <a:gd name="T2" fmla="*/ 358 w 358"/>
                  <a:gd name="T3" fmla="*/ 101 h 205"/>
                  <a:gd name="T4" fmla="*/ 179 w 358"/>
                  <a:gd name="T5" fmla="*/ 0 h 205"/>
                  <a:gd name="T6" fmla="*/ 0 w 358"/>
                  <a:gd name="T7" fmla="*/ 101 h 205"/>
                  <a:gd name="T8" fmla="*/ 179 w 358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205">
                    <a:moveTo>
                      <a:pt x="179" y="205"/>
                    </a:moveTo>
                    <a:lnTo>
                      <a:pt x="358" y="101"/>
                    </a:lnTo>
                    <a:lnTo>
                      <a:pt x="179" y="0"/>
                    </a:lnTo>
                    <a:lnTo>
                      <a:pt x="0" y="101"/>
                    </a:lnTo>
                    <a:lnTo>
                      <a:pt x="179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01" name="Freeform 83">
                <a:extLst>
                  <a:ext uri="{FF2B5EF4-FFF2-40B4-BE49-F238E27FC236}">
                    <a16:creationId xmlns:a16="http://schemas.microsoft.com/office/drawing/2014/main" id="{43BBEEB0-D5C4-37C6-AD15-C41FA62B9CE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2" y="2556000"/>
                <a:ext cx="216000" cy="288000"/>
              </a:xfrm>
              <a:custGeom>
                <a:avLst/>
                <a:gdLst>
                  <a:gd name="T0" fmla="*/ 0 w 178"/>
                  <a:gd name="T1" fmla="*/ 0 h 205"/>
                  <a:gd name="T2" fmla="*/ 0 w 178"/>
                  <a:gd name="T3" fmla="*/ 205 h 205"/>
                  <a:gd name="T4" fmla="*/ 178 w 178"/>
                  <a:gd name="T5" fmla="*/ 101 h 205"/>
                  <a:gd name="T6" fmla="*/ 0 w 178"/>
                  <a:gd name="T7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8" h="205">
                    <a:moveTo>
                      <a:pt x="0" y="0"/>
                    </a:moveTo>
                    <a:lnTo>
                      <a:pt x="0" y="205"/>
                    </a:lnTo>
                    <a:lnTo>
                      <a:pt x="178" y="10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90" name="Freeform 37">
                <a:extLst>
                  <a:ext uri="{FF2B5EF4-FFF2-40B4-BE49-F238E27FC236}">
                    <a16:creationId xmlns:a16="http://schemas.microsoft.com/office/drawing/2014/main" id="{D3934B57-97A6-A253-86DA-C10F1EC68B8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719008" y="2844000"/>
                <a:ext cx="432000" cy="288000"/>
              </a:xfrm>
              <a:custGeom>
                <a:avLst/>
                <a:gdLst>
                  <a:gd name="T0" fmla="*/ 178 w 357"/>
                  <a:gd name="T1" fmla="*/ 205 h 205"/>
                  <a:gd name="T2" fmla="*/ 357 w 357"/>
                  <a:gd name="T3" fmla="*/ 101 h 205"/>
                  <a:gd name="T4" fmla="*/ 178 w 357"/>
                  <a:gd name="T5" fmla="*/ 0 h 205"/>
                  <a:gd name="T6" fmla="*/ 0 w 357"/>
                  <a:gd name="T7" fmla="*/ 101 h 205"/>
                  <a:gd name="T8" fmla="*/ 178 w 357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" h="205">
                    <a:moveTo>
                      <a:pt x="178" y="205"/>
                    </a:moveTo>
                    <a:lnTo>
                      <a:pt x="357" y="101"/>
                    </a:lnTo>
                    <a:lnTo>
                      <a:pt x="178" y="0"/>
                    </a:lnTo>
                    <a:lnTo>
                      <a:pt x="0" y="101"/>
                    </a:lnTo>
                    <a:lnTo>
                      <a:pt x="178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92" name="Freeform 55">
                <a:extLst>
                  <a:ext uri="{FF2B5EF4-FFF2-40B4-BE49-F238E27FC236}">
                    <a16:creationId xmlns:a16="http://schemas.microsoft.com/office/drawing/2014/main" id="{D935A190-03CC-BE40-1555-0C3370F9DA3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855008" y="2844000"/>
                <a:ext cx="432000" cy="288000"/>
              </a:xfrm>
              <a:custGeom>
                <a:avLst/>
                <a:gdLst>
                  <a:gd name="T0" fmla="*/ 179 w 358"/>
                  <a:gd name="T1" fmla="*/ 0 h 205"/>
                  <a:gd name="T2" fmla="*/ 0 w 358"/>
                  <a:gd name="T3" fmla="*/ 101 h 205"/>
                  <a:gd name="T4" fmla="*/ 179 w 358"/>
                  <a:gd name="T5" fmla="*/ 205 h 205"/>
                  <a:gd name="T6" fmla="*/ 358 w 358"/>
                  <a:gd name="T7" fmla="*/ 101 h 205"/>
                  <a:gd name="T8" fmla="*/ 179 w 358"/>
                  <a:gd name="T9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205">
                    <a:moveTo>
                      <a:pt x="179" y="0"/>
                    </a:moveTo>
                    <a:lnTo>
                      <a:pt x="0" y="101"/>
                    </a:lnTo>
                    <a:lnTo>
                      <a:pt x="179" y="205"/>
                    </a:lnTo>
                    <a:lnTo>
                      <a:pt x="358" y="101"/>
                    </a:lnTo>
                    <a:lnTo>
                      <a:pt x="179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79" name="Freeform 41">
                <a:extLst>
                  <a:ext uri="{FF2B5EF4-FFF2-40B4-BE49-F238E27FC236}">
                    <a16:creationId xmlns:a16="http://schemas.microsoft.com/office/drawing/2014/main" id="{DBBEE194-D95E-9AA0-516B-B1F87FF8C7E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51008" y="3132000"/>
                <a:ext cx="432000" cy="288000"/>
              </a:xfrm>
              <a:custGeom>
                <a:avLst/>
                <a:gdLst>
                  <a:gd name="T0" fmla="*/ 178 w 357"/>
                  <a:gd name="T1" fmla="*/ 206 h 206"/>
                  <a:gd name="T2" fmla="*/ 357 w 357"/>
                  <a:gd name="T3" fmla="*/ 103 h 206"/>
                  <a:gd name="T4" fmla="*/ 178 w 357"/>
                  <a:gd name="T5" fmla="*/ 0 h 206"/>
                  <a:gd name="T6" fmla="*/ 0 w 357"/>
                  <a:gd name="T7" fmla="*/ 103 h 206"/>
                  <a:gd name="T8" fmla="*/ 178 w 357"/>
                  <a:gd name="T9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" h="206">
                    <a:moveTo>
                      <a:pt x="178" y="206"/>
                    </a:moveTo>
                    <a:lnTo>
                      <a:pt x="357" y="103"/>
                    </a:lnTo>
                    <a:lnTo>
                      <a:pt x="178" y="0"/>
                    </a:lnTo>
                    <a:lnTo>
                      <a:pt x="0" y="103"/>
                    </a:lnTo>
                    <a:lnTo>
                      <a:pt x="178" y="206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81" name="Freeform 58">
                <a:extLst>
                  <a:ext uri="{FF2B5EF4-FFF2-40B4-BE49-F238E27FC236}">
                    <a16:creationId xmlns:a16="http://schemas.microsoft.com/office/drawing/2014/main" id="{F3EC731F-04B1-427B-EBCF-D4740416F14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287008" y="3132000"/>
                <a:ext cx="432000" cy="288000"/>
              </a:xfrm>
              <a:custGeom>
                <a:avLst/>
                <a:gdLst>
                  <a:gd name="T0" fmla="*/ 179 w 358"/>
                  <a:gd name="T1" fmla="*/ 0 h 206"/>
                  <a:gd name="T2" fmla="*/ 0 w 358"/>
                  <a:gd name="T3" fmla="*/ 103 h 206"/>
                  <a:gd name="T4" fmla="*/ 179 w 358"/>
                  <a:gd name="T5" fmla="*/ 206 h 206"/>
                  <a:gd name="T6" fmla="*/ 358 w 358"/>
                  <a:gd name="T7" fmla="*/ 103 h 206"/>
                  <a:gd name="T8" fmla="*/ 179 w 358"/>
                  <a:gd name="T9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206">
                    <a:moveTo>
                      <a:pt x="179" y="0"/>
                    </a:moveTo>
                    <a:lnTo>
                      <a:pt x="0" y="103"/>
                    </a:lnTo>
                    <a:lnTo>
                      <a:pt x="179" y="206"/>
                    </a:lnTo>
                    <a:lnTo>
                      <a:pt x="358" y="103"/>
                    </a:lnTo>
                    <a:lnTo>
                      <a:pt x="179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83" name="Freeform 80">
                <a:extLst>
                  <a:ext uri="{FF2B5EF4-FFF2-40B4-BE49-F238E27FC236}">
                    <a16:creationId xmlns:a16="http://schemas.microsoft.com/office/drawing/2014/main" id="{BA2188E2-BF8A-76D0-683A-44144C2F8ED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1" y="3132000"/>
                <a:ext cx="216000" cy="288000"/>
              </a:xfrm>
              <a:custGeom>
                <a:avLst/>
                <a:gdLst>
                  <a:gd name="T0" fmla="*/ 0 w 178"/>
                  <a:gd name="T1" fmla="*/ 0 h 206"/>
                  <a:gd name="T2" fmla="*/ 0 w 178"/>
                  <a:gd name="T3" fmla="*/ 206 h 206"/>
                  <a:gd name="T4" fmla="*/ 178 w 178"/>
                  <a:gd name="T5" fmla="*/ 103 h 206"/>
                  <a:gd name="T6" fmla="*/ 0 w 178"/>
                  <a:gd name="T7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8" h="206">
                    <a:moveTo>
                      <a:pt x="0" y="0"/>
                    </a:moveTo>
                    <a:lnTo>
                      <a:pt x="0" y="206"/>
                    </a:lnTo>
                    <a:lnTo>
                      <a:pt x="178" y="10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69" name="Freeform 42">
                <a:extLst>
                  <a:ext uri="{FF2B5EF4-FFF2-40B4-BE49-F238E27FC236}">
                    <a16:creationId xmlns:a16="http://schemas.microsoft.com/office/drawing/2014/main" id="{28E81570-10B6-8A66-C75B-985E08FD3F6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719008" y="3420000"/>
                <a:ext cx="432000" cy="288000"/>
              </a:xfrm>
              <a:custGeom>
                <a:avLst/>
                <a:gdLst>
                  <a:gd name="T0" fmla="*/ 0 w 357"/>
                  <a:gd name="T1" fmla="*/ 104 h 205"/>
                  <a:gd name="T2" fmla="*/ 178 w 357"/>
                  <a:gd name="T3" fmla="*/ 205 h 205"/>
                  <a:gd name="T4" fmla="*/ 357 w 357"/>
                  <a:gd name="T5" fmla="*/ 104 h 205"/>
                  <a:gd name="T6" fmla="*/ 178 w 357"/>
                  <a:gd name="T7" fmla="*/ 0 h 205"/>
                  <a:gd name="T8" fmla="*/ 0 w 357"/>
                  <a:gd name="T9" fmla="*/ 10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7" h="205">
                    <a:moveTo>
                      <a:pt x="0" y="104"/>
                    </a:moveTo>
                    <a:lnTo>
                      <a:pt x="178" y="205"/>
                    </a:lnTo>
                    <a:lnTo>
                      <a:pt x="357" y="104"/>
                    </a:lnTo>
                    <a:lnTo>
                      <a:pt x="178" y="0"/>
                    </a:lnTo>
                    <a:lnTo>
                      <a:pt x="0" y="104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71" name="Freeform 32">
                <a:extLst>
                  <a:ext uri="{FF2B5EF4-FFF2-40B4-BE49-F238E27FC236}">
                    <a16:creationId xmlns:a16="http://schemas.microsoft.com/office/drawing/2014/main" id="{D10403B9-7D9A-33B9-7D25-60C794F2B23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855008" y="3420000"/>
                <a:ext cx="432000" cy="288000"/>
              </a:xfrm>
              <a:custGeom>
                <a:avLst/>
                <a:gdLst>
                  <a:gd name="T0" fmla="*/ 179 w 358"/>
                  <a:gd name="T1" fmla="*/ 0 h 205"/>
                  <a:gd name="T2" fmla="*/ 0 w 358"/>
                  <a:gd name="T3" fmla="*/ 104 h 205"/>
                  <a:gd name="T4" fmla="*/ 179 w 358"/>
                  <a:gd name="T5" fmla="*/ 205 h 205"/>
                  <a:gd name="T6" fmla="*/ 358 w 358"/>
                  <a:gd name="T7" fmla="*/ 104 h 205"/>
                  <a:gd name="T8" fmla="*/ 179 w 358"/>
                  <a:gd name="T9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205">
                    <a:moveTo>
                      <a:pt x="179" y="0"/>
                    </a:moveTo>
                    <a:lnTo>
                      <a:pt x="0" y="104"/>
                    </a:lnTo>
                    <a:lnTo>
                      <a:pt x="179" y="205"/>
                    </a:lnTo>
                    <a:lnTo>
                      <a:pt x="358" y="104"/>
                    </a:lnTo>
                    <a:lnTo>
                      <a:pt x="179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CFB9921D-1EB1-0E35-6C64-1D6D6136048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287008" y="3708000"/>
                <a:ext cx="432000" cy="288000"/>
              </a:xfrm>
              <a:custGeom>
                <a:avLst/>
                <a:gdLst>
                  <a:gd name="T0" fmla="*/ 0 w 358"/>
                  <a:gd name="T1" fmla="*/ 104 h 205"/>
                  <a:gd name="T2" fmla="*/ 179 w 358"/>
                  <a:gd name="T3" fmla="*/ 205 h 205"/>
                  <a:gd name="T4" fmla="*/ 358 w 358"/>
                  <a:gd name="T5" fmla="*/ 104 h 205"/>
                  <a:gd name="T6" fmla="*/ 179 w 358"/>
                  <a:gd name="T7" fmla="*/ 0 h 205"/>
                  <a:gd name="T8" fmla="*/ 0 w 358"/>
                  <a:gd name="T9" fmla="*/ 10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205">
                    <a:moveTo>
                      <a:pt x="0" y="104"/>
                    </a:moveTo>
                    <a:lnTo>
                      <a:pt x="179" y="205"/>
                    </a:lnTo>
                    <a:lnTo>
                      <a:pt x="358" y="104"/>
                    </a:lnTo>
                    <a:lnTo>
                      <a:pt x="179" y="0"/>
                    </a:lnTo>
                    <a:lnTo>
                      <a:pt x="0" y="104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63" name="Freeform 93">
                <a:extLst>
                  <a:ext uri="{FF2B5EF4-FFF2-40B4-BE49-F238E27FC236}">
                    <a16:creationId xmlns:a16="http://schemas.microsoft.com/office/drawing/2014/main" id="{17620404-9515-8D1B-56F1-61CD301EE78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2" y="3708000"/>
                <a:ext cx="216000" cy="288000"/>
              </a:xfrm>
              <a:custGeom>
                <a:avLst/>
                <a:gdLst>
                  <a:gd name="T0" fmla="*/ 0 w 178"/>
                  <a:gd name="T1" fmla="*/ 0 h 205"/>
                  <a:gd name="T2" fmla="*/ 0 w 178"/>
                  <a:gd name="T3" fmla="*/ 205 h 205"/>
                  <a:gd name="T4" fmla="*/ 178 w 178"/>
                  <a:gd name="T5" fmla="*/ 104 h 205"/>
                  <a:gd name="T6" fmla="*/ 0 w 178"/>
                  <a:gd name="T7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8" h="205">
                    <a:moveTo>
                      <a:pt x="0" y="0"/>
                    </a:moveTo>
                    <a:lnTo>
                      <a:pt x="0" y="205"/>
                    </a:lnTo>
                    <a:lnTo>
                      <a:pt x="178" y="10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AC35F6E4-67B8-87AD-D8E6-CACF9C2E6BE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855008" y="3996000"/>
                <a:ext cx="432000" cy="288000"/>
              </a:xfrm>
              <a:custGeom>
                <a:avLst/>
                <a:gdLst>
                  <a:gd name="T0" fmla="*/ 0 w 358"/>
                  <a:gd name="T1" fmla="*/ 101 h 205"/>
                  <a:gd name="T2" fmla="*/ 179 w 358"/>
                  <a:gd name="T3" fmla="*/ 205 h 205"/>
                  <a:gd name="T4" fmla="*/ 358 w 358"/>
                  <a:gd name="T5" fmla="*/ 101 h 205"/>
                  <a:gd name="T6" fmla="*/ 179 w 358"/>
                  <a:gd name="T7" fmla="*/ 0 h 205"/>
                  <a:gd name="T8" fmla="*/ 0 w 358"/>
                  <a:gd name="T9" fmla="*/ 10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205">
                    <a:moveTo>
                      <a:pt x="0" y="101"/>
                    </a:moveTo>
                    <a:lnTo>
                      <a:pt x="179" y="205"/>
                    </a:lnTo>
                    <a:lnTo>
                      <a:pt x="358" y="101"/>
                    </a:lnTo>
                    <a:lnTo>
                      <a:pt x="179" y="0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51" name="Freeform 89">
                <a:extLst>
                  <a:ext uri="{FF2B5EF4-FFF2-40B4-BE49-F238E27FC236}">
                    <a16:creationId xmlns:a16="http://schemas.microsoft.com/office/drawing/2014/main" id="{1915E7C9-4C04-2323-623A-C685BC804E5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6" y="4284000"/>
                <a:ext cx="216000" cy="288000"/>
              </a:xfrm>
              <a:custGeom>
                <a:avLst/>
                <a:gdLst>
                  <a:gd name="T0" fmla="*/ 0 w 178"/>
                  <a:gd name="T1" fmla="*/ 0 h 204"/>
                  <a:gd name="T2" fmla="*/ 0 w 178"/>
                  <a:gd name="T3" fmla="*/ 0 h 204"/>
                  <a:gd name="T4" fmla="*/ 0 w 178"/>
                  <a:gd name="T5" fmla="*/ 204 h 204"/>
                  <a:gd name="T6" fmla="*/ 178 w 178"/>
                  <a:gd name="T7" fmla="*/ 101 h 204"/>
                  <a:gd name="T8" fmla="*/ 0 w 178"/>
                  <a:gd name="T9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204">
                    <a:moveTo>
                      <a:pt x="0" y="0"/>
                    </a:moveTo>
                    <a:lnTo>
                      <a:pt x="0" y="0"/>
                    </a:lnTo>
                    <a:lnTo>
                      <a:pt x="0" y="204"/>
                    </a:lnTo>
                    <a:lnTo>
                      <a:pt x="178" y="10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130" name="Gruppieren 129">
              <a:extLst>
                <a:ext uri="{FF2B5EF4-FFF2-40B4-BE49-F238E27FC236}">
                  <a16:creationId xmlns:a16="http://schemas.microsoft.com/office/drawing/2014/main" id="{220F7931-3D8B-4706-ADF5-440E13FE916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452007" y="1836000"/>
              <a:ext cx="2160000" cy="2880000"/>
              <a:chOff x="7639008" y="1836000"/>
              <a:chExt cx="2160000" cy="2880000"/>
            </a:xfrm>
            <a:solidFill>
              <a:schemeClr val="accent6"/>
            </a:solidFill>
          </p:grpSpPr>
          <p:sp>
            <p:nvSpPr>
              <p:cNvPr id="30" name="Freeform 52">
                <a:extLst>
                  <a:ext uri="{FF2B5EF4-FFF2-40B4-BE49-F238E27FC236}">
                    <a16:creationId xmlns:a16="http://schemas.microsoft.com/office/drawing/2014/main" id="{02EC9887-1B02-0915-6125-07355BCE6E2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1836000"/>
                <a:ext cx="432000" cy="288000"/>
              </a:xfrm>
              <a:custGeom>
                <a:avLst/>
                <a:gdLst>
                  <a:gd name="T0" fmla="*/ 355 w 355"/>
                  <a:gd name="T1" fmla="*/ 104 h 205"/>
                  <a:gd name="T2" fmla="*/ 176 w 355"/>
                  <a:gd name="T3" fmla="*/ 0 h 205"/>
                  <a:gd name="T4" fmla="*/ 0 w 355"/>
                  <a:gd name="T5" fmla="*/ 102 h 205"/>
                  <a:gd name="T6" fmla="*/ 178 w 355"/>
                  <a:gd name="T7" fmla="*/ 205 h 205"/>
                  <a:gd name="T8" fmla="*/ 355 w 355"/>
                  <a:gd name="T9" fmla="*/ 10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355" y="104"/>
                    </a:moveTo>
                    <a:lnTo>
                      <a:pt x="176" y="0"/>
                    </a:lnTo>
                    <a:lnTo>
                      <a:pt x="0" y="102"/>
                    </a:lnTo>
                    <a:lnTo>
                      <a:pt x="178" y="205"/>
                    </a:lnTo>
                    <a:lnTo>
                      <a:pt x="355" y="104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08" name="Freeform 69">
                <a:extLst>
                  <a:ext uri="{FF2B5EF4-FFF2-40B4-BE49-F238E27FC236}">
                    <a16:creationId xmlns:a16="http://schemas.microsoft.com/office/drawing/2014/main" id="{E2BD7A6D-C480-2D73-E2AC-3A8073F61FB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71008" y="2124000"/>
                <a:ext cx="432000" cy="288000"/>
              </a:xfrm>
              <a:custGeom>
                <a:avLst/>
                <a:gdLst>
                  <a:gd name="T0" fmla="*/ 179 w 355"/>
                  <a:gd name="T1" fmla="*/ 205 h 205"/>
                  <a:gd name="T2" fmla="*/ 355 w 355"/>
                  <a:gd name="T3" fmla="*/ 101 h 205"/>
                  <a:gd name="T4" fmla="*/ 176 w 355"/>
                  <a:gd name="T5" fmla="*/ 0 h 205"/>
                  <a:gd name="T6" fmla="*/ 0 w 355"/>
                  <a:gd name="T7" fmla="*/ 101 h 205"/>
                  <a:gd name="T8" fmla="*/ 179 w 355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179" y="205"/>
                    </a:moveTo>
                    <a:lnTo>
                      <a:pt x="355" y="101"/>
                    </a:lnTo>
                    <a:lnTo>
                      <a:pt x="176" y="0"/>
                    </a:lnTo>
                    <a:lnTo>
                      <a:pt x="0" y="101"/>
                    </a:lnTo>
                    <a:lnTo>
                      <a:pt x="179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09" name="Freeform 63">
                <a:extLst>
                  <a:ext uri="{FF2B5EF4-FFF2-40B4-BE49-F238E27FC236}">
                    <a16:creationId xmlns:a16="http://schemas.microsoft.com/office/drawing/2014/main" id="{AF9C9A62-4D12-F6B5-FD80-105F5744478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2124000"/>
                <a:ext cx="432000" cy="288000"/>
              </a:xfrm>
              <a:custGeom>
                <a:avLst/>
                <a:gdLst>
                  <a:gd name="T0" fmla="*/ 355 w 355"/>
                  <a:gd name="T1" fmla="*/ 101 h 205"/>
                  <a:gd name="T2" fmla="*/ 178 w 355"/>
                  <a:gd name="T3" fmla="*/ 0 h 205"/>
                  <a:gd name="T4" fmla="*/ 0 w 355"/>
                  <a:gd name="T5" fmla="*/ 101 h 205"/>
                  <a:gd name="T6" fmla="*/ 176 w 355"/>
                  <a:gd name="T7" fmla="*/ 205 h 205"/>
                  <a:gd name="T8" fmla="*/ 355 w 355"/>
                  <a:gd name="T9" fmla="*/ 10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355" y="101"/>
                    </a:moveTo>
                    <a:lnTo>
                      <a:pt x="178" y="0"/>
                    </a:lnTo>
                    <a:lnTo>
                      <a:pt x="0" y="101"/>
                    </a:lnTo>
                    <a:lnTo>
                      <a:pt x="176" y="205"/>
                    </a:lnTo>
                    <a:lnTo>
                      <a:pt x="355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02" name="Freeform 76">
                <a:extLst>
                  <a:ext uri="{FF2B5EF4-FFF2-40B4-BE49-F238E27FC236}">
                    <a16:creationId xmlns:a16="http://schemas.microsoft.com/office/drawing/2014/main" id="{48AE93B6-E034-081E-154E-B35E14AC5AE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03008" y="2412000"/>
                <a:ext cx="432000" cy="288000"/>
              </a:xfrm>
              <a:custGeom>
                <a:avLst/>
                <a:gdLst>
                  <a:gd name="T0" fmla="*/ 179 w 355"/>
                  <a:gd name="T1" fmla="*/ 202 h 202"/>
                  <a:gd name="T2" fmla="*/ 355 w 355"/>
                  <a:gd name="T3" fmla="*/ 101 h 202"/>
                  <a:gd name="T4" fmla="*/ 177 w 355"/>
                  <a:gd name="T5" fmla="*/ 0 h 202"/>
                  <a:gd name="T6" fmla="*/ 0 w 355"/>
                  <a:gd name="T7" fmla="*/ 101 h 202"/>
                  <a:gd name="T8" fmla="*/ 179 w 355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2">
                    <a:moveTo>
                      <a:pt x="179" y="202"/>
                    </a:moveTo>
                    <a:lnTo>
                      <a:pt x="355" y="101"/>
                    </a:lnTo>
                    <a:lnTo>
                      <a:pt x="177" y="0"/>
                    </a:lnTo>
                    <a:lnTo>
                      <a:pt x="0" y="101"/>
                    </a:lnTo>
                    <a:lnTo>
                      <a:pt x="179" y="202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03" name="Freeform 38">
                <a:extLst>
                  <a:ext uri="{FF2B5EF4-FFF2-40B4-BE49-F238E27FC236}">
                    <a16:creationId xmlns:a16="http://schemas.microsoft.com/office/drawing/2014/main" id="{6E320C5F-F8C3-3A05-866E-665CABA985E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71008" y="2412000"/>
                <a:ext cx="432000" cy="288000"/>
              </a:xfrm>
              <a:custGeom>
                <a:avLst/>
                <a:gdLst>
                  <a:gd name="T0" fmla="*/ 176 w 355"/>
                  <a:gd name="T1" fmla="*/ 202 h 202"/>
                  <a:gd name="T2" fmla="*/ 355 w 355"/>
                  <a:gd name="T3" fmla="*/ 101 h 202"/>
                  <a:gd name="T4" fmla="*/ 179 w 355"/>
                  <a:gd name="T5" fmla="*/ 0 h 202"/>
                  <a:gd name="T6" fmla="*/ 0 w 355"/>
                  <a:gd name="T7" fmla="*/ 101 h 202"/>
                  <a:gd name="T8" fmla="*/ 176 w 355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2">
                    <a:moveTo>
                      <a:pt x="176" y="202"/>
                    </a:moveTo>
                    <a:lnTo>
                      <a:pt x="355" y="101"/>
                    </a:lnTo>
                    <a:lnTo>
                      <a:pt x="179" y="0"/>
                    </a:lnTo>
                    <a:lnTo>
                      <a:pt x="0" y="101"/>
                    </a:lnTo>
                    <a:lnTo>
                      <a:pt x="176" y="202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04" name="Freeform 85">
                <a:extLst>
                  <a:ext uri="{FF2B5EF4-FFF2-40B4-BE49-F238E27FC236}">
                    <a16:creationId xmlns:a16="http://schemas.microsoft.com/office/drawing/2014/main" id="{A044C008-FF2A-60E2-FEED-3C7C9EC6F3A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2412000"/>
                <a:ext cx="432000" cy="288000"/>
              </a:xfrm>
              <a:custGeom>
                <a:avLst/>
                <a:gdLst>
                  <a:gd name="T0" fmla="*/ 355 w 355"/>
                  <a:gd name="T1" fmla="*/ 101 h 202"/>
                  <a:gd name="T2" fmla="*/ 176 w 355"/>
                  <a:gd name="T3" fmla="*/ 0 h 202"/>
                  <a:gd name="T4" fmla="*/ 0 w 355"/>
                  <a:gd name="T5" fmla="*/ 101 h 202"/>
                  <a:gd name="T6" fmla="*/ 178 w 355"/>
                  <a:gd name="T7" fmla="*/ 202 h 202"/>
                  <a:gd name="T8" fmla="*/ 355 w 355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2">
                    <a:moveTo>
                      <a:pt x="355" y="101"/>
                    </a:moveTo>
                    <a:lnTo>
                      <a:pt x="176" y="0"/>
                    </a:lnTo>
                    <a:lnTo>
                      <a:pt x="0" y="101"/>
                    </a:lnTo>
                    <a:lnTo>
                      <a:pt x="178" y="202"/>
                    </a:lnTo>
                    <a:lnTo>
                      <a:pt x="355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:a16="http://schemas.microsoft.com/office/drawing/2014/main" id="{2D8FCAF7-071E-C640-BEE0-E5E671FF4BF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935008" y="2700000"/>
                <a:ext cx="432000" cy="288000"/>
              </a:xfrm>
              <a:custGeom>
                <a:avLst/>
                <a:gdLst>
                  <a:gd name="T0" fmla="*/ 179 w 355"/>
                  <a:gd name="T1" fmla="*/ 205 h 205"/>
                  <a:gd name="T2" fmla="*/ 355 w 355"/>
                  <a:gd name="T3" fmla="*/ 104 h 205"/>
                  <a:gd name="T4" fmla="*/ 177 w 355"/>
                  <a:gd name="T5" fmla="*/ 0 h 205"/>
                  <a:gd name="T6" fmla="*/ 0 w 355"/>
                  <a:gd name="T7" fmla="*/ 104 h 205"/>
                  <a:gd name="T8" fmla="*/ 179 w 355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179" y="205"/>
                    </a:moveTo>
                    <a:lnTo>
                      <a:pt x="355" y="104"/>
                    </a:lnTo>
                    <a:lnTo>
                      <a:pt x="177" y="0"/>
                    </a:lnTo>
                    <a:lnTo>
                      <a:pt x="0" y="104"/>
                    </a:lnTo>
                    <a:lnTo>
                      <a:pt x="179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95" name="Freeform 36">
                <a:extLst>
                  <a:ext uri="{FF2B5EF4-FFF2-40B4-BE49-F238E27FC236}">
                    <a16:creationId xmlns:a16="http://schemas.microsoft.com/office/drawing/2014/main" id="{5B36AE46-FEC7-4A13-D010-E03A5DC0ED3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03008" y="2700000"/>
                <a:ext cx="432000" cy="288000"/>
              </a:xfrm>
              <a:custGeom>
                <a:avLst/>
                <a:gdLst>
                  <a:gd name="T0" fmla="*/ 177 w 355"/>
                  <a:gd name="T1" fmla="*/ 205 h 205"/>
                  <a:gd name="T2" fmla="*/ 355 w 355"/>
                  <a:gd name="T3" fmla="*/ 104 h 205"/>
                  <a:gd name="T4" fmla="*/ 179 w 355"/>
                  <a:gd name="T5" fmla="*/ 0 h 205"/>
                  <a:gd name="T6" fmla="*/ 0 w 355"/>
                  <a:gd name="T7" fmla="*/ 104 h 205"/>
                  <a:gd name="T8" fmla="*/ 177 w 355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177" y="205"/>
                    </a:moveTo>
                    <a:lnTo>
                      <a:pt x="355" y="104"/>
                    </a:lnTo>
                    <a:lnTo>
                      <a:pt x="179" y="0"/>
                    </a:lnTo>
                    <a:lnTo>
                      <a:pt x="0" y="104"/>
                    </a:lnTo>
                    <a:lnTo>
                      <a:pt x="177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96" name="Freeform 54">
                <a:extLst>
                  <a:ext uri="{FF2B5EF4-FFF2-40B4-BE49-F238E27FC236}">
                    <a16:creationId xmlns:a16="http://schemas.microsoft.com/office/drawing/2014/main" id="{A1A5C40A-7F50-8147-0848-E52DB114ED9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71008" y="2700000"/>
                <a:ext cx="432000" cy="288000"/>
              </a:xfrm>
              <a:custGeom>
                <a:avLst/>
                <a:gdLst>
                  <a:gd name="T0" fmla="*/ 355 w 355"/>
                  <a:gd name="T1" fmla="*/ 104 h 205"/>
                  <a:gd name="T2" fmla="*/ 176 w 355"/>
                  <a:gd name="T3" fmla="*/ 0 h 205"/>
                  <a:gd name="T4" fmla="*/ 0 w 355"/>
                  <a:gd name="T5" fmla="*/ 104 h 205"/>
                  <a:gd name="T6" fmla="*/ 179 w 355"/>
                  <a:gd name="T7" fmla="*/ 205 h 205"/>
                  <a:gd name="T8" fmla="*/ 355 w 355"/>
                  <a:gd name="T9" fmla="*/ 10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355" y="104"/>
                    </a:moveTo>
                    <a:lnTo>
                      <a:pt x="176" y="0"/>
                    </a:lnTo>
                    <a:lnTo>
                      <a:pt x="0" y="104"/>
                    </a:lnTo>
                    <a:lnTo>
                      <a:pt x="179" y="205"/>
                    </a:lnTo>
                    <a:lnTo>
                      <a:pt x="355" y="104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97" name="Freeform 81">
                <a:extLst>
                  <a:ext uri="{FF2B5EF4-FFF2-40B4-BE49-F238E27FC236}">
                    <a16:creationId xmlns:a16="http://schemas.microsoft.com/office/drawing/2014/main" id="{4DD76F30-D320-AED9-5909-8EBD8B5A24A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2700000"/>
                <a:ext cx="432000" cy="288000"/>
              </a:xfrm>
              <a:custGeom>
                <a:avLst/>
                <a:gdLst>
                  <a:gd name="T0" fmla="*/ 355 w 355"/>
                  <a:gd name="T1" fmla="*/ 104 h 205"/>
                  <a:gd name="T2" fmla="*/ 178 w 355"/>
                  <a:gd name="T3" fmla="*/ 0 h 205"/>
                  <a:gd name="T4" fmla="*/ 0 w 355"/>
                  <a:gd name="T5" fmla="*/ 104 h 205"/>
                  <a:gd name="T6" fmla="*/ 176 w 355"/>
                  <a:gd name="T7" fmla="*/ 205 h 205"/>
                  <a:gd name="T8" fmla="*/ 355 w 355"/>
                  <a:gd name="T9" fmla="*/ 10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355" y="104"/>
                    </a:moveTo>
                    <a:lnTo>
                      <a:pt x="178" y="0"/>
                    </a:lnTo>
                    <a:lnTo>
                      <a:pt x="0" y="104"/>
                    </a:lnTo>
                    <a:lnTo>
                      <a:pt x="176" y="205"/>
                    </a:lnTo>
                    <a:lnTo>
                      <a:pt x="355" y="104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84" name="Freeform 65">
                <a:extLst>
                  <a:ext uri="{FF2B5EF4-FFF2-40B4-BE49-F238E27FC236}">
                    <a16:creationId xmlns:a16="http://schemas.microsoft.com/office/drawing/2014/main" id="{C69D6BAC-1CE3-7B26-3BD1-4E6DB0E0B32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367008" y="2988000"/>
                <a:ext cx="432000" cy="288000"/>
              </a:xfrm>
              <a:custGeom>
                <a:avLst/>
                <a:gdLst>
                  <a:gd name="T0" fmla="*/ 179 w 356"/>
                  <a:gd name="T1" fmla="*/ 205 h 205"/>
                  <a:gd name="T2" fmla="*/ 356 w 356"/>
                  <a:gd name="T3" fmla="*/ 104 h 205"/>
                  <a:gd name="T4" fmla="*/ 177 w 356"/>
                  <a:gd name="T5" fmla="*/ 0 h 205"/>
                  <a:gd name="T6" fmla="*/ 0 w 356"/>
                  <a:gd name="T7" fmla="*/ 102 h 205"/>
                  <a:gd name="T8" fmla="*/ 179 w 356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205">
                    <a:moveTo>
                      <a:pt x="179" y="205"/>
                    </a:moveTo>
                    <a:lnTo>
                      <a:pt x="356" y="104"/>
                    </a:lnTo>
                    <a:lnTo>
                      <a:pt x="177" y="0"/>
                    </a:lnTo>
                    <a:lnTo>
                      <a:pt x="0" y="102"/>
                    </a:lnTo>
                    <a:lnTo>
                      <a:pt x="179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85" name="Freeform 34">
                <a:extLst>
                  <a:ext uri="{FF2B5EF4-FFF2-40B4-BE49-F238E27FC236}">
                    <a16:creationId xmlns:a16="http://schemas.microsoft.com/office/drawing/2014/main" id="{53C2874F-C3ED-0CDF-C324-C3F090D3BF3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935008" y="2988000"/>
                <a:ext cx="432000" cy="288000"/>
              </a:xfrm>
              <a:custGeom>
                <a:avLst/>
                <a:gdLst>
                  <a:gd name="T0" fmla="*/ 177 w 355"/>
                  <a:gd name="T1" fmla="*/ 205 h 205"/>
                  <a:gd name="T2" fmla="*/ 355 w 355"/>
                  <a:gd name="T3" fmla="*/ 102 h 205"/>
                  <a:gd name="T4" fmla="*/ 179 w 355"/>
                  <a:gd name="T5" fmla="*/ 0 h 205"/>
                  <a:gd name="T6" fmla="*/ 0 w 355"/>
                  <a:gd name="T7" fmla="*/ 104 h 205"/>
                  <a:gd name="T8" fmla="*/ 177 w 355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177" y="205"/>
                    </a:moveTo>
                    <a:lnTo>
                      <a:pt x="355" y="102"/>
                    </a:lnTo>
                    <a:lnTo>
                      <a:pt x="179" y="0"/>
                    </a:lnTo>
                    <a:lnTo>
                      <a:pt x="0" y="104"/>
                    </a:lnTo>
                    <a:lnTo>
                      <a:pt x="177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86" name="Freeform 59">
                <a:extLst>
                  <a:ext uri="{FF2B5EF4-FFF2-40B4-BE49-F238E27FC236}">
                    <a16:creationId xmlns:a16="http://schemas.microsoft.com/office/drawing/2014/main" id="{42EBF358-BB37-2DB5-5A75-C21DDFB965B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03008" y="2988000"/>
                <a:ext cx="432000" cy="288000"/>
              </a:xfrm>
              <a:custGeom>
                <a:avLst/>
                <a:gdLst>
                  <a:gd name="T0" fmla="*/ 179 w 355"/>
                  <a:gd name="T1" fmla="*/ 205 h 205"/>
                  <a:gd name="T2" fmla="*/ 355 w 355"/>
                  <a:gd name="T3" fmla="*/ 104 h 205"/>
                  <a:gd name="T4" fmla="*/ 177 w 355"/>
                  <a:gd name="T5" fmla="*/ 0 h 205"/>
                  <a:gd name="T6" fmla="*/ 0 w 355"/>
                  <a:gd name="T7" fmla="*/ 102 h 205"/>
                  <a:gd name="T8" fmla="*/ 179 w 355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179" y="205"/>
                    </a:moveTo>
                    <a:lnTo>
                      <a:pt x="355" y="104"/>
                    </a:lnTo>
                    <a:lnTo>
                      <a:pt x="177" y="0"/>
                    </a:lnTo>
                    <a:lnTo>
                      <a:pt x="0" y="102"/>
                    </a:lnTo>
                    <a:lnTo>
                      <a:pt x="179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87" name="Freeform 49">
                <a:extLst>
                  <a:ext uri="{FF2B5EF4-FFF2-40B4-BE49-F238E27FC236}">
                    <a16:creationId xmlns:a16="http://schemas.microsoft.com/office/drawing/2014/main" id="{E06D584C-5016-B8D3-AEF2-55EF7235999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71008" y="2988000"/>
                <a:ext cx="432000" cy="288000"/>
              </a:xfrm>
              <a:custGeom>
                <a:avLst/>
                <a:gdLst>
                  <a:gd name="T0" fmla="*/ 355 w 355"/>
                  <a:gd name="T1" fmla="*/ 102 h 205"/>
                  <a:gd name="T2" fmla="*/ 179 w 355"/>
                  <a:gd name="T3" fmla="*/ 0 h 205"/>
                  <a:gd name="T4" fmla="*/ 0 w 355"/>
                  <a:gd name="T5" fmla="*/ 104 h 205"/>
                  <a:gd name="T6" fmla="*/ 176 w 355"/>
                  <a:gd name="T7" fmla="*/ 205 h 205"/>
                  <a:gd name="T8" fmla="*/ 355 w 355"/>
                  <a:gd name="T9" fmla="*/ 102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355" y="102"/>
                    </a:moveTo>
                    <a:lnTo>
                      <a:pt x="179" y="0"/>
                    </a:lnTo>
                    <a:lnTo>
                      <a:pt x="0" y="104"/>
                    </a:lnTo>
                    <a:lnTo>
                      <a:pt x="176" y="205"/>
                    </a:lnTo>
                    <a:lnTo>
                      <a:pt x="355" y="102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88" name="Freeform 79">
                <a:extLst>
                  <a:ext uri="{FF2B5EF4-FFF2-40B4-BE49-F238E27FC236}">
                    <a16:creationId xmlns:a16="http://schemas.microsoft.com/office/drawing/2014/main" id="{FB08849C-E5B9-95BF-5729-4D5009E2ADB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2988000"/>
                <a:ext cx="432000" cy="288000"/>
              </a:xfrm>
              <a:custGeom>
                <a:avLst/>
                <a:gdLst>
                  <a:gd name="T0" fmla="*/ 355 w 355"/>
                  <a:gd name="T1" fmla="*/ 104 h 205"/>
                  <a:gd name="T2" fmla="*/ 176 w 355"/>
                  <a:gd name="T3" fmla="*/ 0 h 205"/>
                  <a:gd name="T4" fmla="*/ 0 w 355"/>
                  <a:gd name="T5" fmla="*/ 102 h 205"/>
                  <a:gd name="T6" fmla="*/ 178 w 355"/>
                  <a:gd name="T7" fmla="*/ 205 h 205"/>
                  <a:gd name="T8" fmla="*/ 355 w 355"/>
                  <a:gd name="T9" fmla="*/ 10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355" y="104"/>
                    </a:moveTo>
                    <a:lnTo>
                      <a:pt x="176" y="0"/>
                    </a:lnTo>
                    <a:lnTo>
                      <a:pt x="0" y="102"/>
                    </a:lnTo>
                    <a:lnTo>
                      <a:pt x="178" y="205"/>
                    </a:lnTo>
                    <a:lnTo>
                      <a:pt x="355" y="104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73" name="Freeform 64">
                <a:extLst>
                  <a:ext uri="{FF2B5EF4-FFF2-40B4-BE49-F238E27FC236}">
                    <a16:creationId xmlns:a16="http://schemas.microsoft.com/office/drawing/2014/main" id="{DF617404-FC77-16A7-1528-DDE2CBC225A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367008" y="3276000"/>
                <a:ext cx="432000" cy="288000"/>
              </a:xfrm>
              <a:custGeom>
                <a:avLst/>
                <a:gdLst>
                  <a:gd name="T0" fmla="*/ 0 w 356"/>
                  <a:gd name="T1" fmla="*/ 103 h 205"/>
                  <a:gd name="T2" fmla="*/ 177 w 356"/>
                  <a:gd name="T3" fmla="*/ 205 h 205"/>
                  <a:gd name="T4" fmla="*/ 356 w 356"/>
                  <a:gd name="T5" fmla="*/ 101 h 205"/>
                  <a:gd name="T6" fmla="*/ 179 w 356"/>
                  <a:gd name="T7" fmla="*/ 0 h 205"/>
                  <a:gd name="T8" fmla="*/ 0 w 356"/>
                  <a:gd name="T9" fmla="*/ 10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205">
                    <a:moveTo>
                      <a:pt x="0" y="103"/>
                    </a:moveTo>
                    <a:lnTo>
                      <a:pt x="177" y="205"/>
                    </a:lnTo>
                    <a:lnTo>
                      <a:pt x="356" y="101"/>
                    </a:lnTo>
                    <a:lnTo>
                      <a:pt x="179" y="0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74" name="Freeform 40">
                <a:extLst>
                  <a:ext uri="{FF2B5EF4-FFF2-40B4-BE49-F238E27FC236}">
                    <a16:creationId xmlns:a16="http://schemas.microsoft.com/office/drawing/2014/main" id="{E474702B-8415-DAD3-0EA8-63177084929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935008" y="3276000"/>
                <a:ext cx="432000" cy="288000"/>
              </a:xfrm>
              <a:custGeom>
                <a:avLst/>
                <a:gdLst>
                  <a:gd name="T0" fmla="*/ 0 w 355"/>
                  <a:gd name="T1" fmla="*/ 101 h 205"/>
                  <a:gd name="T2" fmla="*/ 179 w 355"/>
                  <a:gd name="T3" fmla="*/ 205 h 205"/>
                  <a:gd name="T4" fmla="*/ 355 w 355"/>
                  <a:gd name="T5" fmla="*/ 103 h 205"/>
                  <a:gd name="T6" fmla="*/ 177 w 355"/>
                  <a:gd name="T7" fmla="*/ 0 h 205"/>
                  <a:gd name="T8" fmla="*/ 0 w 355"/>
                  <a:gd name="T9" fmla="*/ 10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0" y="101"/>
                    </a:moveTo>
                    <a:lnTo>
                      <a:pt x="179" y="205"/>
                    </a:lnTo>
                    <a:lnTo>
                      <a:pt x="355" y="103"/>
                    </a:lnTo>
                    <a:lnTo>
                      <a:pt x="177" y="0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75" name="Freeform 57">
                <a:extLst>
                  <a:ext uri="{FF2B5EF4-FFF2-40B4-BE49-F238E27FC236}">
                    <a16:creationId xmlns:a16="http://schemas.microsoft.com/office/drawing/2014/main" id="{D4333998-FE62-50C2-D4B0-4E28DC6ABDB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03008" y="3276000"/>
                <a:ext cx="432000" cy="288000"/>
              </a:xfrm>
              <a:custGeom>
                <a:avLst/>
                <a:gdLst>
                  <a:gd name="T0" fmla="*/ 0 w 355"/>
                  <a:gd name="T1" fmla="*/ 103 h 205"/>
                  <a:gd name="T2" fmla="*/ 177 w 355"/>
                  <a:gd name="T3" fmla="*/ 205 h 205"/>
                  <a:gd name="T4" fmla="*/ 355 w 355"/>
                  <a:gd name="T5" fmla="*/ 101 h 205"/>
                  <a:gd name="T6" fmla="*/ 179 w 355"/>
                  <a:gd name="T7" fmla="*/ 0 h 205"/>
                  <a:gd name="T8" fmla="*/ 0 w 355"/>
                  <a:gd name="T9" fmla="*/ 10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0" y="103"/>
                    </a:moveTo>
                    <a:lnTo>
                      <a:pt x="177" y="205"/>
                    </a:lnTo>
                    <a:lnTo>
                      <a:pt x="355" y="101"/>
                    </a:lnTo>
                    <a:lnTo>
                      <a:pt x="179" y="0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76" name="Freeform 31">
                <a:extLst>
                  <a:ext uri="{FF2B5EF4-FFF2-40B4-BE49-F238E27FC236}">
                    <a16:creationId xmlns:a16="http://schemas.microsoft.com/office/drawing/2014/main" id="{79E6223C-D34A-E980-D36C-6CF7217A92F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71008" y="3276000"/>
                <a:ext cx="432000" cy="288000"/>
              </a:xfrm>
              <a:custGeom>
                <a:avLst/>
                <a:gdLst>
                  <a:gd name="T0" fmla="*/ 355 w 355"/>
                  <a:gd name="T1" fmla="*/ 103 h 205"/>
                  <a:gd name="T2" fmla="*/ 176 w 355"/>
                  <a:gd name="T3" fmla="*/ 0 h 205"/>
                  <a:gd name="T4" fmla="*/ 0 w 355"/>
                  <a:gd name="T5" fmla="*/ 101 h 205"/>
                  <a:gd name="T6" fmla="*/ 179 w 355"/>
                  <a:gd name="T7" fmla="*/ 205 h 205"/>
                  <a:gd name="T8" fmla="*/ 355 w 355"/>
                  <a:gd name="T9" fmla="*/ 10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355" y="103"/>
                    </a:moveTo>
                    <a:lnTo>
                      <a:pt x="176" y="0"/>
                    </a:lnTo>
                    <a:lnTo>
                      <a:pt x="0" y="101"/>
                    </a:lnTo>
                    <a:lnTo>
                      <a:pt x="179" y="205"/>
                    </a:lnTo>
                    <a:lnTo>
                      <a:pt x="355" y="103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77" name="Freeform 78">
                <a:extLst>
                  <a:ext uri="{FF2B5EF4-FFF2-40B4-BE49-F238E27FC236}">
                    <a16:creationId xmlns:a16="http://schemas.microsoft.com/office/drawing/2014/main" id="{01303B4E-698F-4DF8-B749-65F19980FAF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3276000"/>
                <a:ext cx="432000" cy="288000"/>
              </a:xfrm>
              <a:custGeom>
                <a:avLst/>
                <a:gdLst>
                  <a:gd name="T0" fmla="*/ 355 w 355"/>
                  <a:gd name="T1" fmla="*/ 101 h 205"/>
                  <a:gd name="T2" fmla="*/ 178 w 355"/>
                  <a:gd name="T3" fmla="*/ 0 h 205"/>
                  <a:gd name="T4" fmla="*/ 0 w 355"/>
                  <a:gd name="T5" fmla="*/ 103 h 205"/>
                  <a:gd name="T6" fmla="*/ 176 w 355"/>
                  <a:gd name="T7" fmla="*/ 205 h 205"/>
                  <a:gd name="T8" fmla="*/ 355 w 355"/>
                  <a:gd name="T9" fmla="*/ 10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355" y="101"/>
                    </a:moveTo>
                    <a:lnTo>
                      <a:pt x="178" y="0"/>
                    </a:lnTo>
                    <a:lnTo>
                      <a:pt x="0" y="103"/>
                    </a:lnTo>
                    <a:lnTo>
                      <a:pt x="176" y="205"/>
                    </a:lnTo>
                    <a:lnTo>
                      <a:pt x="355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64" name="Freeform 62">
                <a:extLst>
                  <a:ext uri="{FF2B5EF4-FFF2-40B4-BE49-F238E27FC236}">
                    <a16:creationId xmlns:a16="http://schemas.microsoft.com/office/drawing/2014/main" id="{9C7AEF84-390D-54F6-DAFF-3BEBA252804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935008" y="3564000"/>
                <a:ext cx="432000" cy="288000"/>
              </a:xfrm>
              <a:custGeom>
                <a:avLst/>
                <a:gdLst>
                  <a:gd name="T0" fmla="*/ 0 w 355"/>
                  <a:gd name="T1" fmla="*/ 101 h 205"/>
                  <a:gd name="T2" fmla="*/ 177 w 355"/>
                  <a:gd name="T3" fmla="*/ 205 h 205"/>
                  <a:gd name="T4" fmla="*/ 355 w 355"/>
                  <a:gd name="T5" fmla="*/ 101 h 205"/>
                  <a:gd name="T6" fmla="*/ 179 w 355"/>
                  <a:gd name="T7" fmla="*/ 0 h 205"/>
                  <a:gd name="T8" fmla="*/ 0 w 355"/>
                  <a:gd name="T9" fmla="*/ 10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0" y="101"/>
                    </a:moveTo>
                    <a:lnTo>
                      <a:pt x="177" y="205"/>
                    </a:lnTo>
                    <a:lnTo>
                      <a:pt x="355" y="101"/>
                    </a:lnTo>
                    <a:lnTo>
                      <a:pt x="179" y="0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65" name="Freeform 30">
                <a:extLst>
                  <a:ext uri="{FF2B5EF4-FFF2-40B4-BE49-F238E27FC236}">
                    <a16:creationId xmlns:a16="http://schemas.microsoft.com/office/drawing/2014/main" id="{2809556F-71E0-59D8-1D59-7645881EC09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03008" y="3564000"/>
                <a:ext cx="432000" cy="288000"/>
              </a:xfrm>
              <a:custGeom>
                <a:avLst/>
                <a:gdLst>
                  <a:gd name="T0" fmla="*/ 0 w 355"/>
                  <a:gd name="T1" fmla="*/ 101 h 205"/>
                  <a:gd name="T2" fmla="*/ 179 w 355"/>
                  <a:gd name="T3" fmla="*/ 205 h 205"/>
                  <a:gd name="T4" fmla="*/ 355 w 355"/>
                  <a:gd name="T5" fmla="*/ 101 h 205"/>
                  <a:gd name="T6" fmla="*/ 177 w 355"/>
                  <a:gd name="T7" fmla="*/ 0 h 205"/>
                  <a:gd name="T8" fmla="*/ 0 w 355"/>
                  <a:gd name="T9" fmla="*/ 10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0" y="101"/>
                    </a:moveTo>
                    <a:lnTo>
                      <a:pt x="179" y="205"/>
                    </a:lnTo>
                    <a:lnTo>
                      <a:pt x="355" y="101"/>
                    </a:lnTo>
                    <a:lnTo>
                      <a:pt x="177" y="0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66" name="Freeform 33">
                <a:extLst>
                  <a:ext uri="{FF2B5EF4-FFF2-40B4-BE49-F238E27FC236}">
                    <a16:creationId xmlns:a16="http://schemas.microsoft.com/office/drawing/2014/main" id="{61BCD7AB-A4FD-7E50-3A2A-A39D5A29E68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71008" y="3564000"/>
                <a:ext cx="432000" cy="288000"/>
              </a:xfrm>
              <a:custGeom>
                <a:avLst/>
                <a:gdLst>
                  <a:gd name="T0" fmla="*/ 355 w 355"/>
                  <a:gd name="T1" fmla="*/ 101 h 205"/>
                  <a:gd name="T2" fmla="*/ 179 w 355"/>
                  <a:gd name="T3" fmla="*/ 0 h 205"/>
                  <a:gd name="T4" fmla="*/ 0 w 355"/>
                  <a:gd name="T5" fmla="*/ 101 h 205"/>
                  <a:gd name="T6" fmla="*/ 176 w 355"/>
                  <a:gd name="T7" fmla="*/ 205 h 205"/>
                  <a:gd name="T8" fmla="*/ 355 w 355"/>
                  <a:gd name="T9" fmla="*/ 10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355" y="101"/>
                    </a:moveTo>
                    <a:lnTo>
                      <a:pt x="179" y="0"/>
                    </a:lnTo>
                    <a:lnTo>
                      <a:pt x="0" y="101"/>
                    </a:lnTo>
                    <a:lnTo>
                      <a:pt x="176" y="205"/>
                    </a:lnTo>
                    <a:lnTo>
                      <a:pt x="355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67" name="Freeform 92">
                <a:extLst>
                  <a:ext uri="{FF2B5EF4-FFF2-40B4-BE49-F238E27FC236}">
                    <a16:creationId xmlns:a16="http://schemas.microsoft.com/office/drawing/2014/main" id="{6A5ED646-2E75-ADDE-65B4-9B1F0311CA9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3564000"/>
                <a:ext cx="432000" cy="288000"/>
              </a:xfrm>
              <a:custGeom>
                <a:avLst/>
                <a:gdLst>
                  <a:gd name="T0" fmla="*/ 355 w 355"/>
                  <a:gd name="T1" fmla="*/ 101 h 205"/>
                  <a:gd name="T2" fmla="*/ 176 w 355"/>
                  <a:gd name="T3" fmla="*/ 0 h 205"/>
                  <a:gd name="T4" fmla="*/ 0 w 355"/>
                  <a:gd name="T5" fmla="*/ 101 h 205"/>
                  <a:gd name="T6" fmla="*/ 178 w 355"/>
                  <a:gd name="T7" fmla="*/ 205 h 205"/>
                  <a:gd name="T8" fmla="*/ 355 w 355"/>
                  <a:gd name="T9" fmla="*/ 10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355" y="101"/>
                    </a:moveTo>
                    <a:lnTo>
                      <a:pt x="176" y="0"/>
                    </a:lnTo>
                    <a:lnTo>
                      <a:pt x="0" y="101"/>
                    </a:lnTo>
                    <a:lnTo>
                      <a:pt x="178" y="205"/>
                    </a:lnTo>
                    <a:lnTo>
                      <a:pt x="355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57" name="Freeform 66">
                <a:extLst>
                  <a:ext uri="{FF2B5EF4-FFF2-40B4-BE49-F238E27FC236}">
                    <a16:creationId xmlns:a16="http://schemas.microsoft.com/office/drawing/2014/main" id="{EDA55E20-69D5-4752-3172-649F08F7469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503008" y="3852000"/>
                <a:ext cx="432000" cy="288000"/>
              </a:xfrm>
              <a:custGeom>
                <a:avLst/>
                <a:gdLst>
                  <a:gd name="T0" fmla="*/ 0 w 355"/>
                  <a:gd name="T1" fmla="*/ 101 h 202"/>
                  <a:gd name="T2" fmla="*/ 177 w 355"/>
                  <a:gd name="T3" fmla="*/ 202 h 202"/>
                  <a:gd name="T4" fmla="*/ 355 w 355"/>
                  <a:gd name="T5" fmla="*/ 101 h 202"/>
                  <a:gd name="T6" fmla="*/ 179 w 355"/>
                  <a:gd name="T7" fmla="*/ 0 h 202"/>
                  <a:gd name="T8" fmla="*/ 0 w 355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2">
                    <a:moveTo>
                      <a:pt x="0" y="101"/>
                    </a:moveTo>
                    <a:lnTo>
                      <a:pt x="177" y="202"/>
                    </a:lnTo>
                    <a:lnTo>
                      <a:pt x="355" y="101"/>
                    </a:lnTo>
                    <a:lnTo>
                      <a:pt x="179" y="0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58" name="Freeform 28">
                <a:extLst>
                  <a:ext uri="{FF2B5EF4-FFF2-40B4-BE49-F238E27FC236}">
                    <a16:creationId xmlns:a16="http://schemas.microsoft.com/office/drawing/2014/main" id="{A76019AF-0E88-2B4B-CAAB-235934E6A45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71008" y="3852000"/>
                <a:ext cx="432000" cy="288000"/>
              </a:xfrm>
              <a:custGeom>
                <a:avLst/>
                <a:gdLst>
                  <a:gd name="T0" fmla="*/ 0 w 355"/>
                  <a:gd name="T1" fmla="*/ 101 h 202"/>
                  <a:gd name="T2" fmla="*/ 179 w 355"/>
                  <a:gd name="T3" fmla="*/ 202 h 202"/>
                  <a:gd name="T4" fmla="*/ 355 w 355"/>
                  <a:gd name="T5" fmla="*/ 101 h 202"/>
                  <a:gd name="T6" fmla="*/ 176 w 355"/>
                  <a:gd name="T7" fmla="*/ 0 h 202"/>
                  <a:gd name="T8" fmla="*/ 0 w 355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2">
                    <a:moveTo>
                      <a:pt x="0" y="101"/>
                    </a:moveTo>
                    <a:lnTo>
                      <a:pt x="179" y="202"/>
                    </a:lnTo>
                    <a:lnTo>
                      <a:pt x="355" y="101"/>
                    </a:lnTo>
                    <a:lnTo>
                      <a:pt x="176" y="0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59" name="Freeform 90">
                <a:extLst>
                  <a:ext uri="{FF2B5EF4-FFF2-40B4-BE49-F238E27FC236}">
                    <a16:creationId xmlns:a16="http://schemas.microsoft.com/office/drawing/2014/main" id="{3FFC78D5-2A40-372D-3234-E5699AE8A40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3852000"/>
                <a:ext cx="432000" cy="288000"/>
              </a:xfrm>
              <a:custGeom>
                <a:avLst/>
                <a:gdLst>
                  <a:gd name="T0" fmla="*/ 355 w 355"/>
                  <a:gd name="T1" fmla="*/ 101 h 202"/>
                  <a:gd name="T2" fmla="*/ 178 w 355"/>
                  <a:gd name="T3" fmla="*/ 0 h 202"/>
                  <a:gd name="T4" fmla="*/ 0 w 355"/>
                  <a:gd name="T5" fmla="*/ 101 h 202"/>
                  <a:gd name="T6" fmla="*/ 176 w 355"/>
                  <a:gd name="T7" fmla="*/ 202 h 202"/>
                  <a:gd name="T8" fmla="*/ 355 w 355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2">
                    <a:moveTo>
                      <a:pt x="355" y="101"/>
                    </a:moveTo>
                    <a:lnTo>
                      <a:pt x="178" y="0"/>
                    </a:lnTo>
                    <a:lnTo>
                      <a:pt x="0" y="101"/>
                    </a:lnTo>
                    <a:lnTo>
                      <a:pt x="176" y="202"/>
                    </a:lnTo>
                    <a:lnTo>
                      <a:pt x="355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52" name="Freeform 67">
                <a:extLst>
                  <a:ext uri="{FF2B5EF4-FFF2-40B4-BE49-F238E27FC236}">
                    <a16:creationId xmlns:a16="http://schemas.microsoft.com/office/drawing/2014/main" id="{4D959D31-D4C7-F6FB-F30C-FABDAFB0E56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071008" y="4140000"/>
                <a:ext cx="432000" cy="288000"/>
              </a:xfrm>
              <a:custGeom>
                <a:avLst/>
                <a:gdLst>
                  <a:gd name="T0" fmla="*/ 0 w 355"/>
                  <a:gd name="T1" fmla="*/ 104 h 205"/>
                  <a:gd name="T2" fmla="*/ 176 w 355"/>
                  <a:gd name="T3" fmla="*/ 205 h 205"/>
                  <a:gd name="T4" fmla="*/ 355 w 355"/>
                  <a:gd name="T5" fmla="*/ 104 h 205"/>
                  <a:gd name="T6" fmla="*/ 179 w 355"/>
                  <a:gd name="T7" fmla="*/ 0 h 205"/>
                  <a:gd name="T8" fmla="*/ 0 w 355"/>
                  <a:gd name="T9" fmla="*/ 10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0" y="104"/>
                    </a:moveTo>
                    <a:lnTo>
                      <a:pt x="176" y="205"/>
                    </a:lnTo>
                    <a:lnTo>
                      <a:pt x="355" y="104"/>
                    </a:lnTo>
                    <a:lnTo>
                      <a:pt x="179" y="0"/>
                    </a:lnTo>
                    <a:lnTo>
                      <a:pt x="0" y="104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53" name="Freeform 43">
                <a:extLst>
                  <a:ext uri="{FF2B5EF4-FFF2-40B4-BE49-F238E27FC236}">
                    <a16:creationId xmlns:a16="http://schemas.microsoft.com/office/drawing/2014/main" id="{941D4938-E3BB-A13F-5BD5-6568575D7AF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4140000"/>
                <a:ext cx="432000" cy="288000"/>
              </a:xfrm>
              <a:custGeom>
                <a:avLst/>
                <a:gdLst>
                  <a:gd name="T0" fmla="*/ 0 w 355"/>
                  <a:gd name="T1" fmla="*/ 104 h 205"/>
                  <a:gd name="T2" fmla="*/ 178 w 355"/>
                  <a:gd name="T3" fmla="*/ 205 h 205"/>
                  <a:gd name="T4" fmla="*/ 355 w 355"/>
                  <a:gd name="T5" fmla="*/ 104 h 205"/>
                  <a:gd name="T6" fmla="*/ 176 w 355"/>
                  <a:gd name="T7" fmla="*/ 0 h 205"/>
                  <a:gd name="T8" fmla="*/ 0 w 355"/>
                  <a:gd name="T9" fmla="*/ 10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0" y="104"/>
                    </a:moveTo>
                    <a:lnTo>
                      <a:pt x="178" y="205"/>
                    </a:lnTo>
                    <a:lnTo>
                      <a:pt x="355" y="104"/>
                    </a:lnTo>
                    <a:lnTo>
                      <a:pt x="176" y="0"/>
                    </a:lnTo>
                    <a:lnTo>
                      <a:pt x="0" y="104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48" name="Freeform 87">
                <a:extLst>
                  <a:ext uri="{FF2B5EF4-FFF2-40B4-BE49-F238E27FC236}">
                    <a16:creationId xmlns:a16="http://schemas.microsoft.com/office/drawing/2014/main" id="{9F78856E-9447-EAD6-B842-BBE0727E23C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4428000"/>
                <a:ext cx="432000" cy="288000"/>
              </a:xfrm>
              <a:custGeom>
                <a:avLst/>
                <a:gdLst>
                  <a:gd name="T0" fmla="*/ 0 w 355"/>
                  <a:gd name="T1" fmla="*/ 103 h 205"/>
                  <a:gd name="T2" fmla="*/ 176 w 355"/>
                  <a:gd name="T3" fmla="*/ 205 h 205"/>
                  <a:gd name="T4" fmla="*/ 355 w 355"/>
                  <a:gd name="T5" fmla="*/ 101 h 205"/>
                  <a:gd name="T6" fmla="*/ 178 w 355"/>
                  <a:gd name="T7" fmla="*/ 0 h 205"/>
                  <a:gd name="T8" fmla="*/ 0 w 355"/>
                  <a:gd name="T9" fmla="*/ 10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205">
                    <a:moveTo>
                      <a:pt x="0" y="103"/>
                    </a:moveTo>
                    <a:lnTo>
                      <a:pt x="176" y="205"/>
                    </a:lnTo>
                    <a:lnTo>
                      <a:pt x="355" y="101"/>
                    </a:lnTo>
                    <a:lnTo>
                      <a:pt x="178" y="0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</p:grpSp>
        <p:grpSp>
          <p:nvGrpSpPr>
            <p:cNvPr id="131" name="Gruppieren 130">
              <a:extLst>
                <a:ext uri="{FF2B5EF4-FFF2-40B4-BE49-F238E27FC236}">
                  <a16:creationId xmlns:a16="http://schemas.microsoft.com/office/drawing/2014/main" id="{0A3755F7-A48A-0988-81B9-B54F8190B44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452007" y="1692000"/>
              <a:ext cx="2376000" cy="3168000"/>
              <a:chOff x="7639008" y="1692000"/>
              <a:chExt cx="2376000" cy="3168000"/>
            </a:xfrm>
            <a:solidFill>
              <a:schemeClr val="bg1">
                <a:lumMod val="95000"/>
              </a:schemeClr>
            </a:solidFill>
          </p:grpSpPr>
          <p:sp>
            <p:nvSpPr>
              <p:cNvPr id="29" name="Freeform 51">
                <a:extLst>
                  <a:ext uri="{FF2B5EF4-FFF2-40B4-BE49-F238E27FC236}">
                    <a16:creationId xmlns:a16="http://schemas.microsoft.com/office/drawing/2014/main" id="{5C072016-794B-BDCB-670C-1C082E4B8F9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1692000"/>
                <a:ext cx="216000" cy="288000"/>
              </a:xfrm>
              <a:custGeom>
                <a:avLst/>
                <a:gdLst>
                  <a:gd name="T0" fmla="*/ 0 w 176"/>
                  <a:gd name="T1" fmla="*/ 0 h 203"/>
                  <a:gd name="T2" fmla="*/ 0 w 176"/>
                  <a:gd name="T3" fmla="*/ 203 h 203"/>
                  <a:gd name="T4" fmla="*/ 176 w 176"/>
                  <a:gd name="T5" fmla="*/ 101 h 203"/>
                  <a:gd name="T6" fmla="*/ 0 w 176"/>
                  <a:gd name="T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6" h="203">
                    <a:moveTo>
                      <a:pt x="0" y="0"/>
                    </a:moveTo>
                    <a:lnTo>
                      <a:pt x="0" y="203"/>
                    </a:lnTo>
                    <a:lnTo>
                      <a:pt x="176" y="10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10" name="Freeform 72">
                <a:extLst>
                  <a:ext uri="{FF2B5EF4-FFF2-40B4-BE49-F238E27FC236}">
                    <a16:creationId xmlns:a16="http://schemas.microsoft.com/office/drawing/2014/main" id="{66BEBAD1-0186-2384-1D9F-15D33B9ED61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855008" y="1980000"/>
                <a:ext cx="432000" cy="288000"/>
              </a:xfrm>
              <a:custGeom>
                <a:avLst/>
                <a:gdLst>
                  <a:gd name="T0" fmla="*/ 0 w 353"/>
                  <a:gd name="T1" fmla="*/ 101 h 202"/>
                  <a:gd name="T2" fmla="*/ 177 w 353"/>
                  <a:gd name="T3" fmla="*/ 202 h 202"/>
                  <a:gd name="T4" fmla="*/ 353 w 353"/>
                  <a:gd name="T5" fmla="*/ 101 h 202"/>
                  <a:gd name="T6" fmla="*/ 177 w 353"/>
                  <a:gd name="T7" fmla="*/ 0 h 202"/>
                  <a:gd name="T8" fmla="*/ 0 w 353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2">
                    <a:moveTo>
                      <a:pt x="0" y="101"/>
                    </a:moveTo>
                    <a:lnTo>
                      <a:pt x="177" y="202"/>
                    </a:lnTo>
                    <a:lnTo>
                      <a:pt x="353" y="101"/>
                    </a:lnTo>
                    <a:lnTo>
                      <a:pt x="177" y="0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05" name="Freeform 71">
                <a:extLst>
                  <a:ext uri="{FF2B5EF4-FFF2-40B4-BE49-F238E27FC236}">
                    <a16:creationId xmlns:a16="http://schemas.microsoft.com/office/drawing/2014/main" id="{0C9B54D4-26E0-0B7F-CA45-0956BFE8EB0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287008" y="2268000"/>
                <a:ext cx="432000" cy="288000"/>
              </a:xfrm>
              <a:custGeom>
                <a:avLst/>
                <a:gdLst>
                  <a:gd name="T0" fmla="*/ 176 w 353"/>
                  <a:gd name="T1" fmla="*/ 205 h 205"/>
                  <a:gd name="T2" fmla="*/ 353 w 353"/>
                  <a:gd name="T3" fmla="*/ 104 h 205"/>
                  <a:gd name="T4" fmla="*/ 176 w 353"/>
                  <a:gd name="T5" fmla="*/ 0 h 205"/>
                  <a:gd name="T6" fmla="*/ 0 w 353"/>
                  <a:gd name="T7" fmla="*/ 104 h 205"/>
                  <a:gd name="T8" fmla="*/ 176 w 353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5">
                    <a:moveTo>
                      <a:pt x="176" y="205"/>
                    </a:moveTo>
                    <a:lnTo>
                      <a:pt x="353" y="104"/>
                    </a:lnTo>
                    <a:lnTo>
                      <a:pt x="176" y="0"/>
                    </a:lnTo>
                    <a:lnTo>
                      <a:pt x="0" y="104"/>
                    </a:lnTo>
                    <a:lnTo>
                      <a:pt x="176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07" name="Freeform 84">
                <a:extLst>
                  <a:ext uri="{FF2B5EF4-FFF2-40B4-BE49-F238E27FC236}">
                    <a16:creationId xmlns:a16="http://schemas.microsoft.com/office/drawing/2014/main" id="{A826B11E-8B6B-E41A-AF00-0BDB0EF0A5D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13" y="2268000"/>
                <a:ext cx="216000" cy="288000"/>
              </a:xfrm>
              <a:custGeom>
                <a:avLst/>
                <a:gdLst>
                  <a:gd name="T0" fmla="*/ 0 w 176"/>
                  <a:gd name="T1" fmla="*/ 0 h 205"/>
                  <a:gd name="T2" fmla="*/ 0 w 176"/>
                  <a:gd name="T3" fmla="*/ 205 h 205"/>
                  <a:gd name="T4" fmla="*/ 176 w 176"/>
                  <a:gd name="T5" fmla="*/ 104 h 205"/>
                  <a:gd name="T6" fmla="*/ 0 w 176"/>
                  <a:gd name="T7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6" h="205">
                    <a:moveTo>
                      <a:pt x="0" y="0"/>
                    </a:moveTo>
                    <a:lnTo>
                      <a:pt x="0" y="205"/>
                    </a:lnTo>
                    <a:lnTo>
                      <a:pt x="176" y="10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98" name="Freeform 75">
                <a:extLst>
                  <a:ext uri="{FF2B5EF4-FFF2-40B4-BE49-F238E27FC236}">
                    <a16:creationId xmlns:a16="http://schemas.microsoft.com/office/drawing/2014/main" id="{D752685E-8992-4965-B14A-85519F6A875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719008" y="2556000"/>
                <a:ext cx="432000" cy="288000"/>
              </a:xfrm>
              <a:custGeom>
                <a:avLst/>
                <a:gdLst>
                  <a:gd name="T0" fmla="*/ 176 w 353"/>
                  <a:gd name="T1" fmla="*/ 205 h 205"/>
                  <a:gd name="T2" fmla="*/ 353 w 353"/>
                  <a:gd name="T3" fmla="*/ 101 h 205"/>
                  <a:gd name="T4" fmla="*/ 176 w 353"/>
                  <a:gd name="T5" fmla="*/ 0 h 205"/>
                  <a:gd name="T6" fmla="*/ 0 w 353"/>
                  <a:gd name="T7" fmla="*/ 101 h 205"/>
                  <a:gd name="T8" fmla="*/ 176 w 353"/>
                  <a:gd name="T9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5">
                    <a:moveTo>
                      <a:pt x="176" y="205"/>
                    </a:moveTo>
                    <a:lnTo>
                      <a:pt x="353" y="101"/>
                    </a:lnTo>
                    <a:lnTo>
                      <a:pt x="176" y="0"/>
                    </a:lnTo>
                    <a:lnTo>
                      <a:pt x="0" y="101"/>
                    </a:lnTo>
                    <a:lnTo>
                      <a:pt x="176" y="205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100" name="Freeform 46">
                <a:extLst>
                  <a:ext uri="{FF2B5EF4-FFF2-40B4-BE49-F238E27FC236}">
                    <a16:creationId xmlns:a16="http://schemas.microsoft.com/office/drawing/2014/main" id="{B3A829C3-28C8-DF99-684D-56BB4CC71FE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855008" y="2556000"/>
                <a:ext cx="432000" cy="288000"/>
              </a:xfrm>
              <a:custGeom>
                <a:avLst/>
                <a:gdLst>
                  <a:gd name="T0" fmla="*/ 177 w 353"/>
                  <a:gd name="T1" fmla="*/ 0 h 205"/>
                  <a:gd name="T2" fmla="*/ 0 w 353"/>
                  <a:gd name="T3" fmla="*/ 101 h 205"/>
                  <a:gd name="T4" fmla="*/ 177 w 353"/>
                  <a:gd name="T5" fmla="*/ 205 h 205"/>
                  <a:gd name="T6" fmla="*/ 353 w 353"/>
                  <a:gd name="T7" fmla="*/ 101 h 205"/>
                  <a:gd name="T8" fmla="*/ 177 w 353"/>
                  <a:gd name="T9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5">
                    <a:moveTo>
                      <a:pt x="177" y="0"/>
                    </a:moveTo>
                    <a:lnTo>
                      <a:pt x="0" y="101"/>
                    </a:lnTo>
                    <a:lnTo>
                      <a:pt x="177" y="205"/>
                    </a:lnTo>
                    <a:lnTo>
                      <a:pt x="353" y="101"/>
                    </a:lnTo>
                    <a:lnTo>
                      <a:pt x="177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89" name="Freeform 70">
                <a:extLst>
                  <a:ext uri="{FF2B5EF4-FFF2-40B4-BE49-F238E27FC236}">
                    <a16:creationId xmlns:a16="http://schemas.microsoft.com/office/drawing/2014/main" id="{17802615-A757-4BEF-1F54-D944288FCDC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51008" y="2844000"/>
                <a:ext cx="432000" cy="288000"/>
              </a:xfrm>
              <a:custGeom>
                <a:avLst/>
                <a:gdLst>
                  <a:gd name="T0" fmla="*/ 176 w 353"/>
                  <a:gd name="T1" fmla="*/ 203 h 203"/>
                  <a:gd name="T2" fmla="*/ 353 w 353"/>
                  <a:gd name="T3" fmla="*/ 101 h 203"/>
                  <a:gd name="T4" fmla="*/ 176 w 353"/>
                  <a:gd name="T5" fmla="*/ 0 h 203"/>
                  <a:gd name="T6" fmla="*/ 0 w 353"/>
                  <a:gd name="T7" fmla="*/ 101 h 203"/>
                  <a:gd name="T8" fmla="*/ 176 w 35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3">
                    <a:moveTo>
                      <a:pt x="176" y="203"/>
                    </a:moveTo>
                    <a:lnTo>
                      <a:pt x="353" y="101"/>
                    </a:lnTo>
                    <a:lnTo>
                      <a:pt x="176" y="0"/>
                    </a:lnTo>
                    <a:lnTo>
                      <a:pt x="0" y="101"/>
                    </a:lnTo>
                    <a:lnTo>
                      <a:pt x="176" y="203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91" name="Freeform 53">
                <a:extLst>
                  <a:ext uri="{FF2B5EF4-FFF2-40B4-BE49-F238E27FC236}">
                    <a16:creationId xmlns:a16="http://schemas.microsoft.com/office/drawing/2014/main" id="{E5087224-A705-40A3-B7DE-8E372F022D7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287008" y="2844000"/>
                <a:ext cx="432000" cy="288000"/>
              </a:xfrm>
              <a:custGeom>
                <a:avLst/>
                <a:gdLst>
                  <a:gd name="T0" fmla="*/ 176 w 353"/>
                  <a:gd name="T1" fmla="*/ 203 h 203"/>
                  <a:gd name="T2" fmla="*/ 353 w 353"/>
                  <a:gd name="T3" fmla="*/ 101 h 203"/>
                  <a:gd name="T4" fmla="*/ 176 w 353"/>
                  <a:gd name="T5" fmla="*/ 0 h 203"/>
                  <a:gd name="T6" fmla="*/ 0 w 353"/>
                  <a:gd name="T7" fmla="*/ 101 h 203"/>
                  <a:gd name="T8" fmla="*/ 176 w 35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3">
                    <a:moveTo>
                      <a:pt x="176" y="203"/>
                    </a:moveTo>
                    <a:lnTo>
                      <a:pt x="353" y="101"/>
                    </a:lnTo>
                    <a:lnTo>
                      <a:pt x="176" y="0"/>
                    </a:lnTo>
                    <a:lnTo>
                      <a:pt x="0" y="101"/>
                    </a:lnTo>
                    <a:lnTo>
                      <a:pt x="176" y="203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93" name="Freeform 82">
                <a:extLst>
                  <a:ext uri="{FF2B5EF4-FFF2-40B4-BE49-F238E27FC236}">
                    <a16:creationId xmlns:a16="http://schemas.microsoft.com/office/drawing/2014/main" id="{7D9B18CC-F51B-BB2A-7C9E-F45FC053378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16" y="2844000"/>
                <a:ext cx="216000" cy="288000"/>
              </a:xfrm>
              <a:custGeom>
                <a:avLst/>
                <a:gdLst>
                  <a:gd name="T0" fmla="*/ 0 w 176"/>
                  <a:gd name="T1" fmla="*/ 0 h 203"/>
                  <a:gd name="T2" fmla="*/ 0 w 176"/>
                  <a:gd name="T3" fmla="*/ 203 h 203"/>
                  <a:gd name="T4" fmla="*/ 176 w 176"/>
                  <a:gd name="T5" fmla="*/ 101 h 203"/>
                  <a:gd name="T6" fmla="*/ 0 w 176"/>
                  <a:gd name="T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6" h="203">
                    <a:moveTo>
                      <a:pt x="0" y="0"/>
                    </a:moveTo>
                    <a:lnTo>
                      <a:pt x="0" y="203"/>
                    </a:lnTo>
                    <a:lnTo>
                      <a:pt x="176" y="10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78" name="Freeform 60">
                <a:extLst>
                  <a:ext uri="{FF2B5EF4-FFF2-40B4-BE49-F238E27FC236}">
                    <a16:creationId xmlns:a16="http://schemas.microsoft.com/office/drawing/2014/main" id="{F669DC1F-F30A-DD8D-BA75-64875A8C8AF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583008" y="3132000"/>
                <a:ext cx="432000" cy="288000"/>
              </a:xfrm>
              <a:custGeom>
                <a:avLst/>
                <a:gdLst>
                  <a:gd name="T0" fmla="*/ 177 w 353"/>
                  <a:gd name="T1" fmla="*/ 202 h 202"/>
                  <a:gd name="T2" fmla="*/ 353 w 353"/>
                  <a:gd name="T3" fmla="*/ 101 h 202"/>
                  <a:gd name="T4" fmla="*/ 177 w 353"/>
                  <a:gd name="T5" fmla="*/ 0 h 202"/>
                  <a:gd name="T6" fmla="*/ 0 w 353"/>
                  <a:gd name="T7" fmla="*/ 101 h 202"/>
                  <a:gd name="T8" fmla="*/ 177 w 35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2">
                    <a:moveTo>
                      <a:pt x="177" y="202"/>
                    </a:moveTo>
                    <a:lnTo>
                      <a:pt x="353" y="101"/>
                    </a:lnTo>
                    <a:lnTo>
                      <a:pt x="177" y="0"/>
                    </a:lnTo>
                    <a:lnTo>
                      <a:pt x="0" y="101"/>
                    </a:lnTo>
                    <a:lnTo>
                      <a:pt x="177" y="202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80" name="Freeform 56">
                <a:extLst>
                  <a:ext uri="{FF2B5EF4-FFF2-40B4-BE49-F238E27FC236}">
                    <a16:creationId xmlns:a16="http://schemas.microsoft.com/office/drawing/2014/main" id="{0283D522-7A5A-FF2F-DFA4-EF10D1FA05E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719008" y="3132000"/>
                <a:ext cx="432000" cy="288000"/>
              </a:xfrm>
              <a:custGeom>
                <a:avLst/>
                <a:gdLst>
                  <a:gd name="T0" fmla="*/ 176 w 353"/>
                  <a:gd name="T1" fmla="*/ 202 h 202"/>
                  <a:gd name="T2" fmla="*/ 353 w 353"/>
                  <a:gd name="T3" fmla="*/ 101 h 202"/>
                  <a:gd name="T4" fmla="*/ 176 w 353"/>
                  <a:gd name="T5" fmla="*/ 0 h 202"/>
                  <a:gd name="T6" fmla="*/ 0 w 353"/>
                  <a:gd name="T7" fmla="*/ 101 h 202"/>
                  <a:gd name="T8" fmla="*/ 176 w 35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2">
                    <a:moveTo>
                      <a:pt x="176" y="202"/>
                    </a:moveTo>
                    <a:lnTo>
                      <a:pt x="353" y="101"/>
                    </a:lnTo>
                    <a:lnTo>
                      <a:pt x="176" y="0"/>
                    </a:lnTo>
                    <a:lnTo>
                      <a:pt x="0" y="101"/>
                    </a:lnTo>
                    <a:lnTo>
                      <a:pt x="176" y="202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82" name="Freeform 39">
                <a:extLst>
                  <a:ext uri="{FF2B5EF4-FFF2-40B4-BE49-F238E27FC236}">
                    <a16:creationId xmlns:a16="http://schemas.microsoft.com/office/drawing/2014/main" id="{47A86A8B-2A3E-2E99-535D-81CE2DFF6F4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855008" y="3132000"/>
                <a:ext cx="432000" cy="288000"/>
              </a:xfrm>
              <a:custGeom>
                <a:avLst/>
                <a:gdLst>
                  <a:gd name="T0" fmla="*/ 177 w 353"/>
                  <a:gd name="T1" fmla="*/ 0 h 202"/>
                  <a:gd name="T2" fmla="*/ 0 w 353"/>
                  <a:gd name="T3" fmla="*/ 101 h 202"/>
                  <a:gd name="T4" fmla="*/ 177 w 353"/>
                  <a:gd name="T5" fmla="*/ 202 h 202"/>
                  <a:gd name="T6" fmla="*/ 353 w 353"/>
                  <a:gd name="T7" fmla="*/ 101 h 202"/>
                  <a:gd name="T8" fmla="*/ 177 w 353"/>
                  <a:gd name="T9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2">
                    <a:moveTo>
                      <a:pt x="177" y="0"/>
                    </a:moveTo>
                    <a:lnTo>
                      <a:pt x="0" y="101"/>
                    </a:lnTo>
                    <a:lnTo>
                      <a:pt x="177" y="202"/>
                    </a:lnTo>
                    <a:lnTo>
                      <a:pt x="353" y="101"/>
                    </a:lnTo>
                    <a:lnTo>
                      <a:pt x="177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68" name="Freeform 77">
                <a:extLst>
                  <a:ext uri="{FF2B5EF4-FFF2-40B4-BE49-F238E27FC236}">
                    <a16:creationId xmlns:a16="http://schemas.microsoft.com/office/drawing/2014/main" id="{CD700AF2-6FB5-ECFD-EE4C-87CD9F4E97B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51008" y="3420000"/>
                <a:ext cx="432000" cy="288000"/>
              </a:xfrm>
              <a:custGeom>
                <a:avLst/>
                <a:gdLst>
                  <a:gd name="T0" fmla="*/ 0 w 353"/>
                  <a:gd name="T1" fmla="*/ 102 h 203"/>
                  <a:gd name="T2" fmla="*/ 176 w 353"/>
                  <a:gd name="T3" fmla="*/ 203 h 203"/>
                  <a:gd name="T4" fmla="*/ 353 w 353"/>
                  <a:gd name="T5" fmla="*/ 102 h 203"/>
                  <a:gd name="T6" fmla="*/ 176 w 353"/>
                  <a:gd name="T7" fmla="*/ 0 h 203"/>
                  <a:gd name="T8" fmla="*/ 0 w 353"/>
                  <a:gd name="T9" fmla="*/ 102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3">
                    <a:moveTo>
                      <a:pt x="0" y="102"/>
                    </a:moveTo>
                    <a:lnTo>
                      <a:pt x="176" y="203"/>
                    </a:lnTo>
                    <a:lnTo>
                      <a:pt x="353" y="102"/>
                    </a:lnTo>
                    <a:lnTo>
                      <a:pt x="176" y="0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70" name="Freeform 48">
                <a:extLst>
                  <a:ext uri="{FF2B5EF4-FFF2-40B4-BE49-F238E27FC236}">
                    <a16:creationId xmlns:a16="http://schemas.microsoft.com/office/drawing/2014/main" id="{E6881F01-31FD-042A-5533-46110DD7C1B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287008" y="3420000"/>
                <a:ext cx="432000" cy="288000"/>
              </a:xfrm>
              <a:custGeom>
                <a:avLst/>
                <a:gdLst>
                  <a:gd name="T0" fmla="*/ 0 w 353"/>
                  <a:gd name="T1" fmla="*/ 102 h 203"/>
                  <a:gd name="T2" fmla="*/ 176 w 353"/>
                  <a:gd name="T3" fmla="*/ 203 h 203"/>
                  <a:gd name="T4" fmla="*/ 353 w 353"/>
                  <a:gd name="T5" fmla="*/ 102 h 203"/>
                  <a:gd name="T6" fmla="*/ 176 w 353"/>
                  <a:gd name="T7" fmla="*/ 0 h 203"/>
                  <a:gd name="T8" fmla="*/ 0 w 353"/>
                  <a:gd name="T9" fmla="*/ 102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3">
                    <a:moveTo>
                      <a:pt x="0" y="102"/>
                    </a:moveTo>
                    <a:lnTo>
                      <a:pt x="176" y="203"/>
                    </a:lnTo>
                    <a:lnTo>
                      <a:pt x="353" y="102"/>
                    </a:lnTo>
                    <a:lnTo>
                      <a:pt x="176" y="0"/>
                    </a:lnTo>
                    <a:lnTo>
                      <a:pt x="0" y="102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72" name="Freeform 91">
                <a:extLst>
                  <a:ext uri="{FF2B5EF4-FFF2-40B4-BE49-F238E27FC236}">
                    <a16:creationId xmlns:a16="http://schemas.microsoft.com/office/drawing/2014/main" id="{02B89D49-2BCC-F0C7-CA9C-0103FBF0CC1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16" y="3420000"/>
                <a:ext cx="216000" cy="288000"/>
              </a:xfrm>
              <a:custGeom>
                <a:avLst/>
                <a:gdLst>
                  <a:gd name="T0" fmla="*/ 0 w 176"/>
                  <a:gd name="T1" fmla="*/ 0 h 203"/>
                  <a:gd name="T2" fmla="*/ 0 w 176"/>
                  <a:gd name="T3" fmla="*/ 203 h 203"/>
                  <a:gd name="T4" fmla="*/ 176 w 176"/>
                  <a:gd name="T5" fmla="*/ 102 h 203"/>
                  <a:gd name="T6" fmla="*/ 0 w 176"/>
                  <a:gd name="T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6" h="203">
                    <a:moveTo>
                      <a:pt x="0" y="0"/>
                    </a:moveTo>
                    <a:lnTo>
                      <a:pt x="0" y="203"/>
                    </a:lnTo>
                    <a:lnTo>
                      <a:pt x="176" y="10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60" name="Freeform 61">
                <a:extLst>
                  <a:ext uri="{FF2B5EF4-FFF2-40B4-BE49-F238E27FC236}">
                    <a16:creationId xmlns:a16="http://schemas.microsoft.com/office/drawing/2014/main" id="{79201F18-64B1-2926-74FC-D003D46EE98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719008" y="3708000"/>
                <a:ext cx="432000" cy="288000"/>
              </a:xfrm>
              <a:custGeom>
                <a:avLst/>
                <a:gdLst>
                  <a:gd name="T0" fmla="*/ 0 w 353"/>
                  <a:gd name="T1" fmla="*/ 104 h 205"/>
                  <a:gd name="T2" fmla="*/ 176 w 353"/>
                  <a:gd name="T3" fmla="*/ 205 h 205"/>
                  <a:gd name="T4" fmla="*/ 353 w 353"/>
                  <a:gd name="T5" fmla="*/ 104 h 205"/>
                  <a:gd name="T6" fmla="*/ 176 w 353"/>
                  <a:gd name="T7" fmla="*/ 0 h 205"/>
                  <a:gd name="T8" fmla="*/ 0 w 353"/>
                  <a:gd name="T9" fmla="*/ 10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5">
                    <a:moveTo>
                      <a:pt x="0" y="104"/>
                    </a:moveTo>
                    <a:lnTo>
                      <a:pt x="176" y="205"/>
                    </a:lnTo>
                    <a:lnTo>
                      <a:pt x="353" y="104"/>
                    </a:lnTo>
                    <a:lnTo>
                      <a:pt x="176" y="0"/>
                    </a:lnTo>
                    <a:lnTo>
                      <a:pt x="0" y="104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:a16="http://schemas.microsoft.com/office/drawing/2014/main" id="{82043874-4D5E-7695-4BA8-0045C470325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855008" y="3708000"/>
                <a:ext cx="432000" cy="288000"/>
              </a:xfrm>
              <a:custGeom>
                <a:avLst/>
                <a:gdLst>
                  <a:gd name="T0" fmla="*/ 177 w 353"/>
                  <a:gd name="T1" fmla="*/ 0 h 205"/>
                  <a:gd name="T2" fmla="*/ 0 w 353"/>
                  <a:gd name="T3" fmla="*/ 104 h 205"/>
                  <a:gd name="T4" fmla="*/ 177 w 353"/>
                  <a:gd name="T5" fmla="*/ 205 h 205"/>
                  <a:gd name="T6" fmla="*/ 353 w 353"/>
                  <a:gd name="T7" fmla="*/ 104 h 205"/>
                  <a:gd name="T8" fmla="*/ 177 w 353"/>
                  <a:gd name="T9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5">
                    <a:moveTo>
                      <a:pt x="177" y="0"/>
                    </a:moveTo>
                    <a:lnTo>
                      <a:pt x="0" y="104"/>
                    </a:lnTo>
                    <a:lnTo>
                      <a:pt x="177" y="205"/>
                    </a:lnTo>
                    <a:lnTo>
                      <a:pt x="353" y="104"/>
                    </a:lnTo>
                    <a:lnTo>
                      <a:pt x="177" y="0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54" name="Freeform 68">
                <a:extLst>
                  <a:ext uri="{FF2B5EF4-FFF2-40B4-BE49-F238E27FC236}">
                    <a16:creationId xmlns:a16="http://schemas.microsoft.com/office/drawing/2014/main" id="{539DB949-080C-EE87-8551-575F1876A3D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8287008" y="3996000"/>
                <a:ext cx="432000" cy="288000"/>
              </a:xfrm>
              <a:custGeom>
                <a:avLst/>
                <a:gdLst>
                  <a:gd name="T0" fmla="*/ 0 w 353"/>
                  <a:gd name="T1" fmla="*/ 101 h 205"/>
                  <a:gd name="T2" fmla="*/ 176 w 353"/>
                  <a:gd name="T3" fmla="*/ 205 h 205"/>
                  <a:gd name="T4" fmla="*/ 353 w 353"/>
                  <a:gd name="T5" fmla="*/ 101 h 205"/>
                  <a:gd name="T6" fmla="*/ 176 w 353"/>
                  <a:gd name="T7" fmla="*/ 0 h 205"/>
                  <a:gd name="T8" fmla="*/ 0 w 353"/>
                  <a:gd name="T9" fmla="*/ 10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5">
                    <a:moveTo>
                      <a:pt x="0" y="101"/>
                    </a:moveTo>
                    <a:lnTo>
                      <a:pt x="176" y="205"/>
                    </a:lnTo>
                    <a:lnTo>
                      <a:pt x="353" y="101"/>
                    </a:lnTo>
                    <a:lnTo>
                      <a:pt x="176" y="0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56" name="Freeform 88">
                <a:extLst>
                  <a:ext uri="{FF2B5EF4-FFF2-40B4-BE49-F238E27FC236}">
                    <a16:creationId xmlns:a16="http://schemas.microsoft.com/office/drawing/2014/main" id="{C47A1AF0-2F10-02DE-008E-AFE35654D7F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13" y="3996000"/>
                <a:ext cx="216000" cy="288000"/>
              </a:xfrm>
              <a:custGeom>
                <a:avLst/>
                <a:gdLst>
                  <a:gd name="T0" fmla="*/ 176 w 176"/>
                  <a:gd name="T1" fmla="*/ 101 h 205"/>
                  <a:gd name="T2" fmla="*/ 0 w 176"/>
                  <a:gd name="T3" fmla="*/ 0 h 205"/>
                  <a:gd name="T4" fmla="*/ 0 w 176"/>
                  <a:gd name="T5" fmla="*/ 205 h 205"/>
                  <a:gd name="T6" fmla="*/ 0 w 176"/>
                  <a:gd name="T7" fmla="*/ 205 h 205"/>
                  <a:gd name="T8" fmla="*/ 176 w 176"/>
                  <a:gd name="T9" fmla="*/ 101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205">
                    <a:moveTo>
                      <a:pt x="176" y="101"/>
                    </a:moveTo>
                    <a:lnTo>
                      <a:pt x="0" y="0"/>
                    </a:lnTo>
                    <a:lnTo>
                      <a:pt x="0" y="205"/>
                    </a:lnTo>
                    <a:lnTo>
                      <a:pt x="0" y="205"/>
                    </a:lnTo>
                    <a:lnTo>
                      <a:pt x="176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50" name="Freeform 73">
                <a:extLst>
                  <a:ext uri="{FF2B5EF4-FFF2-40B4-BE49-F238E27FC236}">
                    <a16:creationId xmlns:a16="http://schemas.microsoft.com/office/drawing/2014/main" id="{5B5D4033-A043-EBAE-A012-8065DB43EA4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855008" y="4284000"/>
                <a:ext cx="432000" cy="288000"/>
              </a:xfrm>
              <a:custGeom>
                <a:avLst/>
                <a:gdLst>
                  <a:gd name="T0" fmla="*/ 0 w 353"/>
                  <a:gd name="T1" fmla="*/ 101 h 202"/>
                  <a:gd name="T2" fmla="*/ 177 w 353"/>
                  <a:gd name="T3" fmla="*/ 202 h 202"/>
                  <a:gd name="T4" fmla="*/ 353 w 353"/>
                  <a:gd name="T5" fmla="*/ 101 h 202"/>
                  <a:gd name="T6" fmla="*/ 177 w 353"/>
                  <a:gd name="T7" fmla="*/ 0 h 202"/>
                  <a:gd name="T8" fmla="*/ 0 w 353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202">
                    <a:moveTo>
                      <a:pt x="0" y="101"/>
                    </a:moveTo>
                    <a:lnTo>
                      <a:pt x="177" y="202"/>
                    </a:lnTo>
                    <a:lnTo>
                      <a:pt x="353" y="101"/>
                    </a:lnTo>
                    <a:lnTo>
                      <a:pt x="177" y="0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  <p:sp>
            <p:nvSpPr>
              <p:cNvPr id="49" name="Freeform 50">
                <a:extLst>
                  <a:ext uri="{FF2B5EF4-FFF2-40B4-BE49-F238E27FC236}">
                    <a16:creationId xmlns:a16="http://schemas.microsoft.com/office/drawing/2014/main" id="{B8483FC5-355C-4563-A466-BE0257A9710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008" y="4572000"/>
                <a:ext cx="216000" cy="288000"/>
              </a:xfrm>
              <a:custGeom>
                <a:avLst/>
                <a:gdLst>
                  <a:gd name="T0" fmla="*/ 0 w 176"/>
                  <a:gd name="T1" fmla="*/ 203 h 203"/>
                  <a:gd name="T2" fmla="*/ 176 w 176"/>
                  <a:gd name="T3" fmla="*/ 102 h 203"/>
                  <a:gd name="T4" fmla="*/ 0 w 176"/>
                  <a:gd name="T5" fmla="*/ 0 h 203"/>
                  <a:gd name="T6" fmla="*/ 0 w 176"/>
                  <a:gd name="T7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6" h="203">
                    <a:moveTo>
                      <a:pt x="0" y="203"/>
                    </a:moveTo>
                    <a:lnTo>
                      <a:pt x="176" y="102"/>
                    </a:lnTo>
                    <a:lnTo>
                      <a:pt x="0" y="0"/>
                    </a:lnTo>
                    <a:lnTo>
                      <a:pt x="0" y="203"/>
                    </a:lnTo>
                    <a:close/>
                  </a:path>
                </a:pathLst>
              </a:custGeom>
              <a:grp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marL="190500" indent="-190500" algn="ctr">
                  <a:lnSpc>
                    <a:spcPct val="80000"/>
                  </a:lnSpc>
                  <a:spcAft>
                    <a:spcPts val="1000"/>
                  </a:spcAft>
                  <a:buClr>
                    <a:srgbClr val="969696"/>
                  </a:buClr>
                </a:pPr>
                <a:endParaRPr lang="de-DE" sz="1600" b="1" dirty="0">
                  <a:solidFill>
                    <a:srgbClr val="000000"/>
                  </a:solidFill>
                  <a:latin typeface="+mj-lt"/>
                  <a:cs typeface="Arial" charset="0"/>
                </a:endParaRPr>
              </a:p>
            </p:txBody>
          </p:sp>
        </p:grpSp>
      </p:grpSp>
      <p:graphicFrame>
        <p:nvGraphicFramePr>
          <p:cNvPr id="124" name="Inhaltsplatzhalter 4">
            <a:extLst>
              <a:ext uri="{FF2B5EF4-FFF2-40B4-BE49-F238E27FC236}">
                <a16:creationId xmlns:a16="http://schemas.microsoft.com/office/drawing/2014/main" id="{8164246F-60F5-3B69-9E40-AE28560F12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585257"/>
              </p:ext>
            </p:extLst>
          </p:nvPr>
        </p:nvGraphicFramePr>
        <p:xfrm>
          <a:off x="1620000" y="1692000"/>
          <a:ext cx="5832000" cy="31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3943899330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23709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5906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8497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2682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80787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C62F24D-DFBE-E68D-BDA8-5D3EA160066D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D9ED2ED4-1863-0480-CE5B-08223D3D928F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2C31399B-B5C6-2AE8-3B55-36E2B982FD7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1E6ADFB4-EEAA-7338-5045-5992A326D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9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A7EBE-6168-9215-8F8E-9868A049B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ABCED773-CAAA-47DE-0D9D-2A96531A2E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1AB44F-A575-87B7-FAB4-A66283AE3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49" y="276673"/>
            <a:ext cx="4457701" cy="630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AFD4C-8115-9450-5F10-D03DE080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5F3AF-07DB-5269-3D25-10159E14C8C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Ideenportfolio-Matrix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AA0BBE-D295-C613-5BCB-295874DE15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Einordnung von Ideen nach Neuartigkeitsgrad und Wirkung</a:t>
            </a:r>
          </a:p>
          <a:p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287F3A6-7E50-78DE-5832-83046A5D122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8414" y="2052000"/>
            <a:ext cx="6338386" cy="3492599"/>
            <a:chOff x="638414" y="2052000"/>
            <a:chExt cx="6338386" cy="3492599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F8EB507-499D-C955-2328-DBF0B8907D1A}"/>
                </a:ext>
              </a:extLst>
            </p:cNvPr>
            <p:cNvSpPr txBox="1"/>
            <p:nvPr/>
          </p:nvSpPr>
          <p:spPr bwMode="gray">
            <a:xfrm>
              <a:off x="638414" y="3264745"/>
              <a:ext cx="332399" cy="792909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Kosten-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optimierung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EBA13C7B-157E-A3C6-1DD4-B7C60BA74EDD}"/>
                </a:ext>
              </a:extLst>
            </p:cNvPr>
            <p:cNvSpPr txBox="1"/>
            <p:nvPr/>
          </p:nvSpPr>
          <p:spPr bwMode="gray">
            <a:xfrm>
              <a:off x="832314" y="2232000"/>
              <a:ext cx="138499" cy="269304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A89B2-2C83-77C5-057B-EF6E7D11B5D6}"/>
                </a:ext>
              </a:extLst>
            </p:cNvPr>
            <p:cNvSpPr txBox="1"/>
            <p:nvPr/>
          </p:nvSpPr>
          <p:spPr bwMode="gray">
            <a:xfrm>
              <a:off x="6528376" y="5378400"/>
              <a:ext cx="269304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8550CA5A-5DC2-CEF2-3128-9150BB1D06BD}"/>
                </a:ext>
              </a:extLst>
            </p:cNvPr>
            <p:cNvSpPr txBox="1"/>
            <p:nvPr/>
          </p:nvSpPr>
          <p:spPr bwMode="gray">
            <a:xfrm>
              <a:off x="3419387" y="5378400"/>
              <a:ext cx="1218026" cy="1661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Ertragsgenerierung</a:t>
              </a:r>
            </a:p>
          </p:txBody>
        </p: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BF96B2F9-0C8F-3878-4572-7ED994D770C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2052000"/>
              <a:ext cx="0" cy="32184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r Verbinder 75">
              <a:extLst>
                <a:ext uri="{FF2B5EF4-FFF2-40B4-BE49-F238E27FC236}">
                  <a16:creationId xmlns:a16="http://schemas.microsoft.com/office/drawing/2014/main" id="{BFFE689A-C63F-7703-A602-67CEFDCA6BF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5270400"/>
              <a:ext cx="58968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EDB8343C-8CFA-8E7B-70FD-F2EB14102071}"/>
                </a:ext>
              </a:extLst>
            </p:cNvPr>
            <p:cNvSpPr txBox="1"/>
            <p:nvPr/>
          </p:nvSpPr>
          <p:spPr bwMode="gray">
            <a:xfrm>
              <a:off x="1260000" y="5378400"/>
              <a:ext cx="346249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Gering</a:t>
              </a:r>
            </a:p>
          </p:txBody>
        </p: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93D8D4AE-708A-98FE-AA23-061A040A35A0}"/>
                </a:ext>
              </a:extLst>
            </p:cNvPr>
            <p:cNvSpPr txBox="1"/>
            <p:nvPr/>
          </p:nvSpPr>
          <p:spPr bwMode="gray">
            <a:xfrm>
              <a:off x="832314" y="4743640"/>
              <a:ext cx="138499" cy="346249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Gering</a:t>
              </a:r>
            </a:p>
          </p:txBody>
        </p:sp>
      </p:grpSp>
      <p:sp>
        <p:nvSpPr>
          <p:cNvPr id="285" name="Textplatzhalter 1">
            <a:extLst>
              <a:ext uri="{FF2B5EF4-FFF2-40B4-BE49-F238E27FC236}">
                <a16:creationId xmlns:a16="http://schemas.microsoft.com/office/drawing/2014/main" id="{93F93BB0-DD79-BA30-EFCC-31C947EDB10D}"/>
              </a:ext>
            </a:extLst>
          </p:cNvPr>
          <p:cNvSpPr txBox="1">
            <a:spLocks/>
          </p:cNvSpPr>
          <p:nvPr/>
        </p:nvSpPr>
        <p:spPr bwMode="gray">
          <a:xfrm>
            <a:off x="7947435" y="0"/>
            <a:ext cx="4244565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vert="horz" lIns="540000" tIns="1872000" rIns="540000" bIns="1080000" rtlCol="0">
            <a:noAutofit/>
          </a:bodyPr>
          <a:lstStyle>
            <a:lvl1pPr marL="0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2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81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117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30153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-342900">
              <a:spcAft>
                <a:spcPts val="300"/>
              </a:spcAft>
              <a:buFont typeface="+mj-lt"/>
              <a:buAutoNum type="arabicPeriod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 indent="-342900">
              <a:spcAft>
                <a:spcPts val="300"/>
              </a:spcAft>
              <a:buFont typeface="+mj-lt"/>
              <a:buAutoNum type="arabicPeriod" startAt="2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 indent="-342900">
              <a:spcAft>
                <a:spcPts val="300"/>
              </a:spcAft>
              <a:buFont typeface="+mj-lt"/>
              <a:buAutoNum type="arabicPeriod" startAt="3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 indent="-342900">
              <a:spcAft>
                <a:spcPts val="300"/>
              </a:spcAft>
              <a:buFont typeface="+mj-lt"/>
              <a:buAutoNum type="arabicPeriod" startAt="4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 indent="-342900">
              <a:spcAft>
                <a:spcPts val="300"/>
              </a:spcAft>
              <a:buFont typeface="+mj-lt"/>
              <a:buAutoNum type="arabicPeriod" startAt="5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 indent="-342900">
              <a:spcAft>
                <a:spcPts val="300"/>
              </a:spcAft>
              <a:buFont typeface="+mj-lt"/>
              <a:buAutoNum type="arabicPeriod" startAt="6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86" name="Gruppieren 285">
            <a:extLst>
              <a:ext uri="{FF2B5EF4-FFF2-40B4-BE49-F238E27FC236}">
                <a16:creationId xmlns:a16="http://schemas.microsoft.com/office/drawing/2014/main" id="{AA200835-5775-55CF-C0DA-80B6CBA0A11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488799" y="792000"/>
            <a:ext cx="847424" cy="847422"/>
            <a:chOff x="8488799" y="1511999"/>
            <a:chExt cx="847424" cy="847422"/>
          </a:xfrm>
        </p:grpSpPr>
        <p:grpSp>
          <p:nvGrpSpPr>
            <p:cNvPr id="287" name="Gruppieren 286">
              <a:extLst>
                <a:ext uri="{FF2B5EF4-FFF2-40B4-BE49-F238E27FC236}">
                  <a16:creationId xmlns:a16="http://schemas.microsoft.com/office/drawing/2014/main" id="{4473DF2F-BE5C-C4D1-252F-5A92921C812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488799" y="1511999"/>
              <a:ext cx="847424" cy="847422"/>
              <a:chOff x="7075896" y="2233365"/>
              <a:chExt cx="719172" cy="719170"/>
            </a:xfrm>
          </p:grpSpPr>
          <p:sp>
            <p:nvSpPr>
              <p:cNvPr id="295" name="Oval 2">
                <a:extLst>
                  <a:ext uri="{FF2B5EF4-FFF2-40B4-BE49-F238E27FC236}">
                    <a16:creationId xmlns:a16="http://schemas.microsoft.com/office/drawing/2014/main" id="{982FCD0E-D879-86C7-602D-0BA68D7A4A7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6" name="Oval 2">
                <a:extLst>
                  <a:ext uri="{FF2B5EF4-FFF2-40B4-BE49-F238E27FC236}">
                    <a16:creationId xmlns:a16="http://schemas.microsoft.com/office/drawing/2014/main" id="{C7CB7FE4-2B4C-E8B5-C8FC-E3FFAE4EA5E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8" name="ICON">
              <a:extLst>
                <a:ext uri="{FF2B5EF4-FFF2-40B4-BE49-F238E27FC236}">
                  <a16:creationId xmlns:a16="http://schemas.microsoft.com/office/drawing/2014/main" id="{715C0843-28BA-0BC7-BB99-993647CFCD5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786833" y="1755710"/>
              <a:ext cx="251356" cy="360000"/>
              <a:chOff x="8373691" y="4200610"/>
              <a:chExt cx="505024" cy="723306"/>
            </a:xfrm>
            <a:noFill/>
          </p:grpSpPr>
          <p:sp>
            <p:nvSpPr>
              <p:cNvPr id="289" name="Freihandform: Form 288">
                <a:extLst>
                  <a:ext uri="{FF2B5EF4-FFF2-40B4-BE49-F238E27FC236}">
                    <a16:creationId xmlns:a16="http://schemas.microsoft.com/office/drawing/2014/main" id="{038A5C0A-61D9-AFA4-C484-C9983A51C407}"/>
                  </a:ext>
                </a:extLst>
              </p:cNvPr>
              <p:cNvSpPr/>
              <p:nvPr/>
            </p:nvSpPr>
            <p:spPr bwMode="gray">
              <a:xfrm>
                <a:off x="8373691" y="4239328"/>
                <a:ext cx="505024" cy="684588"/>
              </a:xfrm>
              <a:custGeom>
                <a:avLst/>
                <a:gdLst>
                  <a:gd name="connsiteX0" fmla="*/ 482585 w 733040"/>
                  <a:gd name="connsiteY0" fmla="*/ 18326 h 993676"/>
                  <a:gd name="connsiteX1" fmla="*/ 715529 w 733040"/>
                  <a:gd name="connsiteY1" fmla="*/ 18326 h 993676"/>
                  <a:gd name="connsiteX2" fmla="*/ 715529 w 733040"/>
                  <a:gd name="connsiteY2" fmla="*/ 766841 h 993676"/>
                  <a:gd name="connsiteX3" fmla="*/ 715529 w 733040"/>
                  <a:gd name="connsiteY3" fmla="*/ 976165 h 993676"/>
                  <a:gd name="connsiteX4" fmla="*/ 506205 w 733040"/>
                  <a:gd name="connsiteY4" fmla="*/ 976165 h 993676"/>
                  <a:gd name="connsiteX5" fmla="*/ 18326 w 733040"/>
                  <a:gd name="connsiteY5" fmla="*/ 976165 h 993676"/>
                  <a:gd name="connsiteX6" fmla="*/ 18326 w 733040"/>
                  <a:gd name="connsiteY6" fmla="*/ 18326 h 993676"/>
                  <a:gd name="connsiteX7" fmla="*/ 251270 w 733040"/>
                  <a:gd name="connsiteY7" fmla="*/ 18326 h 99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3040" h="993676">
                    <a:moveTo>
                      <a:pt x="482585" y="18326"/>
                    </a:moveTo>
                    <a:lnTo>
                      <a:pt x="715529" y="18326"/>
                    </a:lnTo>
                    <a:lnTo>
                      <a:pt x="715529" y="766841"/>
                    </a:lnTo>
                    <a:lnTo>
                      <a:pt x="715529" y="976165"/>
                    </a:lnTo>
                    <a:lnTo>
                      <a:pt x="506205" y="976165"/>
                    </a:lnTo>
                    <a:lnTo>
                      <a:pt x="18326" y="976165"/>
                    </a:lnTo>
                    <a:lnTo>
                      <a:pt x="18326" y="18326"/>
                    </a:lnTo>
                    <a:lnTo>
                      <a:pt x="251270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0" name="Freihandform: Form 289">
                <a:extLst>
                  <a:ext uri="{FF2B5EF4-FFF2-40B4-BE49-F238E27FC236}">
                    <a16:creationId xmlns:a16="http://schemas.microsoft.com/office/drawing/2014/main" id="{895BCA5B-3C9E-6330-BC26-5C61C7502908}"/>
                  </a:ext>
                </a:extLst>
              </p:cNvPr>
              <p:cNvSpPr/>
              <p:nvPr/>
            </p:nvSpPr>
            <p:spPr bwMode="gray">
              <a:xfrm>
                <a:off x="8482552" y="4432921"/>
                <a:ext cx="286181" cy="22446"/>
              </a:xfrm>
              <a:custGeom>
                <a:avLst/>
                <a:gdLst>
                  <a:gd name="connsiteX0" fmla="*/ 18326 w 415389"/>
                  <a:gd name="connsiteY0" fmla="*/ 18326 h 32579"/>
                  <a:gd name="connsiteX1" fmla="*/ 399507 w 41538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5389" h="32579">
                    <a:moveTo>
                      <a:pt x="18326" y="18326"/>
                    </a:moveTo>
                    <a:lnTo>
                      <a:pt x="399507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1" name="Freihandform: Form 290">
                <a:extLst>
                  <a:ext uri="{FF2B5EF4-FFF2-40B4-BE49-F238E27FC236}">
                    <a16:creationId xmlns:a16="http://schemas.microsoft.com/office/drawing/2014/main" id="{E727E8A5-1DB9-8918-C79E-363442C564A6}"/>
                  </a:ext>
                </a:extLst>
              </p:cNvPr>
              <p:cNvSpPr/>
              <p:nvPr/>
            </p:nvSpPr>
            <p:spPr bwMode="gray">
              <a:xfrm>
                <a:off x="8482552" y="4523825"/>
                <a:ext cx="286181" cy="22446"/>
              </a:xfrm>
              <a:custGeom>
                <a:avLst/>
                <a:gdLst>
                  <a:gd name="connsiteX0" fmla="*/ 18326 w 415389"/>
                  <a:gd name="connsiteY0" fmla="*/ 18326 h 32579"/>
                  <a:gd name="connsiteX1" fmla="*/ 399507 w 41538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5389" h="32579">
                    <a:moveTo>
                      <a:pt x="18326" y="18326"/>
                    </a:moveTo>
                    <a:lnTo>
                      <a:pt x="399507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2" name="Freihandform: Form 291">
                <a:extLst>
                  <a:ext uri="{FF2B5EF4-FFF2-40B4-BE49-F238E27FC236}">
                    <a16:creationId xmlns:a16="http://schemas.microsoft.com/office/drawing/2014/main" id="{466190B9-39A3-0BA8-E2C8-E493E834B3DC}"/>
                  </a:ext>
                </a:extLst>
              </p:cNvPr>
              <p:cNvSpPr/>
              <p:nvPr/>
            </p:nvSpPr>
            <p:spPr bwMode="gray">
              <a:xfrm>
                <a:off x="8482552" y="4614729"/>
                <a:ext cx="286181" cy="22446"/>
              </a:xfrm>
              <a:custGeom>
                <a:avLst/>
                <a:gdLst>
                  <a:gd name="connsiteX0" fmla="*/ 18326 w 415389"/>
                  <a:gd name="connsiteY0" fmla="*/ 18326 h 32579"/>
                  <a:gd name="connsiteX1" fmla="*/ 399507 w 41538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5389" h="32579">
                    <a:moveTo>
                      <a:pt x="18326" y="18326"/>
                    </a:moveTo>
                    <a:lnTo>
                      <a:pt x="399507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3" name="Freihandform: Form 292">
                <a:extLst>
                  <a:ext uri="{FF2B5EF4-FFF2-40B4-BE49-F238E27FC236}">
                    <a16:creationId xmlns:a16="http://schemas.microsoft.com/office/drawing/2014/main" id="{B3CF50D1-F76E-6A59-0AC0-4C3C255E40E8}"/>
                  </a:ext>
                </a:extLst>
              </p:cNvPr>
              <p:cNvSpPr/>
              <p:nvPr/>
            </p:nvSpPr>
            <p:spPr bwMode="gray">
              <a:xfrm>
                <a:off x="8482552" y="4705633"/>
                <a:ext cx="286181" cy="22446"/>
              </a:xfrm>
              <a:custGeom>
                <a:avLst/>
                <a:gdLst>
                  <a:gd name="connsiteX0" fmla="*/ 18326 w 415389"/>
                  <a:gd name="connsiteY0" fmla="*/ 18326 h 32579"/>
                  <a:gd name="connsiteX1" fmla="*/ 399507 w 41538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5389" h="32579">
                    <a:moveTo>
                      <a:pt x="18326" y="18326"/>
                    </a:moveTo>
                    <a:lnTo>
                      <a:pt x="399507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4" name="Freihandform: Form 293">
                <a:extLst>
                  <a:ext uri="{FF2B5EF4-FFF2-40B4-BE49-F238E27FC236}">
                    <a16:creationId xmlns:a16="http://schemas.microsoft.com/office/drawing/2014/main" id="{8B725AEC-B008-1C69-EF81-F98368F11034}"/>
                  </a:ext>
                </a:extLst>
              </p:cNvPr>
              <p:cNvSpPr/>
              <p:nvPr/>
            </p:nvSpPr>
            <p:spPr bwMode="gray">
              <a:xfrm>
                <a:off x="8534176" y="4200610"/>
                <a:ext cx="179564" cy="129062"/>
              </a:xfrm>
              <a:custGeom>
                <a:avLst/>
                <a:gdLst>
                  <a:gd name="connsiteX0" fmla="*/ 18326 w 260636"/>
                  <a:gd name="connsiteY0" fmla="*/ 33802 h 187332"/>
                  <a:gd name="connsiteX1" fmla="*/ 18326 w 260636"/>
                  <a:gd name="connsiteY1" fmla="*/ 152717 h 187332"/>
                  <a:gd name="connsiteX2" fmla="*/ 38688 w 260636"/>
                  <a:gd name="connsiteY2" fmla="*/ 173079 h 187332"/>
                  <a:gd name="connsiteX3" fmla="*/ 46833 w 260636"/>
                  <a:gd name="connsiteY3" fmla="*/ 173079 h 187332"/>
                  <a:gd name="connsiteX4" fmla="*/ 67195 w 260636"/>
                  <a:gd name="connsiteY4" fmla="*/ 155160 h 187332"/>
                  <a:gd name="connsiteX5" fmla="*/ 67195 w 260636"/>
                  <a:gd name="connsiteY5" fmla="*/ 152717 h 187332"/>
                  <a:gd name="connsiteX6" fmla="*/ 138056 w 260636"/>
                  <a:gd name="connsiteY6" fmla="*/ 90816 h 187332"/>
                  <a:gd name="connsiteX7" fmla="*/ 138056 w 260636"/>
                  <a:gd name="connsiteY7" fmla="*/ 90816 h 187332"/>
                  <a:gd name="connsiteX8" fmla="*/ 208916 w 260636"/>
                  <a:gd name="connsiteY8" fmla="*/ 152717 h 187332"/>
                  <a:gd name="connsiteX9" fmla="*/ 208916 w 260636"/>
                  <a:gd name="connsiteY9" fmla="*/ 155160 h 187332"/>
                  <a:gd name="connsiteX10" fmla="*/ 229278 w 260636"/>
                  <a:gd name="connsiteY10" fmla="*/ 173079 h 187332"/>
                  <a:gd name="connsiteX11" fmla="*/ 229278 w 260636"/>
                  <a:gd name="connsiteY11" fmla="*/ 173079 h 187332"/>
                  <a:gd name="connsiteX12" fmla="*/ 249641 w 260636"/>
                  <a:gd name="connsiteY12" fmla="*/ 152717 h 187332"/>
                  <a:gd name="connsiteX13" fmla="*/ 249641 w 260636"/>
                  <a:gd name="connsiteY13" fmla="*/ 33802 h 187332"/>
                  <a:gd name="connsiteX14" fmla="*/ 234166 w 260636"/>
                  <a:gd name="connsiteY14" fmla="*/ 18326 h 187332"/>
                  <a:gd name="connsiteX15" fmla="*/ 33801 w 260636"/>
                  <a:gd name="connsiteY15" fmla="*/ 18326 h 187332"/>
                  <a:gd name="connsiteX16" fmla="*/ 18326 w 260636"/>
                  <a:gd name="connsiteY16" fmla="*/ 33802 h 18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60636" h="187332">
                    <a:moveTo>
                      <a:pt x="18326" y="33802"/>
                    </a:moveTo>
                    <a:lnTo>
                      <a:pt x="18326" y="152717"/>
                    </a:lnTo>
                    <a:cubicBezTo>
                      <a:pt x="18326" y="164120"/>
                      <a:pt x="27285" y="173079"/>
                      <a:pt x="38688" y="173079"/>
                    </a:cubicBezTo>
                    <a:lnTo>
                      <a:pt x="46833" y="173079"/>
                    </a:lnTo>
                    <a:cubicBezTo>
                      <a:pt x="57421" y="173079"/>
                      <a:pt x="65566" y="165749"/>
                      <a:pt x="67195" y="155160"/>
                    </a:cubicBezTo>
                    <a:lnTo>
                      <a:pt x="67195" y="152717"/>
                    </a:lnTo>
                    <a:cubicBezTo>
                      <a:pt x="72082" y="116880"/>
                      <a:pt x="102218" y="90816"/>
                      <a:pt x="138056" y="90816"/>
                    </a:cubicBezTo>
                    <a:lnTo>
                      <a:pt x="138056" y="90816"/>
                    </a:lnTo>
                    <a:cubicBezTo>
                      <a:pt x="173893" y="90816"/>
                      <a:pt x="204029" y="117694"/>
                      <a:pt x="208916" y="152717"/>
                    </a:cubicBezTo>
                    <a:lnTo>
                      <a:pt x="208916" y="155160"/>
                    </a:lnTo>
                    <a:cubicBezTo>
                      <a:pt x="210545" y="164934"/>
                      <a:pt x="218690" y="173079"/>
                      <a:pt x="229278" y="173079"/>
                    </a:cubicBezTo>
                    <a:lnTo>
                      <a:pt x="229278" y="173079"/>
                    </a:lnTo>
                    <a:cubicBezTo>
                      <a:pt x="240681" y="173079"/>
                      <a:pt x="249641" y="164120"/>
                      <a:pt x="249641" y="152717"/>
                    </a:cubicBezTo>
                    <a:lnTo>
                      <a:pt x="249641" y="33802"/>
                    </a:lnTo>
                    <a:cubicBezTo>
                      <a:pt x="249641" y="24842"/>
                      <a:pt x="242311" y="18326"/>
                      <a:pt x="234166" y="18326"/>
                    </a:cubicBezTo>
                    <a:lnTo>
                      <a:pt x="33801" y="18326"/>
                    </a:lnTo>
                    <a:cubicBezTo>
                      <a:pt x="24842" y="18326"/>
                      <a:pt x="18326" y="25657"/>
                      <a:pt x="18326" y="3380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326" name="Text">
            <a:extLst>
              <a:ext uri="{FF2B5EF4-FFF2-40B4-BE49-F238E27FC236}">
                <a16:creationId xmlns:a16="http://schemas.microsoft.com/office/drawing/2014/main" id="{CF41252E-6449-CB54-EC46-62FE7D30EDB8}"/>
              </a:ext>
            </a:extLst>
          </p:cNvPr>
          <p:cNvSpPr txBox="1"/>
          <p:nvPr/>
        </p:nvSpPr>
        <p:spPr bwMode="gray">
          <a:xfrm>
            <a:off x="1432799" y="3209400"/>
            <a:ext cx="1679855" cy="723600"/>
          </a:xfrm>
          <a:prstGeom prst="rect">
            <a:avLst/>
          </a:prstGeom>
          <a:noFill/>
        </p:spPr>
        <p:txBody>
          <a:bodyPr wrap="square" lIns="288000" tIns="288000" rIns="28800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Gute Optimierungschance</a:t>
            </a:r>
          </a:p>
        </p:txBody>
      </p:sp>
      <p:sp>
        <p:nvSpPr>
          <p:cNvPr id="327" name="Text">
            <a:extLst>
              <a:ext uri="{FF2B5EF4-FFF2-40B4-BE49-F238E27FC236}">
                <a16:creationId xmlns:a16="http://schemas.microsoft.com/office/drawing/2014/main" id="{C2423A0B-857E-E257-86EE-31CC25733F84}"/>
              </a:ext>
            </a:extLst>
          </p:cNvPr>
          <p:cNvSpPr txBox="1"/>
          <p:nvPr/>
        </p:nvSpPr>
        <p:spPr bwMode="gray">
          <a:xfrm>
            <a:off x="3328200" y="3209400"/>
            <a:ext cx="1609200" cy="723600"/>
          </a:xfrm>
          <a:prstGeom prst="rect">
            <a:avLst/>
          </a:prstGeom>
          <a:noFill/>
        </p:spPr>
        <p:txBody>
          <a:bodyPr wrap="square" lIns="288000" tIns="288000" rIns="28800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 mit Optimie-rungscharakter</a:t>
            </a:r>
          </a:p>
        </p:txBody>
      </p:sp>
      <p:sp>
        <p:nvSpPr>
          <p:cNvPr id="328" name="Text">
            <a:extLst>
              <a:ext uri="{FF2B5EF4-FFF2-40B4-BE49-F238E27FC236}">
                <a16:creationId xmlns:a16="http://schemas.microsoft.com/office/drawing/2014/main" id="{26134197-8573-0DB3-57BB-72D3AA82E702}"/>
              </a:ext>
            </a:extLst>
          </p:cNvPr>
          <p:cNvSpPr txBox="1"/>
          <p:nvPr/>
        </p:nvSpPr>
        <p:spPr bwMode="gray">
          <a:xfrm>
            <a:off x="1432800" y="2196000"/>
            <a:ext cx="1609200" cy="723600"/>
          </a:xfrm>
          <a:prstGeom prst="rect">
            <a:avLst/>
          </a:prstGeom>
          <a:noFill/>
        </p:spPr>
        <p:txBody>
          <a:bodyPr wrap="square" lIns="288000" tIns="288000" rIns="28800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 mit großem Effizienzgewinn</a:t>
            </a:r>
          </a:p>
        </p:txBody>
      </p:sp>
      <p:sp>
        <p:nvSpPr>
          <p:cNvPr id="329" name="Text">
            <a:extLst>
              <a:ext uri="{FF2B5EF4-FFF2-40B4-BE49-F238E27FC236}">
                <a16:creationId xmlns:a16="http://schemas.microsoft.com/office/drawing/2014/main" id="{A420EF41-8FE8-A8B7-D5CF-937E9EC7319A}"/>
              </a:ext>
            </a:extLst>
          </p:cNvPr>
          <p:cNvSpPr txBox="1"/>
          <p:nvPr/>
        </p:nvSpPr>
        <p:spPr bwMode="gray">
          <a:xfrm>
            <a:off x="3328200" y="2196000"/>
            <a:ext cx="1609200" cy="723600"/>
          </a:xfrm>
          <a:prstGeom prst="rect">
            <a:avLst/>
          </a:prstGeom>
          <a:noFill/>
        </p:spPr>
        <p:txBody>
          <a:bodyPr wrap="square" lIns="288000" tIns="288000" rIns="28800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Wertvolle Idee</a:t>
            </a:r>
          </a:p>
        </p:txBody>
      </p:sp>
      <p:sp>
        <p:nvSpPr>
          <p:cNvPr id="330" name="Text">
            <a:extLst>
              <a:ext uri="{FF2B5EF4-FFF2-40B4-BE49-F238E27FC236}">
                <a16:creationId xmlns:a16="http://schemas.microsoft.com/office/drawing/2014/main" id="{01BC998E-0839-ADEB-7582-12FE0F9D5852}"/>
              </a:ext>
            </a:extLst>
          </p:cNvPr>
          <p:cNvSpPr txBox="1"/>
          <p:nvPr/>
        </p:nvSpPr>
        <p:spPr bwMode="gray">
          <a:xfrm>
            <a:off x="5223600" y="3209400"/>
            <a:ext cx="1609200" cy="723600"/>
          </a:xfrm>
          <a:prstGeom prst="rect">
            <a:avLst/>
          </a:prstGeom>
          <a:noFill/>
        </p:spPr>
        <p:txBody>
          <a:bodyPr wrap="square" lIns="288000" tIns="288000" rIns="28800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Gute Gewinnoptimierung</a:t>
            </a:r>
          </a:p>
        </p:txBody>
      </p:sp>
      <p:sp>
        <p:nvSpPr>
          <p:cNvPr id="331" name="Text">
            <a:extLst>
              <a:ext uri="{FF2B5EF4-FFF2-40B4-BE49-F238E27FC236}">
                <a16:creationId xmlns:a16="http://schemas.microsoft.com/office/drawing/2014/main" id="{14A977F9-15D3-64ED-0274-FEA6729C9206}"/>
              </a:ext>
            </a:extLst>
          </p:cNvPr>
          <p:cNvSpPr txBox="1"/>
          <p:nvPr/>
        </p:nvSpPr>
        <p:spPr bwMode="gray">
          <a:xfrm>
            <a:off x="5223600" y="2196000"/>
            <a:ext cx="1609200" cy="723600"/>
          </a:xfrm>
          <a:prstGeom prst="rect">
            <a:avLst/>
          </a:prstGeom>
          <a:noFill/>
        </p:spPr>
        <p:txBody>
          <a:bodyPr wrap="square" lIns="288000" tIns="288000" rIns="28800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 mit sehr großem Erfolgs-Charakter</a:t>
            </a:r>
          </a:p>
        </p:txBody>
      </p:sp>
      <p:grpSp>
        <p:nvGrpSpPr>
          <p:cNvPr id="332" name="Gruppieren 331">
            <a:extLst>
              <a:ext uri="{FF2B5EF4-FFF2-40B4-BE49-F238E27FC236}">
                <a16:creationId xmlns:a16="http://schemas.microsoft.com/office/drawing/2014/main" id="{C632E099-E246-936B-50A4-81795479904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287321" y="2052000"/>
            <a:ext cx="5689479" cy="3038400"/>
            <a:chOff x="1889721" y="1586720"/>
            <a:chExt cx="5716800" cy="3038400"/>
          </a:xfrm>
        </p:grpSpPr>
        <p:cxnSp>
          <p:nvCxnSpPr>
            <p:cNvPr id="336" name="Gerader Verbinder 335">
              <a:extLst>
                <a:ext uri="{FF2B5EF4-FFF2-40B4-BE49-F238E27FC236}">
                  <a16:creationId xmlns:a16="http://schemas.microsoft.com/office/drawing/2014/main" id="{1EB3EE8E-A924-FB43-57C3-130A54A1A0FA}"/>
                </a:ext>
              </a:extLst>
            </p:cNvPr>
            <p:cNvCxnSpPr/>
            <p:nvPr/>
          </p:nvCxnSpPr>
          <p:spPr bwMode="gray">
            <a:xfrm>
              <a:off x="1889721" y="3612320"/>
              <a:ext cx="5716800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Gerader Verbinder 336">
              <a:extLst>
                <a:ext uri="{FF2B5EF4-FFF2-40B4-BE49-F238E27FC236}">
                  <a16:creationId xmlns:a16="http://schemas.microsoft.com/office/drawing/2014/main" id="{6629146B-CBB4-426E-9529-4939741D47BD}"/>
                </a:ext>
              </a:extLst>
            </p:cNvPr>
            <p:cNvCxnSpPr/>
            <p:nvPr/>
          </p:nvCxnSpPr>
          <p:spPr bwMode="gray">
            <a:xfrm>
              <a:off x="5700920" y="1586720"/>
              <a:ext cx="0" cy="3038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Gerader Verbinder 337">
              <a:extLst>
                <a:ext uri="{FF2B5EF4-FFF2-40B4-BE49-F238E27FC236}">
                  <a16:creationId xmlns:a16="http://schemas.microsoft.com/office/drawing/2014/main" id="{9F6D8650-EAD9-049B-F374-D6D83FF6054E}"/>
                </a:ext>
              </a:extLst>
            </p:cNvPr>
            <p:cNvCxnSpPr/>
            <p:nvPr/>
          </p:nvCxnSpPr>
          <p:spPr bwMode="gray">
            <a:xfrm>
              <a:off x="3795321" y="1586720"/>
              <a:ext cx="0" cy="3038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Gerader Verbinder 338">
              <a:extLst>
                <a:ext uri="{FF2B5EF4-FFF2-40B4-BE49-F238E27FC236}">
                  <a16:creationId xmlns:a16="http://schemas.microsoft.com/office/drawing/2014/main" id="{3744FA6A-9647-F800-6B5A-5DCE1AF30266}"/>
                </a:ext>
              </a:extLst>
            </p:cNvPr>
            <p:cNvCxnSpPr/>
            <p:nvPr/>
          </p:nvCxnSpPr>
          <p:spPr bwMode="gray">
            <a:xfrm>
              <a:off x="1889721" y="2599520"/>
              <a:ext cx="5716800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3" name="Text">
            <a:extLst>
              <a:ext uri="{FF2B5EF4-FFF2-40B4-BE49-F238E27FC236}">
                <a16:creationId xmlns:a16="http://schemas.microsoft.com/office/drawing/2014/main" id="{95F3CDD0-05C8-6CAF-97FB-378A1F86B364}"/>
              </a:ext>
            </a:extLst>
          </p:cNvPr>
          <p:cNvSpPr txBox="1"/>
          <p:nvPr/>
        </p:nvSpPr>
        <p:spPr bwMode="gray">
          <a:xfrm>
            <a:off x="1432800" y="4222800"/>
            <a:ext cx="1609200" cy="723600"/>
          </a:xfrm>
          <a:prstGeom prst="rect">
            <a:avLst/>
          </a:prstGeom>
          <a:noFill/>
        </p:spPr>
        <p:txBody>
          <a:bodyPr wrap="square" lIns="288000" tIns="288000" rIns="28800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 mit geringem Neuartigkeits-charakter</a:t>
            </a:r>
          </a:p>
        </p:txBody>
      </p:sp>
      <p:sp>
        <p:nvSpPr>
          <p:cNvPr id="334" name="Text">
            <a:extLst>
              <a:ext uri="{FF2B5EF4-FFF2-40B4-BE49-F238E27FC236}">
                <a16:creationId xmlns:a16="http://schemas.microsoft.com/office/drawing/2014/main" id="{A0D16046-297F-A2B6-4F12-1218425245B3}"/>
              </a:ext>
            </a:extLst>
          </p:cNvPr>
          <p:cNvSpPr txBox="1"/>
          <p:nvPr/>
        </p:nvSpPr>
        <p:spPr bwMode="gray">
          <a:xfrm>
            <a:off x="3328200" y="4222800"/>
            <a:ext cx="1609200" cy="723600"/>
          </a:xfrm>
          <a:prstGeom prst="rect">
            <a:avLst/>
          </a:prstGeom>
          <a:noFill/>
        </p:spPr>
        <p:txBody>
          <a:bodyPr wrap="square" lIns="288000" tIns="288000" rIns="28800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 mit kleinem Ertragspotential</a:t>
            </a:r>
          </a:p>
        </p:txBody>
      </p:sp>
      <p:sp>
        <p:nvSpPr>
          <p:cNvPr id="335" name="Text">
            <a:extLst>
              <a:ext uri="{FF2B5EF4-FFF2-40B4-BE49-F238E27FC236}">
                <a16:creationId xmlns:a16="http://schemas.microsoft.com/office/drawing/2014/main" id="{0FE4843B-D41B-4804-C3AC-839C400EA41E}"/>
              </a:ext>
            </a:extLst>
          </p:cNvPr>
          <p:cNvSpPr txBox="1"/>
          <p:nvPr/>
        </p:nvSpPr>
        <p:spPr bwMode="gray">
          <a:xfrm>
            <a:off x="5223600" y="4222800"/>
            <a:ext cx="1609200" cy="723600"/>
          </a:xfrm>
          <a:prstGeom prst="rect">
            <a:avLst/>
          </a:prstGeom>
          <a:noFill/>
        </p:spPr>
        <p:txBody>
          <a:bodyPr wrap="square" lIns="288000" tIns="288000" rIns="28800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 mit Ertragspotential</a:t>
            </a:r>
          </a:p>
        </p:txBody>
      </p:sp>
      <p:grpSp>
        <p:nvGrpSpPr>
          <p:cNvPr id="340" name="Gruppieren 339">
            <a:extLst>
              <a:ext uri="{FF2B5EF4-FFF2-40B4-BE49-F238E27FC236}">
                <a16:creationId xmlns:a16="http://schemas.microsoft.com/office/drawing/2014/main" id="{E0917F29-5B00-5F4B-80B0-E0F9934D287F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2753998" y="2196000"/>
            <a:ext cx="288002" cy="288000"/>
            <a:chOff x="5011726" y="4826559"/>
            <a:chExt cx="719172" cy="719170"/>
          </a:xfrm>
        </p:grpSpPr>
        <p:sp>
          <p:nvSpPr>
            <p:cNvPr id="341" name="Oval 5">
              <a:extLst>
                <a:ext uri="{FF2B5EF4-FFF2-40B4-BE49-F238E27FC236}">
                  <a16:creationId xmlns:a16="http://schemas.microsoft.com/office/drawing/2014/main" id="{AEF26E5A-A67F-2A40-7897-F976A201793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1726" y="48265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000" dirty="0">
                <a:solidFill>
                  <a:schemeClr val="tx2"/>
                </a:solidFill>
              </a:endParaRPr>
            </a:p>
          </p:txBody>
        </p:sp>
        <p:sp>
          <p:nvSpPr>
            <p:cNvPr id="342" name="Oval 5">
              <a:extLst>
                <a:ext uri="{FF2B5EF4-FFF2-40B4-BE49-F238E27FC236}">
                  <a16:creationId xmlns:a16="http://schemas.microsoft.com/office/drawing/2014/main" id="{C3E837F5-82A9-751D-7A45-30393C904DB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01622" y="4916455"/>
              <a:ext cx="539380" cy="53937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43" name="Gruppieren 342">
            <a:extLst>
              <a:ext uri="{FF2B5EF4-FFF2-40B4-BE49-F238E27FC236}">
                <a16:creationId xmlns:a16="http://schemas.microsoft.com/office/drawing/2014/main" id="{99FAFCF6-E384-C33A-B3A1-138899082FD6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4649398" y="2196000"/>
            <a:ext cx="288002" cy="288000"/>
            <a:chOff x="5011726" y="4826559"/>
            <a:chExt cx="719172" cy="719170"/>
          </a:xfrm>
        </p:grpSpPr>
        <p:sp>
          <p:nvSpPr>
            <p:cNvPr id="344" name="Oval 5">
              <a:extLst>
                <a:ext uri="{FF2B5EF4-FFF2-40B4-BE49-F238E27FC236}">
                  <a16:creationId xmlns:a16="http://schemas.microsoft.com/office/drawing/2014/main" id="{8C7E4D71-A3F2-DFFF-D8C5-25787AF47B5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1726" y="48265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000" dirty="0">
                <a:solidFill>
                  <a:schemeClr val="tx2"/>
                </a:solidFill>
              </a:endParaRPr>
            </a:p>
          </p:txBody>
        </p:sp>
        <p:sp>
          <p:nvSpPr>
            <p:cNvPr id="345" name="Oval 5">
              <a:extLst>
                <a:ext uri="{FF2B5EF4-FFF2-40B4-BE49-F238E27FC236}">
                  <a16:creationId xmlns:a16="http://schemas.microsoft.com/office/drawing/2014/main" id="{26B40C30-CB88-62FA-DD6E-FB5B8CCC125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01622" y="4916455"/>
              <a:ext cx="539380" cy="53937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6" name="Gruppieren 345">
            <a:extLst>
              <a:ext uri="{FF2B5EF4-FFF2-40B4-BE49-F238E27FC236}">
                <a16:creationId xmlns:a16="http://schemas.microsoft.com/office/drawing/2014/main" id="{370E4BCA-F65F-86B8-A4C2-F7F6D935475E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6544798" y="2196000"/>
            <a:ext cx="288002" cy="288000"/>
            <a:chOff x="5011726" y="4826559"/>
            <a:chExt cx="719172" cy="719170"/>
          </a:xfrm>
        </p:grpSpPr>
        <p:sp>
          <p:nvSpPr>
            <p:cNvPr id="347" name="Oval 5">
              <a:extLst>
                <a:ext uri="{FF2B5EF4-FFF2-40B4-BE49-F238E27FC236}">
                  <a16:creationId xmlns:a16="http://schemas.microsoft.com/office/drawing/2014/main" id="{67B825C5-382A-27E6-B2A1-E56E36BBC5E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1726" y="48265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000" dirty="0">
                <a:solidFill>
                  <a:schemeClr val="tx2"/>
                </a:solidFill>
              </a:endParaRPr>
            </a:p>
          </p:txBody>
        </p:sp>
        <p:sp>
          <p:nvSpPr>
            <p:cNvPr id="348" name="Oval 5">
              <a:extLst>
                <a:ext uri="{FF2B5EF4-FFF2-40B4-BE49-F238E27FC236}">
                  <a16:creationId xmlns:a16="http://schemas.microsoft.com/office/drawing/2014/main" id="{B6434C6D-D7BA-D9D1-2D00-E32355C059B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01622" y="4916455"/>
              <a:ext cx="539380" cy="53937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49" name="Gruppieren 348">
            <a:extLst>
              <a:ext uri="{FF2B5EF4-FFF2-40B4-BE49-F238E27FC236}">
                <a16:creationId xmlns:a16="http://schemas.microsoft.com/office/drawing/2014/main" id="{57B4A4AD-B365-8403-B967-AB0089C550CF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6544798" y="3209400"/>
            <a:ext cx="288002" cy="288000"/>
            <a:chOff x="5011726" y="4826559"/>
            <a:chExt cx="719172" cy="719170"/>
          </a:xfrm>
        </p:grpSpPr>
        <p:sp>
          <p:nvSpPr>
            <p:cNvPr id="350" name="Oval 5">
              <a:extLst>
                <a:ext uri="{FF2B5EF4-FFF2-40B4-BE49-F238E27FC236}">
                  <a16:creationId xmlns:a16="http://schemas.microsoft.com/office/drawing/2014/main" id="{829026A3-1B06-319A-293F-11F81B893BF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1726" y="48265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000" dirty="0">
                <a:solidFill>
                  <a:schemeClr val="tx2"/>
                </a:solidFill>
              </a:endParaRPr>
            </a:p>
          </p:txBody>
        </p:sp>
        <p:sp>
          <p:nvSpPr>
            <p:cNvPr id="351" name="Oval 5">
              <a:extLst>
                <a:ext uri="{FF2B5EF4-FFF2-40B4-BE49-F238E27FC236}">
                  <a16:creationId xmlns:a16="http://schemas.microsoft.com/office/drawing/2014/main" id="{602FCDE0-B9D7-C4A7-616C-D2B6A012608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01622" y="4916455"/>
              <a:ext cx="539380" cy="53937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83" name="Gruppieren 382">
            <a:extLst>
              <a:ext uri="{FF2B5EF4-FFF2-40B4-BE49-F238E27FC236}">
                <a16:creationId xmlns:a16="http://schemas.microsoft.com/office/drawing/2014/main" id="{594C7970-63D0-C4FF-A1A2-98B2ACE3017C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6544798" y="4222800"/>
            <a:ext cx="288002" cy="288000"/>
            <a:chOff x="5011726" y="4826559"/>
            <a:chExt cx="719172" cy="719170"/>
          </a:xfrm>
        </p:grpSpPr>
        <p:sp>
          <p:nvSpPr>
            <p:cNvPr id="384" name="Oval 5">
              <a:extLst>
                <a:ext uri="{FF2B5EF4-FFF2-40B4-BE49-F238E27FC236}">
                  <a16:creationId xmlns:a16="http://schemas.microsoft.com/office/drawing/2014/main" id="{1AE5FEAF-E59F-0A1B-B3F1-9848A263A87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1726" y="48265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000" dirty="0">
                <a:solidFill>
                  <a:schemeClr val="tx2"/>
                </a:solidFill>
              </a:endParaRPr>
            </a:p>
          </p:txBody>
        </p:sp>
        <p:sp>
          <p:nvSpPr>
            <p:cNvPr id="385" name="Oval 5">
              <a:extLst>
                <a:ext uri="{FF2B5EF4-FFF2-40B4-BE49-F238E27FC236}">
                  <a16:creationId xmlns:a16="http://schemas.microsoft.com/office/drawing/2014/main" id="{C2130D1C-0342-2A79-5B0A-E86075A531E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01622" y="4916455"/>
              <a:ext cx="539380" cy="53937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86" name="Gruppieren 385">
            <a:extLst>
              <a:ext uri="{FF2B5EF4-FFF2-40B4-BE49-F238E27FC236}">
                <a16:creationId xmlns:a16="http://schemas.microsoft.com/office/drawing/2014/main" id="{45907FBF-4BF9-4073-761D-C39B8322065E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4649398" y="3209400"/>
            <a:ext cx="288002" cy="288000"/>
            <a:chOff x="5011726" y="4826559"/>
            <a:chExt cx="719172" cy="719170"/>
          </a:xfrm>
        </p:grpSpPr>
        <p:sp>
          <p:nvSpPr>
            <p:cNvPr id="387" name="Oval 5">
              <a:extLst>
                <a:ext uri="{FF2B5EF4-FFF2-40B4-BE49-F238E27FC236}">
                  <a16:creationId xmlns:a16="http://schemas.microsoft.com/office/drawing/2014/main" id="{6E9FEDC4-EC66-C447-80AF-FD066A41737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1726" y="48265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000" dirty="0">
                <a:solidFill>
                  <a:schemeClr val="tx2"/>
                </a:solidFill>
              </a:endParaRPr>
            </a:p>
          </p:txBody>
        </p:sp>
        <p:sp>
          <p:nvSpPr>
            <p:cNvPr id="388" name="Oval 5">
              <a:extLst>
                <a:ext uri="{FF2B5EF4-FFF2-40B4-BE49-F238E27FC236}">
                  <a16:creationId xmlns:a16="http://schemas.microsoft.com/office/drawing/2014/main" id="{6721CED1-E5F9-4CCD-89FC-5228469FC62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01622" y="4916455"/>
              <a:ext cx="539380" cy="53937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390" name="ICON">
            <a:extLst>
              <a:ext uri="{FF2B5EF4-FFF2-40B4-BE49-F238E27FC236}">
                <a16:creationId xmlns:a16="http://schemas.microsoft.com/office/drawing/2014/main" id="{FA84F6BD-37FE-AAD8-C0D6-D396E1341BE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138189" y="2196000"/>
            <a:ext cx="198422" cy="252000"/>
            <a:chOff x="7311483" y="4271894"/>
            <a:chExt cx="531659" cy="675218"/>
          </a:xfrm>
          <a:noFill/>
        </p:grpSpPr>
        <p:sp>
          <p:nvSpPr>
            <p:cNvPr id="391" name="Freihandform: Form 390">
              <a:extLst>
                <a:ext uri="{FF2B5EF4-FFF2-40B4-BE49-F238E27FC236}">
                  <a16:creationId xmlns:a16="http://schemas.microsoft.com/office/drawing/2014/main" id="{8A11BF97-0C46-8B2B-DD19-FC51DC513427}"/>
                </a:ext>
              </a:extLst>
            </p:cNvPr>
            <p:cNvSpPr/>
            <p:nvPr/>
          </p:nvSpPr>
          <p:spPr bwMode="gray">
            <a:xfrm>
              <a:off x="7396032" y="4361520"/>
              <a:ext cx="365720" cy="382095"/>
            </a:xfrm>
            <a:custGeom>
              <a:avLst/>
              <a:gdLst>
                <a:gd name="connsiteX0" fmla="*/ 355815 w 365719"/>
                <a:gd name="connsiteY0" fmla="*/ 182618 h 382095"/>
                <a:gd name="connsiteX1" fmla="*/ 170772 w 365719"/>
                <a:gd name="connsiteY1" fmla="*/ 10675 h 382095"/>
                <a:gd name="connsiteX2" fmla="*/ 10838 w 365719"/>
                <a:gd name="connsiteY2" fmla="*/ 168425 h 382095"/>
                <a:gd name="connsiteX3" fmla="*/ 59964 w 365719"/>
                <a:gd name="connsiteY3" fmla="*/ 303796 h 382095"/>
                <a:gd name="connsiteX4" fmla="*/ 90532 w 365719"/>
                <a:gd name="connsiteY4" fmla="*/ 375849 h 382095"/>
                <a:gd name="connsiteX5" fmla="*/ 90532 w 365719"/>
                <a:gd name="connsiteY5" fmla="*/ 376395 h 382095"/>
                <a:gd name="connsiteX6" fmla="*/ 276121 w 365719"/>
                <a:gd name="connsiteY6" fmla="*/ 376395 h 382095"/>
                <a:gd name="connsiteX7" fmla="*/ 276121 w 365719"/>
                <a:gd name="connsiteY7" fmla="*/ 375849 h 382095"/>
                <a:gd name="connsiteX8" fmla="*/ 305051 w 365719"/>
                <a:gd name="connsiteY8" fmla="*/ 305434 h 382095"/>
                <a:gd name="connsiteX9" fmla="*/ 355815 w 365719"/>
                <a:gd name="connsiteY9" fmla="*/ 182618 h 38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719" h="382095">
                  <a:moveTo>
                    <a:pt x="355815" y="182618"/>
                  </a:moveTo>
                  <a:cubicBezTo>
                    <a:pt x="355815" y="83273"/>
                    <a:pt x="271754" y="3578"/>
                    <a:pt x="170772" y="10675"/>
                  </a:cubicBezTo>
                  <a:cubicBezTo>
                    <a:pt x="86711" y="16679"/>
                    <a:pt x="17934" y="83819"/>
                    <a:pt x="10838" y="168425"/>
                  </a:cubicBezTo>
                  <a:cubicBezTo>
                    <a:pt x="6471" y="221373"/>
                    <a:pt x="26122" y="269954"/>
                    <a:pt x="59964" y="303796"/>
                  </a:cubicBezTo>
                  <a:cubicBezTo>
                    <a:pt x="79069" y="322901"/>
                    <a:pt x="90532" y="348556"/>
                    <a:pt x="90532" y="375849"/>
                  </a:cubicBezTo>
                  <a:lnTo>
                    <a:pt x="90532" y="376395"/>
                  </a:lnTo>
                  <a:lnTo>
                    <a:pt x="276121" y="376395"/>
                  </a:lnTo>
                  <a:lnTo>
                    <a:pt x="276121" y="375849"/>
                  </a:lnTo>
                  <a:cubicBezTo>
                    <a:pt x="276121" y="349648"/>
                    <a:pt x="286492" y="323993"/>
                    <a:pt x="305051" y="305434"/>
                  </a:cubicBezTo>
                  <a:cubicBezTo>
                    <a:pt x="336165" y="273775"/>
                    <a:pt x="355815" y="230652"/>
                    <a:pt x="355815" y="182618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92" name="Freihandform: Form 391">
              <a:extLst>
                <a:ext uri="{FF2B5EF4-FFF2-40B4-BE49-F238E27FC236}">
                  <a16:creationId xmlns:a16="http://schemas.microsoft.com/office/drawing/2014/main" id="{57CEF3A5-910B-065E-E0DA-926721F683E0}"/>
                </a:ext>
              </a:extLst>
            </p:cNvPr>
            <p:cNvSpPr/>
            <p:nvPr/>
          </p:nvSpPr>
          <p:spPr bwMode="gray">
            <a:xfrm>
              <a:off x="7453404" y="4415453"/>
              <a:ext cx="212882" cy="125546"/>
            </a:xfrm>
            <a:custGeom>
              <a:avLst/>
              <a:gdLst>
                <a:gd name="connsiteX0" fmla="*/ 10235 w 212881"/>
                <a:gd name="connsiteY0" fmla="*/ 118859 h 125545"/>
                <a:gd name="connsiteX1" fmla="*/ 119951 w 212881"/>
                <a:gd name="connsiteY1" fmla="*/ 10781 h 125545"/>
                <a:gd name="connsiteX2" fmla="*/ 128684 w 212881"/>
                <a:gd name="connsiteY2" fmla="*/ 10235 h 125545"/>
                <a:gd name="connsiteX3" fmla="*/ 206741 w 212881"/>
                <a:gd name="connsiteY3" fmla="*/ 39711 h 12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881" h="125545">
                  <a:moveTo>
                    <a:pt x="10235" y="118859"/>
                  </a:moveTo>
                  <a:cubicBezTo>
                    <a:pt x="15147" y="60999"/>
                    <a:pt x="62091" y="14601"/>
                    <a:pt x="119951" y="10781"/>
                  </a:cubicBezTo>
                  <a:cubicBezTo>
                    <a:pt x="122680" y="10781"/>
                    <a:pt x="125409" y="10235"/>
                    <a:pt x="128684" y="10235"/>
                  </a:cubicBezTo>
                  <a:cubicBezTo>
                    <a:pt x="158706" y="10235"/>
                    <a:pt x="185999" y="21152"/>
                    <a:pt x="206741" y="39711"/>
                  </a:cubicBez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93" name="Freihandform: Form 392">
              <a:extLst>
                <a:ext uri="{FF2B5EF4-FFF2-40B4-BE49-F238E27FC236}">
                  <a16:creationId xmlns:a16="http://schemas.microsoft.com/office/drawing/2014/main" id="{DD293FD1-31D2-3A5E-59E7-AAAA72DFCC2B}"/>
                </a:ext>
              </a:extLst>
            </p:cNvPr>
            <p:cNvSpPr/>
            <p:nvPr/>
          </p:nvSpPr>
          <p:spPr bwMode="gray">
            <a:xfrm>
              <a:off x="7475784" y="4764252"/>
              <a:ext cx="207423" cy="16376"/>
            </a:xfrm>
            <a:custGeom>
              <a:avLst/>
              <a:gdLst>
                <a:gd name="connsiteX0" fmla="*/ 10235 w 207423"/>
                <a:gd name="connsiteY0" fmla="*/ 10235 h 16375"/>
                <a:gd name="connsiteX1" fmla="*/ 197462 w 207423"/>
                <a:gd name="connsiteY1" fmla="*/ 10235 h 1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423" h="16375">
                  <a:moveTo>
                    <a:pt x="10235" y="10235"/>
                  </a:moveTo>
                  <a:lnTo>
                    <a:pt x="197462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94" name="Freihandform: Form 393">
              <a:extLst>
                <a:ext uri="{FF2B5EF4-FFF2-40B4-BE49-F238E27FC236}">
                  <a16:creationId xmlns:a16="http://schemas.microsoft.com/office/drawing/2014/main" id="{0491E76E-D997-978B-6FFE-E622BBA76F6A}"/>
                </a:ext>
              </a:extLst>
            </p:cNvPr>
            <p:cNvSpPr/>
            <p:nvPr/>
          </p:nvSpPr>
          <p:spPr bwMode="gray">
            <a:xfrm>
              <a:off x="7475238" y="4801370"/>
              <a:ext cx="207423" cy="109170"/>
            </a:xfrm>
            <a:custGeom>
              <a:avLst/>
              <a:gdLst>
                <a:gd name="connsiteX0" fmla="*/ 107942 w 207423"/>
                <a:gd name="connsiteY0" fmla="*/ 99754 h 109170"/>
                <a:gd name="connsiteX1" fmla="*/ 99754 w 207423"/>
                <a:gd name="connsiteY1" fmla="*/ 99754 h 109170"/>
                <a:gd name="connsiteX2" fmla="*/ 10235 w 207423"/>
                <a:gd name="connsiteY2" fmla="*/ 10235 h 109170"/>
                <a:gd name="connsiteX3" fmla="*/ 10235 w 207423"/>
                <a:gd name="connsiteY3" fmla="*/ 10235 h 109170"/>
                <a:gd name="connsiteX4" fmla="*/ 197461 w 207423"/>
                <a:gd name="connsiteY4" fmla="*/ 10235 h 109170"/>
                <a:gd name="connsiteX5" fmla="*/ 197461 w 207423"/>
                <a:gd name="connsiteY5" fmla="*/ 10235 h 109170"/>
                <a:gd name="connsiteX6" fmla="*/ 107942 w 207423"/>
                <a:gd name="connsiteY6" fmla="*/ 99754 h 10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23" h="109170">
                  <a:moveTo>
                    <a:pt x="107942" y="99754"/>
                  </a:moveTo>
                  <a:lnTo>
                    <a:pt x="99754" y="99754"/>
                  </a:lnTo>
                  <a:cubicBezTo>
                    <a:pt x="50082" y="99754"/>
                    <a:pt x="10235" y="59907"/>
                    <a:pt x="10235" y="10235"/>
                  </a:cubicBezTo>
                  <a:lnTo>
                    <a:pt x="10235" y="10235"/>
                  </a:lnTo>
                  <a:lnTo>
                    <a:pt x="197461" y="10235"/>
                  </a:lnTo>
                  <a:lnTo>
                    <a:pt x="197461" y="10235"/>
                  </a:lnTo>
                  <a:cubicBezTo>
                    <a:pt x="198007" y="59361"/>
                    <a:pt x="157614" y="99754"/>
                    <a:pt x="107942" y="99754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95" name="Freihandform: Form 394">
              <a:extLst>
                <a:ext uri="{FF2B5EF4-FFF2-40B4-BE49-F238E27FC236}">
                  <a16:creationId xmlns:a16="http://schemas.microsoft.com/office/drawing/2014/main" id="{E568F3C1-8AA4-37F6-39CD-B84EFC255FEC}"/>
                </a:ext>
              </a:extLst>
            </p:cNvPr>
            <p:cNvSpPr/>
            <p:nvPr/>
          </p:nvSpPr>
          <p:spPr bwMode="gray">
            <a:xfrm>
              <a:off x="7541286" y="4892527"/>
              <a:ext cx="70961" cy="54585"/>
            </a:xfrm>
            <a:custGeom>
              <a:avLst/>
              <a:gdLst>
                <a:gd name="connsiteX0" fmla="*/ 10235 w 70960"/>
                <a:gd name="connsiteY0" fmla="*/ 10235 h 54585"/>
                <a:gd name="connsiteX1" fmla="*/ 10235 w 70960"/>
                <a:gd name="connsiteY1" fmla="*/ 20060 h 54585"/>
                <a:gd name="connsiteX2" fmla="*/ 38073 w 70960"/>
                <a:gd name="connsiteY2" fmla="*/ 47898 h 54585"/>
                <a:gd name="connsiteX3" fmla="*/ 38073 w 70960"/>
                <a:gd name="connsiteY3" fmla="*/ 47898 h 54585"/>
                <a:gd name="connsiteX4" fmla="*/ 65911 w 70960"/>
                <a:gd name="connsiteY4" fmla="*/ 20060 h 54585"/>
                <a:gd name="connsiteX5" fmla="*/ 65911 w 70960"/>
                <a:gd name="connsiteY5" fmla="*/ 10235 h 5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60" h="54585">
                  <a:moveTo>
                    <a:pt x="10235" y="10235"/>
                  </a:moveTo>
                  <a:lnTo>
                    <a:pt x="10235" y="20060"/>
                  </a:lnTo>
                  <a:cubicBezTo>
                    <a:pt x="10235" y="35344"/>
                    <a:pt x="22789" y="47898"/>
                    <a:pt x="38073" y="47898"/>
                  </a:cubicBezTo>
                  <a:lnTo>
                    <a:pt x="38073" y="47898"/>
                  </a:lnTo>
                  <a:cubicBezTo>
                    <a:pt x="53357" y="47898"/>
                    <a:pt x="65911" y="35344"/>
                    <a:pt x="65911" y="20060"/>
                  </a:cubicBezTo>
                  <a:lnTo>
                    <a:pt x="65911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96" name="Freihandform: Form 395">
              <a:extLst>
                <a:ext uri="{FF2B5EF4-FFF2-40B4-BE49-F238E27FC236}">
                  <a16:creationId xmlns:a16="http://schemas.microsoft.com/office/drawing/2014/main" id="{7EBDD059-1ADE-7465-BCD4-CBB32F9B9F11}"/>
                </a:ext>
              </a:extLst>
            </p:cNvPr>
            <p:cNvSpPr/>
            <p:nvPr/>
          </p:nvSpPr>
          <p:spPr bwMode="gray">
            <a:xfrm>
              <a:off x="7569124" y="4271894"/>
              <a:ext cx="16376" cy="60044"/>
            </a:xfrm>
            <a:custGeom>
              <a:avLst/>
              <a:gdLst>
                <a:gd name="connsiteX0" fmla="*/ 10235 w 16375"/>
                <a:gd name="connsiteY0" fmla="*/ 54994 h 60043"/>
                <a:gd name="connsiteX1" fmla="*/ 10235 w 16375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75" h="60043">
                  <a:moveTo>
                    <a:pt x="10235" y="54994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97" name="Freihandform: Form 396">
              <a:extLst>
                <a:ext uri="{FF2B5EF4-FFF2-40B4-BE49-F238E27FC236}">
                  <a16:creationId xmlns:a16="http://schemas.microsoft.com/office/drawing/2014/main" id="{D1F2D60D-55EA-AE56-4DFE-77D6B7BC2F10}"/>
                </a:ext>
              </a:extLst>
            </p:cNvPr>
            <p:cNvSpPr/>
            <p:nvPr/>
          </p:nvSpPr>
          <p:spPr bwMode="gray">
            <a:xfrm>
              <a:off x="7479605" y="4287724"/>
              <a:ext cx="32751" cy="60044"/>
            </a:xfrm>
            <a:custGeom>
              <a:avLst/>
              <a:gdLst>
                <a:gd name="connsiteX0" fmla="*/ 25519 w 32751"/>
                <a:gd name="connsiteY0" fmla="*/ 52265 h 60043"/>
                <a:gd name="connsiteX1" fmla="*/ 10235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25519" y="5226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98" name="Freihandform: Form 397">
              <a:extLst>
                <a:ext uri="{FF2B5EF4-FFF2-40B4-BE49-F238E27FC236}">
                  <a16:creationId xmlns:a16="http://schemas.microsoft.com/office/drawing/2014/main" id="{9449F0DA-A87E-4D40-81A6-036EFEE52D16}"/>
                </a:ext>
              </a:extLst>
            </p:cNvPr>
            <p:cNvSpPr/>
            <p:nvPr/>
          </p:nvSpPr>
          <p:spPr bwMode="gray">
            <a:xfrm>
              <a:off x="7401002" y="4333576"/>
              <a:ext cx="49127" cy="49127"/>
            </a:xfrm>
            <a:custGeom>
              <a:avLst/>
              <a:gdLst>
                <a:gd name="connsiteX0" fmla="*/ 39165 w 49126"/>
                <a:gd name="connsiteY0" fmla="*/ 44077 h 49126"/>
                <a:gd name="connsiteX1" fmla="*/ 10235 w 49126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126" h="49126">
                  <a:moveTo>
                    <a:pt x="39165" y="440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99" name="Freihandform: Form 398">
              <a:extLst>
                <a:ext uri="{FF2B5EF4-FFF2-40B4-BE49-F238E27FC236}">
                  <a16:creationId xmlns:a16="http://schemas.microsoft.com/office/drawing/2014/main" id="{2FED8946-4EE5-33E4-91B7-04A395EBD3E0}"/>
                </a:ext>
              </a:extLst>
            </p:cNvPr>
            <p:cNvSpPr/>
            <p:nvPr/>
          </p:nvSpPr>
          <p:spPr bwMode="gray">
            <a:xfrm>
              <a:off x="7342596" y="4402899"/>
              <a:ext cx="54585" cy="38210"/>
            </a:xfrm>
            <a:custGeom>
              <a:avLst/>
              <a:gdLst>
                <a:gd name="connsiteX0" fmla="*/ 48990 w 54585"/>
                <a:gd name="connsiteY0" fmla="*/ 32615 h 38209"/>
                <a:gd name="connsiteX1" fmla="*/ 10235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48990" y="3261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00" name="Freihandform: Form 399">
              <a:extLst>
                <a:ext uri="{FF2B5EF4-FFF2-40B4-BE49-F238E27FC236}">
                  <a16:creationId xmlns:a16="http://schemas.microsoft.com/office/drawing/2014/main" id="{8BA16B00-7C34-FB4F-B955-3005A0ADCCDB}"/>
                </a:ext>
              </a:extLst>
            </p:cNvPr>
            <p:cNvSpPr/>
            <p:nvPr/>
          </p:nvSpPr>
          <p:spPr bwMode="gray">
            <a:xfrm>
              <a:off x="7311483" y="4488597"/>
              <a:ext cx="60044" cy="27293"/>
            </a:xfrm>
            <a:custGeom>
              <a:avLst/>
              <a:gdLst>
                <a:gd name="connsiteX0" fmla="*/ 54449 w 60043"/>
                <a:gd name="connsiteY0" fmla="*/ 17877 h 27292"/>
                <a:gd name="connsiteX1" fmla="*/ 10235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78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01" name="Freihandform: Form 400">
              <a:extLst>
                <a:ext uri="{FF2B5EF4-FFF2-40B4-BE49-F238E27FC236}">
                  <a16:creationId xmlns:a16="http://schemas.microsoft.com/office/drawing/2014/main" id="{88B53EC2-D787-54C5-7C57-BED362F3B013}"/>
                </a:ext>
              </a:extLst>
            </p:cNvPr>
            <p:cNvSpPr/>
            <p:nvPr/>
          </p:nvSpPr>
          <p:spPr bwMode="gray">
            <a:xfrm>
              <a:off x="7311483" y="4571566"/>
              <a:ext cx="60044" cy="27293"/>
            </a:xfrm>
            <a:custGeom>
              <a:avLst/>
              <a:gdLst>
                <a:gd name="connsiteX0" fmla="*/ 54449 w 60043"/>
                <a:gd name="connsiteY0" fmla="*/ 10235 h 27292"/>
                <a:gd name="connsiteX1" fmla="*/ 10235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0235"/>
                  </a:moveTo>
                  <a:lnTo>
                    <a:pt x="10235" y="17877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02" name="Freihandform: Form 401">
              <a:extLst>
                <a:ext uri="{FF2B5EF4-FFF2-40B4-BE49-F238E27FC236}">
                  <a16:creationId xmlns:a16="http://schemas.microsoft.com/office/drawing/2014/main" id="{F4C00539-3129-1A1F-B1EE-921F7923D394}"/>
                </a:ext>
              </a:extLst>
            </p:cNvPr>
            <p:cNvSpPr/>
            <p:nvPr/>
          </p:nvSpPr>
          <p:spPr bwMode="gray">
            <a:xfrm>
              <a:off x="7783098" y="4571566"/>
              <a:ext cx="60044" cy="27293"/>
            </a:xfrm>
            <a:custGeom>
              <a:avLst/>
              <a:gdLst>
                <a:gd name="connsiteX0" fmla="*/ 10235 w 60043"/>
                <a:gd name="connsiteY0" fmla="*/ 10235 h 27292"/>
                <a:gd name="connsiteX1" fmla="*/ 53903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0235"/>
                  </a:moveTo>
                  <a:lnTo>
                    <a:pt x="53903" y="17877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03" name="Freihandform: Form 402">
              <a:extLst>
                <a:ext uri="{FF2B5EF4-FFF2-40B4-BE49-F238E27FC236}">
                  <a16:creationId xmlns:a16="http://schemas.microsoft.com/office/drawing/2014/main" id="{DC131160-473B-018E-7508-AC82EA3BB85F}"/>
                </a:ext>
              </a:extLst>
            </p:cNvPr>
            <p:cNvSpPr/>
            <p:nvPr/>
          </p:nvSpPr>
          <p:spPr bwMode="gray">
            <a:xfrm>
              <a:off x="7783098" y="4488597"/>
              <a:ext cx="60044" cy="27293"/>
            </a:xfrm>
            <a:custGeom>
              <a:avLst/>
              <a:gdLst>
                <a:gd name="connsiteX0" fmla="*/ 10235 w 60043"/>
                <a:gd name="connsiteY0" fmla="*/ 17877 h 27292"/>
                <a:gd name="connsiteX1" fmla="*/ 53903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7877"/>
                  </a:moveTo>
                  <a:lnTo>
                    <a:pt x="53903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04" name="Freihandform: Form 403">
              <a:extLst>
                <a:ext uri="{FF2B5EF4-FFF2-40B4-BE49-F238E27FC236}">
                  <a16:creationId xmlns:a16="http://schemas.microsoft.com/office/drawing/2014/main" id="{260D4B75-9D3D-E2FF-0B31-380FC319C77D}"/>
                </a:ext>
              </a:extLst>
            </p:cNvPr>
            <p:cNvSpPr/>
            <p:nvPr/>
          </p:nvSpPr>
          <p:spPr bwMode="gray">
            <a:xfrm>
              <a:off x="7756897" y="4402899"/>
              <a:ext cx="54585" cy="38210"/>
            </a:xfrm>
            <a:custGeom>
              <a:avLst/>
              <a:gdLst>
                <a:gd name="connsiteX0" fmla="*/ 10235 w 54585"/>
                <a:gd name="connsiteY0" fmla="*/ 32615 h 38209"/>
                <a:gd name="connsiteX1" fmla="*/ 48990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10235" y="32615"/>
                  </a:moveTo>
                  <a:lnTo>
                    <a:pt x="48990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05" name="Freihandform: Form 404">
              <a:extLst>
                <a:ext uri="{FF2B5EF4-FFF2-40B4-BE49-F238E27FC236}">
                  <a16:creationId xmlns:a16="http://schemas.microsoft.com/office/drawing/2014/main" id="{FAFA1FD0-297A-9D41-B1D8-F0F6624859DE}"/>
                </a:ext>
              </a:extLst>
            </p:cNvPr>
            <p:cNvSpPr/>
            <p:nvPr/>
          </p:nvSpPr>
          <p:spPr bwMode="gray">
            <a:xfrm>
              <a:off x="7708862" y="4333576"/>
              <a:ext cx="43668" cy="49127"/>
            </a:xfrm>
            <a:custGeom>
              <a:avLst/>
              <a:gdLst>
                <a:gd name="connsiteX0" fmla="*/ 10235 w 43668"/>
                <a:gd name="connsiteY0" fmla="*/ 44077 h 49126"/>
                <a:gd name="connsiteX1" fmla="*/ 38619 w 43668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" h="49126">
                  <a:moveTo>
                    <a:pt x="10235" y="44077"/>
                  </a:moveTo>
                  <a:lnTo>
                    <a:pt x="38619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06" name="Freihandform: Form 405">
              <a:extLst>
                <a:ext uri="{FF2B5EF4-FFF2-40B4-BE49-F238E27FC236}">
                  <a16:creationId xmlns:a16="http://schemas.microsoft.com/office/drawing/2014/main" id="{1374F041-BA13-4525-5CFF-4B3A325D0D0B}"/>
                </a:ext>
              </a:extLst>
            </p:cNvPr>
            <p:cNvSpPr/>
            <p:nvPr/>
          </p:nvSpPr>
          <p:spPr bwMode="gray">
            <a:xfrm>
              <a:off x="7643360" y="4287724"/>
              <a:ext cx="32751" cy="60044"/>
            </a:xfrm>
            <a:custGeom>
              <a:avLst/>
              <a:gdLst>
                <a:gd name="connsiteX0" fmla="*/ 10235 w 32751"/>
                <a:gd name="connsiteY0" fmla="*/ 52265 h 60043"/>
                <a:gd name="connsiteX1" fmla="*/ 25519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10235" y="52265"/>
                  </a:moveTo>
                  <a:lnTo>
                    <a:pt x="25519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407" name="ICON">
            <a:extLst>
              <a:ext uri="{FF2B5EF4-FFF2-40B4-BE49-F238E27FC236}">
                <a16:creationId xmlns:a16="http://schemas.microsoft.com/office/drawing/2014/main" id="{B326652B-A2AE-6FFF-1A54-42272EB21D7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033589" y="2196000"/>
            <a:ext cx="198422" cy="252000"/>
            <a:chOff x="7311483" y="4271894"/>
            <a:chExt cx="531659" cy="675218"/>
          </a:xfrm>
          <a:noFill/>
        </p:grpSpPr>
        <p:sp>
          <p:nvSpPr>
            <p:cNvPr id="408" name="Freihandform: Form 407">
              <a:extLst>
                <a:ext uri="{FF2B5EF4-FFF2-40B4-BE49-F238E27FC236}">
                  <a16:creationId xmlns:a16="http://schemas.microsoft.com/office/drawing/2014/main" id="{37E13CF4-2959-877C-73F7-5B01364A19CB}"/>
                </a:ext>
              </a:extLst>
            </p:cNvPr>
            <p:cNvSpPr/>
            <p:nvPr/>
          </p:nvSpPr>
          <p:spPr bwMode="gray">
            <a:xfrm>
              <a:off x="7396032" y="4361520"/>
              <a:ext cx="365720" cy="382095"/>
            </a:xfrm>
            <a:custGeom>
              <a:avLst/>
              <a:gdLst>
                <a:gd name="connsiteX0" fmla="*/ 355815 w 365719"/>
                <a:gd name="connsiteY0" fmla="*/ 182618 h 382095"/>
                <a:gd name="connsiteX1" fmla="*/ 170772 w 365719"/>
                <a:gd name="connsiteY1" fmla="*/ 10675 h 382095"/>
                <a:gd name="connsiteX2" fmla="*/ 10838 w 365719"/>
                <a:gd name="connsiteY2" fmla="*/ 168425 h 382095"/>
                <a:gd name="connsiteX3" fmla="*/ 59964 w 365719"/>
                <a:gd name="connsiteY3" fmla="*/ 303796 h 382095"/>
                <a:gd name="connsiteX4" fmla="*/ 90532 w 365719"/>
                <a:gd name="connsiteY4" fmla="*/ 375849 h 382095"/>
                <a:gd name="connsiteX5" fmla="*/ 90532 w 365719"/>
                <a:gd name="connsiteY5" fmla="*/ 376395 h 382095"/>
                <a:gd name="connsiteX6" fmla="*/ 276121 w 365719"/>
                <a:gd name="connsiteY6" fmla="*/ 376395 h 382095"/>
                <a:gd name="connsiteX7" fmla="*/ 276121 w 365719"/>
                <a:gd name="connsiteY7" fmla="*/ 375849 h 382095"/>
                <a:gd name="connsiteX8" fmla="*/ 305051 w 365719"/>
                <a:gd name="connsiteY8" fmla="*/ 305434 h 382095"/>
                <a:gd name="connsiteX9" fmla="*/ 355815 w 365719"/>
                <a:gd name="connsiteY9" fmla="*/ 182618 h 38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719" h="382095">
                  <a:moveTo>
                    <a:pt x="355815" y="182618"/>
                  </a:moveTo>
                  <a:cubicBezTo>
                    <a:pt x="355815" y="83273"/>
                    <a:pt x="271754" y="3578"/>
                    <a:pt x="170772" y="10675"/>
                  </a:cubicBezTo>
                  <a:cubicBezTo>
                    <a:pt x="86711" y="16679"/>
                    <a:pt x="17934" y="83819"/>
                    <a:pt x="10838" y="168425"/>
                  </a:cubicBezTo>
                  <a:cubicBezTo>
                    <a:pt x="6471" y="221373"/>
                    <a:pt x="26122" y="269954"/>
                    <a:pt x="59964" y="303796"/>
                  </a:cubicBezTo>
                  <a:cubicBezTo>
                    <a:pt x="79069" y="322901"/>
                    <a:pt x="90532" y="348556"/>
                    <a:pt x="90532" y="375849"/>
                  </a:cubicBezTo>
                  <a:lnTo>
                    <a:pt x="90532" y="376395"/>
                  </a:lnTo>
                  <a:lnTo>
                    <a:pt x="276121" y="376395"/>
                  </a:lnTo>
                  <a:lnTo>
                    <a:pt x="276121" y="375849"/>
                  </a:lnTo>
                  <a:cubicBezTo>
                    <a:pt x="276121" y="349648"/>
                    <a:pt x="286492" y="323993"/>
                    <a:pt x="305051" y="305434"/>
                  </a:cubicBezTo>
                  <a:cubicBezTo>
                    <a:pt x="336165" y="273775"/>
                    <a:pt x="355815" y="230652"/>
                    <a:pt x="355815" y="182618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09" name="Freihandform: Form 408">
              <a:extLst>
                <a:ext uri="{FF2B5EF4-FFF2-40B4-BE49-F238E27FC236}">
                  <a16:creationId xmlns:a16="http://schemas.microsoft.com/office/drawing/2014/main" id="{0EBBCB8F-C104-87B7-8CAD-5EFFAF193BED}"/>
                </a:ext>
              </a:extLst>
            </p:cNvPr>
            <p:cNvSpPr/>
            <p:nvPr/>
          </p:nvSpPr>
          <p:spPr bwMode="gray">
            <a:xfrm>
              <a:off x="7453404" y="4415453"/>
              <a:ext cx="212882" cy="125546"/>
            </a:xfrm>
            <a:custGeom>
              <a:avLst/>
              <a:gdLst>
                <a:gd name="connsiteX0" fmla="*/ 10235 w 212881"/>
                <a:gd name="connsiteY0" fmla="*/ 118859 h 125545"/>
                <a:gd name="connsiteX1" fmla="*/ 119951 w 212881"/>
                <a:gd name="connsiteY1" fmla="*/ 10781 h 125545"/>
                <a:gd name="connsiteX2" fmla="*/ 128684 w 212881"/>
                <a:gd name="connsiteY2" fmla="*/ 10235 h 125545"/>
                <a:gd name="connsiteX3" fmla="*/ 206741 w 212881"/>
                <a:gd name="connsiteY3" fmla="*/ 39711 h 12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881" h="125545">
                  <a:moveTo>
                    <a:pt x="10235" y="118859"/>
                  </a:moveTo>
                  <a:cubicBezTo>
                    <a:pt x="15147" y="60999"/>
                    <a:pt x="62091" y="14601"/>
                    <a:pt x="119951" y="10781"/>
                  </a:cubicBezTo>
                  <a:cubicBezTo>
                    <a:pt x="122680" y="10781"/>
                    <a:pt x="125409" y="10235"/>
                    <a:pt x="128684" y="10235"/>
                  </a:cubicBezTo>
                  <a:cubicBezTo>
                    <a:pt x="158706" y="10235"/>
                    <a:pt x="185999" y="21152"/>
                    <a:pt x="206741" y="39711"/>
                  </a:cubicBez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0" name="Freihandform: Form 409">
              <a:extLst>
                <a:ext uri="{FF2B5EF4-FFF2-40B4-BE49-F238E27FC236}">
                  <a16:creationId xmlns:a16="http://schemas.microsoft.com/office/drawing/2014/main" id="{7F1E9267-A2FD-F53A-1B51-0AAE062037C3}"/>
                </a:ext>
              </a:extLst>
            </p:cNvPr>
            <p:cNvSpPr/>
            <p:nvPr/>
          </p:nvSpPr>
          <p:spPr bwMode="gray">
            <a:xfrm>
              <a:off x="7475784" y="4764252"/>
              <a:ext cx="207423" cy="16376"/>
            </a:xfrm>
            <a:custGeom>
              <a:avLst/>
              <a:gdLst>
                <a:gd name="connsiteX0" fmla="*/ 10235 w 207423"/>
                <a:gd name="connsiteY0" fmla="*/ 10235 h 16375"/>
                <a:gd name="connsiteX1" fmla="*/ 197462 w 207423"/>
                <a:gd name="connsiteY1" fmla="*/ 10235 h 1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423" h="16375">
                  <a:moveTo>
                    <a:pt x="10235" y="10235"/>
                  </a:moveTo>
                  <a:lnTo>
                    <a:pt x="197462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1" name="Freihandform: Form 410">
              <a:extLst>
                <a:ext uri="{FF2B5EF4-FFF2-40B4-BE49-F238E27FC236}">
                  <a16:creationId xmlns:a16="http://schemas.microsoft.com/office/drawing/2014/main" id="{6F64D8F5-624A-620E-730E-2931D0551AEC}"/>
                </a:ext>
              </a:extLst>
            </p:cNvPr>
            <p:cNvSpPr/>
            <p:nvPr/>
          </p:nvSpPr>
          <p:spPr bwMode="gray">
            <a:xfrm>
              <a:off x="7475238" y="4801370"/>
              <a:ext cx="207423" cy="109170"/>
            </a:xfrm>
            <a:custGeom>
              <a:avLst/>
              <a:gdLst>
                <a:gd name="connsiteX0" fmla="*/ 107942 w 207423"/>
                <a:gd name="connsiteY0" fmla="*/ 99754 h 109170"/>
                <a:gd name="connsiteX1" fmla="*/ 99754 w 207423"/>
                <a:gd name="connsiteY1" fmla="*/ 99754 h 109170"/>
                <a:gd name="connsiteX2" fmla="*/ 10235 w 207423"/>
                <a:gd name="connsiteY2" fmla="*/ 10235 h 109170"/>
                <a:gd name="connsiteX3" fmla="*/ 10235 w 207423"/>
                <a:gd name="connsiteY3" fmla="*/ 10235 h 109170"/>
                <a:gd name="connsiteX4" fmla="*/ 197461 w 207423"/>
                <a:gd name="connsiteY4" fmla="*/ 10235 h 109170"/>
                <a:gd name="connsiteX5" fmla="*/ 197461 w 207423"/>
                <a:gd name="connsiteY5" fmla="*/ 10235 h 109170"/>
                <a:gd name="connsiteX6" fmla="*/ 107942 w 207423"/>
                <a:gd name="connsiteY6" fmla="*/ 99754 h 10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23" h="109170">
                  <a:moveTo>
                    <a:pt x="107942" y="99754"/>
                  </a:moveTo>
                  <a:lnTo>
                    <a:pt x="99754" y="99754"/>
                  </a:lnTo>
                  <a:cubicBezTo>
                    <a:pt x="50082" y="99754"/>
                    <a:pt x="10235" y="59907"/>
                    <a:pt x="10235" y="10235"/>
                  </a:cubicBezTo>
                  <a:lnTo>
                    <a:pt x="10235" y="10235"/>
                  </a:lnTo>
                  <a:lnTo>
                    <a:pt x="197461" y="10235"/>
                  </a:lnTo>
                  <a:lnTo>
                    <a:pt x="197461" y="10235"/>
                  </a:lnTo>
                  <a:cubicBezTo>
                    <a:pt x="198007" y="59361"/>
                    <a:pt x="157614" y="99754"/>
                    <a:pt x="107942" y="99754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2" name="Freihandform: Form 411">
              <a:extLst>
                <a:ext uri="{FF2B5EF4-FFF2-40B4-BE49-F238E27FC236}">
                  <a16:creationId xmlns:a16="http://schemas.microsoft.com/office/drawing/2014/main" id="{5026CDF1-721B-794F-D5D1-63730CD4986D}"/>
                </a:ext>
              </a:extLst>
            </p:cNvPr>
            <p:cNvSpPr/>
            <p:nvPr/>
          </p:nvSpPr>
          <p:spPr bwMode="gray">
            <a:xfrm>
              <a:off x="7541286" y="4892527"/>
              <a:ext cx="70961" cy="54585"/>
            </a:xfrm>
            <a:custGeom>
              <a:avLst/>
              <a:gdLst>
                <a:gd name="connsiteX0" fmla="*/ 10235 w 70960"/>
                <a:gd name="connsiteY0" fmla="*/ 10235 h 54585"/>
                <a:gd name="connsiteX1" fmla="*/ 10235 w 70960"/>
                <a:gd name="connsiteY1" fmla="*/ 20060 h 54585"/>
                <a:gd name="connsiteX2" fmla="*/ 38073 w 70960"/>
                <a:gd name="connsiteY2" fmla="*/ 47898 h 54585"/>
                <a:gd name="connsiteX3" fmla="*/ 38073 w 70960"/>
                <a:gd name="connsiteY3" fmla="*/ 47898 h 54585"/>
                <a:gd name="connsiteX4" fmla="*/ 65911 w 70960"/>
                <a:gd name="connsiteY4" fmla="*/ 20060 h 54585"/>
                <a:gd name="connsiteX5" fmla="*/ 65911 w 70960"/>
                <a:gd name="connsiteY5" fmla="*/ 10235 h 5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60" h="54585">
                  <a:moveTo>
                    <a:pt x="10235" y="10235"/>
                  </a:moveTo>
                  <a:lnTo>
                    <a:pt x="10235" y="20060"/>
                  </a:lnTo>
                  <a:cubicBezTo>
                    <a:pt x="10235" y="35344"/>
                    <a:pt x="22789" y="47898"/>
                    <a:pt x="38073" y="47898"/>
                  </a:cubicBezTo>
                  <a:lnTo>
                    <a:pt x="38073" y="47898"/>
                  </a:lnTo>
                  <a:cubicBezTo>
                    <a:pt x="53357" y="47898"/>
                    <a:pt x="65911" y="35344"/>
                    <a:pt x="65911" y="20060"/>
                  </a:cubicBezTo>
                  <a:lnTo>
                    <a:pt x="65911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3" name="Freihandform: Form 412">
              <a:extLst>
                <a:ext uri="{FF2B5EF4-FFF2-40B4-BE49-F238E27FC236}">
                  <a16:creationId xmlns:a16="http://schemas.microsoft.com/office/drawing/2014/main" id="{C2999CF0-F400-6963-D1B4-C04CDC793B7D}"/>
                </a:ext>
              </a:extLst>
            </p:cNvPr>
            <p:cNvSpPr/>
            <p:nvPr/>
          </p:nvSpPr>
          <p:spPr bwMode="gray">
            <a:xfrm>
              <a:off x="7569124" y="4271894"/>
              <a:ext cx="16376" cy="60044"/>
            </a:xfrm>
            <a:custGeom>
              <a:avLst/>
              <a:gdLst>
                <a:gd name="connsiteX0" fmla="*/ 10235 w 16375"/>
                <a:gd name="connsiteY0" fmla="*/ 54994 h 60043"/>
                <a:gd name="connsiteX1" fmla="*/ 10235 w 16375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75" h="60043">
                  <a:moveTo>
                    <a:pt x="10235" y="54994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4" name="Freihandform: Form 413">
              <a:extLst>
                <a:ext uri="{FF2B5EF4-FFF2-40B4-BE49-F238E27FC236}">
                  <a16:creationId xmlns:a16="http://schemas.microsoft.com/office/drawing/2014/main" id="{DB39CFFB-AAED-9967-2D24-BB1ABADD90B1}"/>
                </a:ext>
              </a:extLst>
            </p:cNvPr>
            <p:cNvSpPr/>
            <p:nvPr/>
          </p:nvSpPr>
          <p:spPr bwMode="gray">
            <a:xfrm>
              <a:off x="7479605" y="4287724"/>
              <a:ext cx="32751" cy="60044"/>
            </a:xfrm>
            <a:custGeom>
              <a:avLst/>
              <a:gdLst>
                <a:gd name="connsiteX0" fmla="*/ 25519 w 32751"/>
                <a:gd name="connsiteY0" fmla="*/ 52265 h 60043"/>
                <a:gd name="connsiteX1" fmla="*/ 10235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25519" y="5226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5" name="Freihandform: Form 414">
              <a:extLst>
                <a:ext uri="{FF2B5EF4-FFF2-40B4-BE49-F238E27FC236}">
                  <a16:creationId xmlns:a16="http://schemas.microsoft.com/office/drawing/2014/main" id="{90BC0D14-EE49-B77B-845F-2B83245397AB}"/>
                </a:ext>
              </a:extLst>
            </p:cNvPr>
            <p:cNvSpPr/>
            <p:nvPr/>
          </p:nvSpPr>
          <p:spPr bwMode="gray">
            <a:xfrm>
              <a:off x="7401002" y="4333576"/>
              <a:ext cx="49127" cy="49127"/>
            </a:xfrm>
            <a:custGeom>
              <a:avLst/>
              <a:gdLst>
                <a:gd name="connsiteX0" fmla="*/ 39165 w 49126"/>
                <a:gd name="connsiteY0" fmla="*/ 44077 h 49126"/>
                <a:gd name="connsiteX1" fmla="*/ 10235 w 49126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126" h="49126">
                  <a:moveTo>
                    <a:pt x="39165" y="440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6" name="Freihandform: Form 415">
              <a:extLst>
                <a:ext uri="{FF2B5EF4-FFF2-40B4-BE49-F238E27FC236}">
                  <a16:creationId xmlns:a16="http://schemas.microsoft.com/office/drawing/2014/main" id="{D04EEB4F-4DBA-ECA9-D62B-334070F286DD}"/>
                </a:ext>
              </a:extLst>
            </p:cNvPr>
            <p:cNvSpPr/>
            <p:nvPr/>
          </p:nvSpPr>
          <p:spPr bwMode="gray">
            <a:xfrm>
              <a:off x="7342596" y="4402899"/>
              <a:ext cx="54585" cy="38210"/>
            </a:xfrm>
            <a:custGeom>
              <a:avLst/>
              <a:gdLst>
                <a:gd name="connsiteX0" fmla="*/ 48990 w 54585"/>
                <a:gd name="connsiteY0" fmla="*/ 32615 h 38209"/>
                <a:gd name="connsiteX1" fmla="*/ 10235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48990" y="3261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7" name="Freihandform: Form 416">
              <a:extLst>
                <a:ext uri="{FF2B5EF4-FFF2-40B4-BE49-F238E27FC236}">
                  <a16:creationId xmlns:a16="http://schemas.microsoft.com/office/drawing/2014/main" id="{AF6979CF-6093-1DA9-6027-1EEC9D39372C}"/>
                </a:ext>
              </a:extLst>
            </p:cNvPr>
            <p:cNvSpPr/>
            <p:nvPr/>
          </p:nvSpPr>
          <p:spPr bwMode="gray">
            <a:xfrm>
              <a:off x="7311483" y="4488597"/>
              <a:ext cx="60044" cy="27293"/>
            </a:xfrm>
            <a:custGeom>
              <a:avLst/>
              <a:gdLst>
                <a:gd name="connsiteX0" fmla="*/ 54449 w 60043"/>
                <a:gd name="connsiteY0" fmla="*/ 17877 h 27292"/>
                <a:gd name="connsiteX1" fmla="*/ 10235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78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8" name="Freihandform: Form 417">
              <a:extLst>
                <a:ext uri="{FF2B5EF4-FFF2-40B4-BE49-F238E27FC236}">
                  <a16:creationId xmlns:a16="http://schemas.microsoft.com/office/drawing/2014/main" id="{EFD5CF8C-B652-82A3-0859-484D642AE658}"/>
                </a:ext>
              </a:extLst>
            </p:cNvPr>
            <p:cNvSpPr/>
            <p:nvPr/>
          </p:nvSpPr>
          <p:spPr bwMode="gray">
            <a:xfrm>
              <a:off x="7311483" y="4571566"/>
              <a:ext cx="60044" cy="27293"/>
            </a:xfrm>
            <a:custGeom>
              <a:avLst/>
              <a:gdLst>
                <a:gd name="connsiteX0" fmla="*/ 54449 w 60043"/>
                <a:gd name="connsiteY0" fmla="*/ 10235 h 27292"/>
                <a:gd name="connsiteX1" fmla="*/ 10235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0235"/>
                  </a:moveTo>
                  <a:lnTo>
                    <a:pt x="10235" y="17877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9" name="Freihandform: Form 418">
              <a:extLst>
                <a:ext uri="{FF2B5EF4-FFF2-40B4-BE49-F238E27FC236}">
                  <a16:creationId xmlns:a16="http://schemas.microsoft.com/office/drawing/2014/main" id="{A6089CBB-307F-2ACF-D6B6-686E29A40890}"/>
                </a:ext>
              </a:extLst>
            </p:cNvPr>
            <p:cNvSpPr/>
            <p:nvPr/>
          </p:nvSpPr>
          <p:spPr bwMode="gray">
            <a:xfrm>
              <a:off x="7783098" y="4571566"/>
              <a:ext cx="60044" cy="27293"/>
            </a:xfrm>
            <a:custGeom>
              <a:avLst/>
              <a:gdLst>
                <a:gd name="connsiteX0" fmla="*/ 10235 w 60043"/>
                <a:gd name="connsiteY0" fmla="*/ 10235 h 27292"/>
                <a:gd name="connsiteX1" fmla="*/ 53903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0235"/>
                  </a:moveTo>
                  <a:lnTo>
                    <a:pt x="53903" y="17877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20" name="Freihandform: Form 419">
              <a:extLst>
                <a:ext uri="{FF2B5EF4-FFF2-40B4-BE49-F238E27FC236}">
                  <a16:creationId xmlns:a16="http://schemas.microsoft.com/office/drawing/2014/main" id="{C2438DFC-C2FF-1A9F-4B95-7329855EFEAD}"/>
                </a:ext>
              </a:extLst>
            </p:cNvPr>
            <p:cNvSpPr/>
            <p:nvPr/>
          </p:nvSpPr>
          <p:spPr bwMode="gray">
            <a:xfrm>
              <a:off x="7783098" y="4488597"/>
              <a:ext cx="60044" cy="27293"/>
            </a:xfrm>
            <a:custGeom>
              <a:avLst/>
              <a:gdLst>
                <a:gd name="connsiteX0" fmla="*/ 10235 w 60043"/>
                <a:gd name="connsiteY0" fmla="*/ 17877 h 27292"/>
                <a:gd name="connsiteX1" fmla="*/ 53903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7877"/>
                  </a:moveTo>
                  <a:lnTo>
                    <a:pt x="53903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21" name="Freihandform: Form 420">
              <a:extLst>
                <a:ext uri="{FF2B5EF4-FFF2-40B4-BE49-F238E27FC236}">
                  <a16:creationId xmlns:a16="http://schemas.microsoft.com/office/drawing/2014/main" id="{47DF8194-4769-EA21-CAC7-DD336C26988C}"/>
                </a:ext>
              </a:extLst>
            </p:cNvPr>
            <p:cNvSpPr/>
            <p:nvPr/>
          </p:nvSpPr>
          <p:spPr bwMode="gray">
            <a:xfrm>
              <a:off x="7756897" y="4402899"/>
              <a:ext cx="54585" cy="38210"/>
            </a:xfrm>
            <a:custGeom>
              <a:avLst/>
              <a:gdLst>
                <a:gd name="connsiteX0" fmla="*/ 10235 w 54585"/>
                <a:gd name="connsiteY0" fmla="*/ 32615 h 38209"/>
                <a:gd name="connsiteX1" fmla="*/ 48990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10235" y="32615"/>
                  </a:moveTo>
                  <a:lnTo>
                    <a:pt x="48990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22" name="Freihandform: Form 421">
              <a:extLst>
                <a:ext uri="{FF2B5EF4-FFF2-40B4-BE49-F238E27FC236}">
                  <a16:creationId xmlns:a16="http://schemas.microsoft.com/office/drawing/2014/main" id="{60ACF93D-27F2-2A1A-D3FD-5A8A3BE396D9}"/>
                </a:ext>
              </a:extLst>
            </p:cNvPr>
            <p:cNvSpPr/>
            <p:nvPr/>
          </p:nvSpPr>
          <p:spPr bwMode="gray">
            <a:xfrm>
              <a:off x="7708862" y="4333576"/>
              <a:ext cx="43668" cy="49127"/>
            </a:xfrm>
            <a:custGeom>
              <a:avLst/>
              <a:gdLst>
                <a:gd name="connsiteX0" fmla="*/ 10235 w 43668"/>
                <a:gd name="connsiteY0" fmla="*/ 44077 h 49126"/>
                <a:gd name="connsiteX1" fmla="*/ 38619 w 43668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" h="49126">
                  <a:moveTo>
                    <a:pt x="10235" y="44077"/>
                  </a:moveTo>
                  <a:lnTo>
                    <a:pt x="38619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23" name="Freihandform: Form 422">
              <a:extLst>
                <a:ext uri="{FF2B5EF4-FFF2-40B4-BE49-F238E27FC236}">
                  <a16:creationId xmlns:a16="http://schemas.microsoft.com/office/drawing/2014/main" id="{0FF46F7C-12A1-A6B7-A19D-A85E7C11F032}"/>
                </a:ext>
              </a:extLst>
            </p:cNvPr>
            <p:cNvSpPr/>
            <p:nvPr/>
          </p:nvSpPr>
          <p:spPr bwMode="gray">
            <a:xfrm>
              <a:off x="7643360" y="4287724"/>
              <a:ext cx="32751" cy="60044"/>
            </a:xfrm>
            <a:custGeom>
              <a:avLst/>
              <a:gdLst>
                <a:gd name="connsiteX0" fmla="*/ 10235 w 32751"/>
                <a:gd name="connsiteY0" fmla="*/ 52265 h 60043"/>
                <a:gd name="connsiteX1" fmla="*/ 25519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10235" y="52265"/>
                  </a:moveTo>
                  <a:lnTo>
                    <a:pt x="25519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424" name="ICON">
            <a:extLst>
              <a:ext uri="{FF2B5EF4-FFF2-40B4-BE49-F238E27FC236}">
                <a16:creationId xmlns:a16="http://schemas.microsoft.com/office/drawing/2014/main" id="{DA2A177A-F93A-1BF0-BE45-C9CDEDCF468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28989" y="2196000"/>
            <a:ext cx="198422" cy="252000"/>
            <a:chOff x="7311483" y="4271894"/>
            <a:chExt cx="531659" cy="675218"/>
          </a:xfrm>
          <a:noFill/>
        </p:grpSpPr>
        <p:sp>
          <p:nvSpPr>
            <p:cNvPr id="425" name="Freihandform: Form 424">
              <a:extLst>
                <a:ext uri="{FF2B5EF4-FFF2-40B4-BE49-F238E27FC236}">
                  <a16:creationId xmlns:a16="http://schemas.microsoft.com/office/drawing/2014/main" id="{589B5E8B-4F09-392E-AFF6-A896CB323C7D}"/>
                </a:ext>
              </a:extLst>
            </p:cNvPr>
            <p:cNvSpPr/>
            <p:nvPr/>
          </p:nvSpPr>
          <p:spPr bwMode="gray">
            <a:xfrm>
              <a:off x="7396032" y="4361520"/>
              <a:ext cx="365720" cy="382095"/>
            </a:xfrm>
            <a:custGeom>
              <a:avLst/>
              <a:gdLst>
                <a:gd name="connsiteX0" fmla="*/ 355815 w 365719"/>
                <a:gd name="connsiteY0" fmla="*/ 182618 h 382095"/>
                <a:gd name="connsiteX1" fmla="*/ 170772 w 365719"/>
                <a:gd name="connsiteY1" fmla="*/ 10675 h 382095"/>
                <a:gd name="connsiteX2" fmla="*/ 10838 w 365719"/>
                <a:gd name="connsiteY2" fmla="*/ 168425 h 382095"/>
                <a:gd name="connsiteX3" fmla="*/ 59964 w 365719"/>
                <a:gd name="connsiteY3" fmla="*/ 303796 h 382095"/>
                <a:gd name="connsiteX4" fmla="*/ 90532 w 365719"/>
                <a:gd name="connsiteY4" fmla="*/ 375849 h 382095"/>
                <a:gd name="connsiteX5" fmla="*/ 90532 w 365719"/>
                <a:gd name="connsiteY5" fmla="*/ 376395 h 382095"/>
                <a:gd name="connsiteX6" fmla="*/ 276121 w 365719"/>
                <a:gd name="connsiteY6" fmla="*/ 376395 h 382095"/>
                <a:gd name="connsiteX7" fmla="*/ 276121 w 365719"/>
                <a:gd name="connsiteY7" fmla="*/ 375849 h 382095"/>
                <a:gd name="connsiteX8" fmla="*/ 305051 w 365719"/>
                <a:gd name="connsiteY8" fmla="*/ 305434 h 382095"/>
                <a:gd name="connsiteX9" fmla="*/ 355815 w 365719"/>
                <a:gd name="connsiteY9" fmla="*/ 182618 h 38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719" h="382095">
                  <a:moveTo>
                    <a:pt x="355815" y="182618"/>
                  </a:moveTo>
                  <a:cubicBezTo>
                    <a:pt x="355815" y="83273"/>
                    <a:pt x="271754" y="3578"/>
                    <a:pt x="170772" y="10675"/>
                  </a:cubicBezTo>
                  <a:cubicBezTo>
                    <a:pt x="86711" y="16679"/>
                    <a:pt x="17934" y="83819"/>
                    <a:pt x="10838" y="168425"/>
                  </a:cubicBezTo>
                  <a:cubicBezTo>
                    <a:pt x="6471" y="221373"/>
                    <a:pt x="26122" y="269954"/>
                    <a:pt x="59964" y="303796"/>
                  </a:cubicBezTo>
                  <a:cubicBezTo>
                    <a:pt x="79069" y="322901"/>
                    <a:pt x="90532" y="348556"/>
                    <a:pt x="90532" y="375849"/>
                  </a:cubicBezTo>
                  <a:lnTo>
                    <a:pt x="90532" y="376395"/>
                  </a:lnTo>
                  <a:lnTo>
                    <a:pt x="276121" y="376395"/>
                  </a:lnTo>
                  <a:lnTo>
                    <a:pt x="276121" y="375849"/>
                  </a:lnTo>
                  <a:cubicBezTo>
                    <a:pt x="276121" y="349648"/>
                    <a:pt x="286492" y="323993"/>
                    <a:pt x="305051" y="305434"/>
                  </a:cubicBezTo>
                  <a:cubicBezTo>
                    <a:pt x="336165" y="273775"/>
                    <a:pt x="355815" y="230652"/>
                    <a:pt x="355815" y="182618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26" name="Freihandform: Form 425">
              <a:extLst>
                <a:ext uri="{FF2B5EF4-FFF2-40B4-BE49-F238E27FC236}">
                  <a16:creationId xmlns:a16="http://schemas.microsoft.com/office/drawing/2014/main" id="{6342543B-92A4-6C60-3130-E126F9A82EB2}"/>
                </a:ext>
              </a:extLst>
            </p:cNvPr>
            <p:cNvSpPr/>
            <p:nvPr/>
          </p:nvSpPr>
          <p:spPr bwMode="gray">
            <a:xfrm>
              <a:off x="7453404" y="4415453"/>
              <a:ext cx="212882" cy="125546"/>
            </a:xfrm>
            <a:custGeom>
              <a:avLst/>
              <a:gdLst>
                <a:gd name="connsiteX0" fmla="*/ 10235 w 212881"/>
                <a:gd name="connsiteY0" fmla="*/ 118859 h 125545"/>
                <a:gd name="connsiteX1" fmla="*/ 119951 w 212881"/>
                <a:gd name="connsiteY1" fmla="*/ 10781 h 125545"/>
                <a:gd name="connsiteX2" fmla="*/ 128684 w 212881"/>
                <a:gd name="connsiteY2" fmla="*/ 10235 h 125545"/>
                <a:gd name="connsiteX3" fmla="*/ 206741 w 212881"/>
                <a:gd name="connsiteY3" fmla="*/ 39711 h 12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881" h="125545">
                  <a:moveTo>
                    <a:pt x="10235" y="118859"/>
                  </a:moveTo>
                  <a:cubicBezTo>
                    <a:pt x="15147" y="60999"/>
                    <a:pt x="62091" y="14601"/>
                    <a:pt x="119951" y="10781"/>
                  </a:cubicBezTo>
                  <a:cubicBezTo>
                    <a:pt x="122680" y="10781"/>
                    <a:pt x="125409" y="10235"/>
                    <a:pt x="128684" y="10235"/>
                  </a:cubicBezTo>
                  <a:cubicBezTo>
                    <a:pt x="158706" y="10235"/>
                    <a:pt x="185999" y="21152"/>
                    <a:pt x="206741" y="39711"/>
                  </a:cubicBez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27" name="Freihandform: Form 426">
              <a:extLst>
                <a:ext uri="{FF2B5EF4-FFF2-40B4-BE49-F238E27FC236}">
                  <a16:creationId xmlns:a16="http://schemas.microsoft.com/office/drawing/2014/main" id="{2132C600-816F-ACBA-D2D6-61B3A502EC63}"/>
                </a:ext>
              </a:extLst>
            </p:cNvPr>
            <p:cNvSpPr/>
            <p:nvPr/>
          </p:nvSpPr>
          <p:spPr bwMode="gray">
            <a:xfrm>
              <a:off x="7475784" y="4764252"/>
              <a:ext cx="207423" cy="16376"/>
            </a:xfrm>
            <a:custGeom>
              <a:avLst/>
              <a:gdLst>
                <a:gd name="connsiteX0" fmla="*/ 10235 w 207423"/>
                <a:gd name="connsiteY0" fmla="*/ 10235 h 16375"/>
                <a:gd name="connsiteX1" fmla="*/ 197462 w 207423"/>
                <a:gd name="connsiteY1" fmla="*/ 10235 h 1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423" h="16375">
                  <a:moveTo>
                    <a:pt x="10235" y="10235"/>
                  </a:moveTo>
                  <a:lnTo>
                    <a:pt x="197462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28" name="Freihandform: Form 427">
              <a:extLst>
                <a:ext uri="{FF2B5EF4-FFF2-40B4-BE49-F238E27FC236}">
                  <a16:creationId xmlns:a16="http://schemas.microsoft.com/office/drawing/2014/main" id="{1268EF2A-21AC-B549-DC77-B1A164191B59}"/>
                </a:ext>
              </a:extLst>
            </p:cNvPr>
            <p:cNvSpPr/>
            <p:nvPr/>
          </p:nvSpPr>
          <p:spPr bwMode="gray">
            <a:xfrm>
              <a:off x="7475238" y="4801370"/>
              <a:ext cx="207423" cy="109170"/>
            </a:xfrm>
            <a:custGeom>
              <a:avLst/>
              <a:gdLst>
                <a:gd name="connsiteX0" fmla="*/ 107942 w 207423"/>
                <a:gd name="connsiteY0" fmla="*/ 99754 h 109170"/>
                <a:gd name="connsiteX1" fmla="*/ 99754 w 207423"/>
                <a:gd name="connsiteY1" fmla="*/ 99754 h 109170"/>
                <a:gd name="connsiteX2" fmla="*/ 10235 w 207423"/>
                <a:gd name="connsiteY2" fmla="*/ 10235 h 109170"/>
                <a:gd name="connsiteX3" fmla="*/ 10235 w 207423"/>
                <a:gd name="connsiteY3" fmla="*/ 10235 h 109170"/>
                <a:gd name="connsiteX4" fmla="*/ 197461 w 207423"/>
                <a:gd name="connsiteY4" fmla="*/ 10235 h 109170"/>
                <a:gd name="connsiteX5" fmla="*/ 197461 w 207423"/>
                <a:gd name="connsiteY5" fmla="*/ 10235 h 109170"/>
                <a:gd name="connsiteX6" fmla="*/ 107942 w 207423"/>
                <a:gd name="connsiteY6" fmla="*/ 99754 h 10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23" h="109170">
                  <a:moveTo>
                    <a:pt x="107942" y="99754"/>
                  </a:moveTo>
                  <a:lnTo>
                    <a:pt x="99754" y="99754"/>
                  </a:lnTo>
                  <a:cubicBezTo>
                    <a:pt x="50082" y="99754"/>
                    <a:pt x="10235" y="59907"/>
                    <a:pt x="10235" y="10235"/>
                  </a:cubicBezTo>
                  <a:lnTo>
                    <a:pt x="10235" y="10235"/>
                  </a:lnTo>
                  <a:lnTo>
                    <a:pt x="197461" y="10235"/>
                  </a:lnTo>
                  <a:lnTo>
                    <a:pt x="197461" y="10235"/>
                  </a:lnTo>
                  <a:cubicBezTo>
                    <a:pt x="198007" y="59361"/>
                    <a:pt x="157614" y="99754"/>
                    <a:pt x="107942" y="99754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29" name="Freihandform: Form 428">
              <a:extLst>
                <a:ext uri="{FF2B5EF4-FFF2-40B4-BE49-F238E27FC236}">
                  <a16:creationId xmlns:a16="http://schemas.microsoft.com/office/drawing/2014/main" id="{454FCBA2-E4E8-6589-7066-0E222E19B9AE}"/>
                </a:ext>
              </a:extLst>
            </p:cNvPr>
            <p:cNvSpPr/>
            <p:nvPr/>
          </p:nvSpPr>
          <p:spPr bwMode="gray">
            <a:xfrm>
              <a:off x="7541286" y="4892527"/>
              <a:ext cx="70961" cy="54585"/>
            </a:xfrm>
            <a:custGeom>
              <a:avLst/>
              <a:gdLst>
                <a:gd name="connsiteX0" fmla="*/ 10235 w 70960"/>
                <a:gd name="connsiteY0" fmla="*/ 10235 h 54585"/>
                <a:gd name="connsiteX1" fmla="*/ 10235 w 70960"/>
                <a:gd name="connsiteY1" fmla="*/ 20060 h 54585"/>
                <a:gd name="connsiteX2" fmla="*/ 38073 w 70960"/>
                <a:gd name="connsiteY2" fmla="*/ 47898 h 54585"/>
                <a:gd name="connsiteX3" fmla="*/ 38073 w 70960"/>
                <a:gd name="connsiteY3" fmla="*/ 47898 h 54585"/>
                <a:gd name="connsiteX4" fmla="*/ 65911 w 70960"/>
                <a:gd name="connsiteY4" fmla="*/ 20060 h 54585"/>
                <a:gd name="connsiteX5" fmla="*/ 65911 w 70960"/>
                <a:gd name="connsiteY5" fmla="*/ 10235 h 5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60" h="54585">
                  <a:moveTo>
                    <a:pt x="10235" y="10235"/>
                  </a:moveTo>
                  <a:lnTo>
                    <a:pt x="10235" y="20060"/>
                  </a:lnTo>
                  <a:cubicBezTo>
                    <a:pt x="10235" y="35344"/>
                    <a:pt x="22789" y="47898"/>
                    <a:pt x="38073" y="47898"/>
                  </a:cubicBezTo>
                  <a:lnTo>
                    <a:pt x="38073" y="47898"/>
                  </a:lnTo>
                  <a:cubicBezTo>
                    <a:pt x="53357" y="47898"/>
                    <a:pt x="65911" y="35344"/>
                    <a:pt x="65911" y="20060"/>
                  </a:cubicBezTo>
                  <a:lnTo>
                    <a:pt x="65911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0" name="Freihandform: Form 429">
              <a:extLst>
                <a:ext uri="{FF2B5EF4-FFF2-40B4-BE49-F238E27FC236}">
                  <a16:creationId xmlns:a16="http://schemas.microsoft.com/office/drawing/2014/main" id="{4A654676-41EE-6F83-DBEC-78297E7E61C7}"/>
                </a:ext>
              </a:extLst>
            </p:cNvPr>
            <p:cNvSpPr/>
            <p:nvPr/>
          </p:nvSpPr>
          <p:spPr bwMode="gray">
            <a:xfrm>
              <a:off x="7569124" y="4271894"/>
              <a:ext cx="16376" cy="60044"/>
            </a:xfrm>
            <a:custGeom>
              <a:avLst/>
              <a:gdLst>
                <a:gd name="connsiteX0" fmla="*/ 10235 w 16375"/>
                <a:gd name="connsiteY0" fmla="*/ 54994 h 60043"/>
                <a:gd name="connsiteX1" fmla="*/ 10235 w 16375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75" h="60043">
                  <a:moveTo>
                    <a:pt x="10235" y="54994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1" name="Freihandform: Form 430">
              <a:extLst>
                <a:ext uri="{FF2B5EF4-FFF2-40B4-BE49-F238E27FC236}">
                  <a16:creationId xmlns:a16="http://schemas.microsoft.com/office/drawing/2014/main" id="{58D1378D-ED9E-2B67-3A3E-3A1F9ECD8E46}"/>
                </a:ext>
              </a:extLst>
            </p:cNvPr>
            <p:cNvSpPr/>
            <p:nvPr/>
          </p:nvSpPr>
          <p:spPr bwMode="gray">
            <a:xfrm>
              <a:off x="7479605" y="4287724"/>
              <a:ext cx="32751" cy="60044"/>
            </a:xfrm>
            <a:custGeom>
              <a:avLst/>
              <a:gdLst>
                <a:gd name="connsiteX0" fmla="*/ 25519 w 32751"/>
                <a:gd name="connsiteY0" fmla="*/ 52265 h 60043"/>
                <a:gd name="connsiteX1" fmla="*/ 10235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25519" y="5226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2" name="Freihandform: Form 431">
              <a:extLst>
                <a:ext uri="{FF2B5EF4-FFF2-40B4-BE49-F238E27FC236}">
                  <a16:creationId xmlns:a16="http://schemas.microsoft.com/office/drawing/2014/main" id="{B0484C93-D541-5C6D-E0D7-5806B52A54CC}"/>
                </a:ext>
              </a:extLst>
            </p:cNvPr>
            <p:cNvSpPr/>
            <p:nvPr/>
          </p:nvSpPr>
          <p:spPr bwMode="gray">
            <a:xfrm>
              <a:off x="7401002" y="4333576"/>
              <a:ext cx="49127" cy="49127"/>
            </a:xfrm>
            <a:custGeom>
              <a:avLst/>
              <a:gdLst>
                <a:gd name="connsiteX0" fmla="*/ 39165 w 49126"/>
                <a:gd name="connsiteY0" fmla="*/ 44077 h 49126"/>
                <a:gd name="connsiteX1" fmla="*/ 10235 w 49126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126" h="49126">
                  <a:moveTo>
                    <a:pt x="39165" y="440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3" name="Freihandform: Form 432">
              <a:extLst>
                <a:ext uri="{FF2B5EF4-FFF2-40B4-BE49-F238E27FC236}">
                  <a16:creationId xmlns:a16="http://schemas.microsoft.com/office/drawing/2014/main" id="{289DE7D4-95BC-5150-8996-B8E11CC4EA47}"/>
                </a:ext>
              </a:extLst>
            </p:cNvPr>
            <p:cNvSpPr/>
            <p:nvPr/>
          </p:nvSpPr>
          <p:spPr bwMode="gray">
            <a:xfrm>
              <a:off x="7342596" y="4402899"/>
              <a:ext cx="54585" cy="38210"/>
            </a:xfrm>
            <a:custGeom>
              <a:avLst/>
              <a:gdLst>
                <a:gd name="connsiteX0" fmla="*/ 48990 w 54585"/>
                <a:gd name="connsiteY0" fmla="*/ 32615 h 38209"/>
                <a:gd name="connsiteX1" fmla="*/ 10235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48990" y="3261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4" name="Freihandform: Form 433">
              <a:extLst>
                <a:ext uri="{FF2B5EF4-FFF2-40B4-BE49-F238E27FC236}">
                  <a16:creationId xmlns:a16="http://schemas.microsoft.com/office/drawing/2014/main" id="{625E7A64-C6B2-D317-5B1B-12ABA0954204}"/>
                </a:ext>
              </a:extLst>
            </p:cNvPr>
            <p:cNvSpPr/>
            <p:nvPr/>
          </p:nvSpPr>
          <p:spPr bwMode="gray">
            <a:xfrm>
              <a:off x="7311483" y="4488597"/>
              <a:ext cx="60044" cy="27293"/>
            </a:xfrm>
            <a:custGeom>
              <a:avLst/>
              <a:gdLst>
                <a:gd name="connsiteX0" fmla="*/ 54449 w 60043"/>
                <a:gd name="connsiteY0" fmla="*/ 17877 h 27292"/>
                <a:gd name="connsiteX1" fmla="*/ 10235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78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5" name="Freihandform: Form 434">
              <a:extLst>
                <a:ext uri="{FF2B5EF4-FFF2-40B4-BE49-F238E27FC236}">
                  <a16:creationId xmlns:a16="http://schemas.microsoft.com/office/drawing/2014/main" id="{4D4C41D4-61A6-FDC4-E375-8F4906E48787}"/>
                </a:ext>
              </a:extLst>
            </p:cNvPr>
            <p:cNvSpPr/>
            <p:nvPr/>
          </p:nvSpPr>
          <p:spPr bwMode="gray">
            <a:xfrm>
              <a:off x="7311483" y="4571566"/>
              <a:ext cx="60044" cy="27293"/>
            </a:xfrm>
            <a:custGeom>
              <a:avLst/>
              <a:gdLst>
                <a:gd name="connsiteX0" fmla="*/ 54449 w 60043"/>
                <a:gd name="connsiteY0" fmla="*/ 10235 h 27292"/>
                <a:gd name="connsiteX1" fmla="*/ 10235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0235"/>
                  </a:moveTo>
                  <a:lnTo>
                    <a:pt x="10235" y="17877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6" name="Freihandform: Form 435">
              <a:extLst>
                <a:ext uri="{FF2B5EF4-FFF2-40B4-BE49-F238E27FC236}">
                  <a16:creationId xmlns:a16="http://schemas.microsoft.com/office/drawing/2014/main" id="{2B46A7F7-04A6-CCCF-9D7B-BF412B7FE121}"/>
                </a:ext>
              </a:extLst>
            </p:cNvPr>
            <p:cNvSpPr/>
            <p:nvPr/>
          </p:nvSpPr>
          <p:spPr bwMode="gray">
            <a:xfrm>
              <a:off x="7783098" y="4571566"/>
              <a:ext cx="60044" cy="27293"/>
            </a:xfrm>
            <a:custGeom>
              <a:avLst/>
              <a:gdLst>
                <a:gd name="connsiteX0" fmla="*/ 10235 w 60043"/>
                <a:gd name="connsiteY0" fmla="*/ 10235 h 27292"/>
                <a:gd name="connsiteX1" fmla="*/ 53903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0235"/>
                  </a:moveTo>
                  <a:lnTo>
                    <a:pt x="53903" y="17877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7" name="Freihandform: Form 436">
              <a:extLst>
                <a:ext uri="{FF2B5EF4-FFF2-40B4-BE49-F238E27FC236}">
                  <a16:creationId xmlns:a16="http://schemas.microsoft.com/office/drawing/2014/main" id="{1C92B8BE-BE7B-D7CC-02F6-8D25354019AB}"/>
                </a:ext>
              </a:extLst>
            </p:cNvPr>
            <p:cNvSpPr/>
            <p:nvPr/>
          </p:nvSpPr>
          <p:spPr bwMode="gray">
            <a:xfrm>
              <a:off x="7783098" y="4488597"/>
              <a:ext cx="60044" cy="27293"/>
            </a:xfrm>
            <a:custGeom>
              <a:avLst/>
              <a:gdLst>
                <a:gd name="connsiteX0" fmla="*/ 10235 w 60043"/>
                <a:gd name="connsiteY0" fmla="*/ 17877 h 27292"/>
                <a:gd name="connsiteX1" fmla="*/ 53903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7877"/>
                  </a:moveTo>
                  <a:lnTo>
                    <a:pt x="53903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8" name="Freihandform: Form 437">
              <a:extLst>
                <a:ext uri="{FF2B5EF4-FFF2-40B4-BE49-F238E27FC236}">
                  <a16:creationId xmlns:a16="http://schemas.microsoft.com/office/drawing/2014/main" id="{91650B1E-B566-71CB-38C1-AC68EABE34D1}"/>
                </a:ext>
              </a:extLst>
            </p:cNvPr>
            <p:cNvSpPr/>
            <p:nvPr/>
          </p:nvSpPr>
          <p:spPr bwMode="gray">
            <a:xfrm>
              <a:off x="7756897" y="4402899"/>
              <a:ext cx="54585" cy="38210"/>
            </a:xfrm>
            <a:custGeom>
              <a:avLst/>
              <a:gdLst>
                <a:gd name="connsiteX0" fmla="*/ 10235 w 54585"/>
                <a:gd name="connsiteY0" fmla="*/ 32615 h 38209"/>
                <a:gd name="connsiteX1" fmla="*/ 48990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10235" y="32615"/>
                  </a:moveTo>
                  <a:lnTo>
                    <a:pt x="48990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9" name="Freihandform: Form 438">
              <a:extLst>
                <a:ext uri="{FF2B5EF4-FFF2-40B4-BE49-F238E27FC236}">
                  <a16:creationId xmlns:a16="http://schemas.microsoft.com/office/drawing/2014/main" id="{ED5FBCDF-4F29-1DE6-DC06-3637800417D1}"/>
                </a:ext>
              </a:extLst>
            </p:cNvPr>
            <p:cNvSpPr/>
            <p:nvPr/>
          </p:nvSpPr>
          <p:spPr bwMode="gray">
            <a:xfrm>
              <a:off x="7708862" y="4333576"/>
              <a:ext cx="43668" cy="49127"/>
            </a:xfrm>
            <a:custGeom>
              <a:avLst/>
              <a:gdLst>
                <a:gd name="connsiteX0" fmla="*/ 10235 w 43668"/>
                <a:gd name="connsiteY0" fmla="*/ 44077 h 49126"/>
                <a:gd name="connsiteX1" fmla="*/ 38619 w 43668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" h="49126">
                  <a:moveTo>
                    <a:pt x="10235" y="44077"/>
                  </a:moveTo>
                  <a:lnTo>
                    <a:pt x="38619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40" name="Freihandform: Form 439">
              <a:extLst>
                <a:ext uri="{FF2B5EF4-FFF2-40B4-BE49-F238E27FC236}">
                  <a16:creationId xmlns:a16="http://schemas.microsoft.com/office/drawing/2014/main" id="{9B07567E-FCC6-F449-2B35-73BF8F9E63D7}"/>
                </a:ext>
              </a:extLst>
            </p:cNvPr>
            <p:cNvSpPr/>
            <p:nvPr/>
          </p:nvSpPr>
          <p:spPr bwMode="gray">
            <a:xfrm>
              <a:off x="7643360" y="4287724"/>
              <a:ext cx="32751" cy="60044"/>
            </a:xfrm>
            <a:custGeom>
              <a:avLst/>
              <a:gdLst>
                <a:gd name="connsiteX0" fmla="*/ 10235 w 32751"/>
                <a:gd name="connsiteY0" fmla="*/ 52265 h 60043"/>
                <a:gd name="connsiteX1" fmla="*/ 25519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10235" y="52265"/>
                  </a:moveTo>
                  <a:lnTo>
                    <a:pt x="25519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447" name="ICON">
            <a:extLst>
              <a:ext uri="{FF2B5EF4-FFF2-40B4-BE49-F238E27FC236}">
                <a16:creationId xmlns:a16="http://schemas.microsoft.com/office/drawing/2014/main" id="{4A37CF06-F43F-34D0-2B70-F832897C569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28989" y="3209400"/>
            <a:ext cx="198422" cy="252000"/>
            <a:chOff x="7311483" y="4271894"/>
            <a:chExt cx="531659" cy="675218"/>
          </a:xfrm>
          <a:noFill/>
        </p:grpSpPr>
        <p:sp>
          <p:nvSpPr>
            <p:cNvPr id="448" name="Freihandform: Form 447">
              <a:extLst>
                <a:ext uri="{FF2B5EF4-FFF2-40B4-BE49-F238E27FC236}">
                  <a16:creationId xmlns:a16="http://schemas.microsoft.com/office/drawing/2014/main" id="{94C3F6EA-91D7-39EF-D25A-492E7B37668C}"/>
                </a:ext>
              </a:extLst>
            </p:cNvPr>
            <p:cNvSpPr/>
            <p:nvPr/>
          </p:nvSpPr>
          <p:spPr bwMode="gray">
            <a:xfrm>
              <a:off x="7396032" y="4361520"/>
              <a:ext cx="365720" cy="382095"/>
            </a:xfrm>
            <a:custGeom>
              <a:avLst/>
              <a:gdLst>
                <a:gd name="connsiteX0" fmla="*/ 355815 w 365719"/>
                <a:gd name="connsiteY0" fmla="*/ 182618 h 382095"/>
                <a:gd name="connsiteX1" fmla="*/ 170772 w 365719"/>
                <a:gd name="connsiteY1" fmla="*/ 10675 h 382095"/>
                <a:gd name="connsiteX2" fmla="*/ 10838 w 365719"/>
                <a:gd name="connsiteY2" fmla="*/ 168425 h 382095"/>
                <a:gd name="connsiteX3" fmla="*/ 59964 w 365719"/>
                <a:gd name="connsiteY3" fmla="*/ 303796 h 382095"/>
                <a:gd name="connsiteX4" fmla="*/ 90532 w 365719"/>
                <a:gd name="connsiteY4" fmla="*/ 375849 h 382095"/>
                <a:gd name="connsiteX5" fmla="*/ 90532 w 365719"/>
                <a:gd name="connsiteY5" fmla="*/ 376395 h 382095"/>
                <a:gd name="connsiteX6" fmla="*/ 276121 w 365719"/>
                <a:gd name="connsiteY6" fmla="*/ 376395 h 382095"/>
                <a:gd name="connsiteX7" fmla="*/ 276121 w 365719"/>
                <a:gd name="connsiteY7" fmla="*/ 375849 h 382095"/>
                <a:gd name="connsiteX8" fmla="*/ 305051 w 365719"/>
                <a:gd name="connsiteY8" fmla="*/ 305434 h 382095"/>
                <a:gd name="connsiteX9" fmla="*/ 355815 w 365719"/>
                <a:gd name="connsiteY9" fmla="*/ 182618 h 38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719" h="382095">
                  <a:moveTo>
                    <a:pt x="355815" y="182618"/>
                  </a:moveTo>
                  <a:cubicBezTo>
                    <a:pt x="355815" y="83273"/>
                    <a:pt x="271754" y="3578"/>
                    <a:pt x="170772" y="10675"/>
                  </a:cubicBezTo>
                  <a:cubicBezTo>
                    <a:pt x="86711" y="16679"/>
                    <a:pt x="17934" y="83819"/>
                    <a:pt x="10838" y="168425"/>
                  </a:cubicBezTo>
                  <a:cubicBezTo>
                    <a:pt x="6471" y="221373"/>
                    <a:pt x="26122" y="269954"/>
                    <a:pt x="59964" y="303796"/>
                  </a:cubicBezTo>
                  <a:cubicBezTo>
                    <a:pt x="79069" y="322901"/>
                    <a:pt x="90532" y="348556"/>
                    <a:pt x="90532" y="375849"/>
                  </a:cubicBezTo>
                  <a:lnTo>
                    <a:pt x="90532" y="376395"/>
                  </a:lnTo>
                  <a:lnTo>
                    <a:pt x="276121" y="376395"/>
                  </a:lnTo>
                  <a:lnTo>
                    <a:pt x="276121" y="375849"/>
                  </a:lnTo>
                  <a:cubicBezTo>
                    <a:pt x="276121" y="349648"/>
                    <a:pt x="286492" y="323993"/>
                    <a:pt x="305051" y="305434"/>
                  </a:cubicBezTo>
                  <a:cubicBezTo>
                    <a:pt x="336165" y="273775"/>
                    <a:pt x="355815" y="230652"/>
                    <a:pt x="355815" y="182618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49" name="Freihandform: Form 448">
              <a:extLst>
                <a:ext uri="{FF2B5EF4-FFF2-40B4-BE49-F238E27FC236}">
                  <a16:creationId xmlns:a16="http://schemas.microsoft.com/office/drawing/2014/main" id="{09319D0F-1EF6-65B2-C2ED-1C40609DAA8E}"/>
                </a:ext>
              </a:extLst>
            </p:cNvPr>
            <p:cNvSpPr/>
            <p:nvPr/>
          </p:nvSpPr>
          <p:spPr bwMode="gray">
            <a:xfrm>
              <a:off x="7453404" y="4415453"/>
              <a:ext cx="212882" cy="125546"/>
            </a:xfrm>
            <a:custGeom>
              <a:avLst/>
              <a:gdLst>
                <a:gd name="connsiteX0" fmla="*/ 10235 w 212881"/>
                <a:gd name="connsiteY0" fmla="*/ 118859 h 125545"/>
                <a:gd name="connsiteX1" fmla="*/ 119951 w 212881"/>
                <a:gd name="connsiteY1" fmla="*/ 10781 h 125545"/>
                <a:gd name="connsiteX2" fmla="*/ 128684 w 212881"/>
                <a:gd name="connsiteY2" fmla="*/ 10235 h 125545"/>
                <a:gd name="connsiteX3" fmla="*/ 206741 w 212881"/>
                <a:gd name="connsiteY3" fmla="*/ 39711 h 12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881" h="125545">
                  <a:moveTo>
                    <a:pt x="10235" y="118859"/>
                  </a:moveTo>
                  <a:cubicBezTo>
                    <a:pt x="15147" y="60999"/>
                    <a:pt x="62091" y="14601"/>
                    <a:pt x="119951" y="10781"/>
                  </a:cubicBezTo>
                  <a:cubicBezTo>
                    <a:pt x="122680" y="10781"/>
                    <a:pt x="125409" y="10235"/>
                    <a:pt x="128684" y="10235"/>
                  </a:cubicBezTo>
                  <a:cubicBezTo>
                    <a:pt x="158706" y="10235"/>
                    <a:pt x="185999" y="21152"/>
                    <a:pt x="206741" y="39711"/>
                  </a:cubicBez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0" name="Freihandform: Form 449">
              <a:extLst>
                <a:ext uri="{FF2B5EF4-FFF2-40B4-BE49-F238E27FC236}">
                  <a16:creationId xmlns:a16="http://schemas.microsoft.com/office/drawing/2014/main" id="{816814FA-6411-B08A-B117-4ECC36CCA322}"/>
                </a:ext>
              </a:extLst>
            </p:cNvPr>
            <p:cNvSpPr/>
            <p:nvPr/>
          </p:nvSpPr>
          <p:spPr bwMode="gray">
            <a:xfrm>
              <a:off x="7475784" y="4764252"/>
              <a:ext cx="207423" cy="16376"/>
            </a:xfrm>
            <a:custGeom>
              <a:avLst/>
              <a:gdLst>
                <a:gd name="connsiteX0" fmla="*/ 10235 w 207423"/>
                <a:gd name="connsiteY0" fmla="*/ 10235 h 16375"/>
                <a:gd name="connsiteX1" fmla="*/ 197462 w 207423"/>
                <a:gd name="connsiteY1" fmla="*/ 10235 h 1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423" h="16375">
                  <a:moveTo>
                    <a:pt x="10235" y="10235"/>
                  </a:moveTo>
                  <a:lnTo>
                    <a:pt x="197462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1" name="Freihandform: Form 450">
              <a:extLst>
                <a:ext uri="{FF2B5EF4-FFF2-40B4-BE49-F238E27FC236}">
                  <a16:creationId xmlns:a16="http://schemas.microsoft.com/office/drawing/2014/main" id="{D63AEE98-0E51-4CD1-1076-C0C64A526AE1}"/>
                </a:ext>
              </a:extLst>
            </p:cNvPr>
            <p:cNvSpPr/>
            <p:nvPr/>
          </p:nvSpPr>
          <p:spPr bwMode="gray">
            <a:xfrm>
              <a:off x="7475238" y="4801370"/>
              <a:ext cx="207423" cy="109170"/>
            </a:xfrm>
            <a:custGeom>
              <a:avLst/>
              <a:gdLst>
                <a:gd name="connsiteX0" fmla="*/ 107942 w 207423"/>
                <a:gd name="connsiteY0" fmla="*/ 99754 h 109170"/>
                <a:gd name="connsiteX1" fmla="*/ 99754 w 207423"/>
                <a:gd name="connsiteY1" fmla="*/ 99754 h 109170"/>
                <a:gd name="connsiteX2" fmla="*/ 10235 w 207423"/>
                <a:gd name="connsiteY2" fmla="*/ 10235 h 109170"/>
                <a:gd name="connsiteX3" fmla="*/ 10235 w 207423"/>
                <a:gd name="connsiteY3" fmla="*/ 10235 h 109170"/>
                <a:gd name="connsiteX4" fmla="*/ 197461 w 207423"/>
                <a:gd name="connsiteY4" fmla="*/ 10235 h 109170"/>
                <a:gd name="connsiteX5" fmla="*/ 197461 w 207423"/>
                <a:gd name="connsiteY5" fmla="*/ 10235 h 109170"/>
                <a:gd name="connsiteX6" fmla="*/ 107942 w 207423"/>
                <a:gd name="connsiteY6" fmla="*/ 99754 h 10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23" h="109170">
                  <a:moveTo>
                    <a:pt x="107942" y="99754"/>
                  </a:moveTo>
                  <a:lnTo>
                    <a:pt x="99754" y="99754"/>
                  </a:lnTo>
                  <a:cubicBezTo>
                    <a:pt x="50082" y="99754"/>
                    <a:pt x="10235" y="59907"/>
                    <a:pt x="10235" y="10235"/>
                  </a:cubicBezTo>
                  <a:lnTo>
                    <a:pt x="10235" y="10235"/>
                  </a:lnTo>
                  <a:lnTo>
                    <a:pt x="197461" y="10235"/>
                  </a:lnTo>
                  <a:lnTo>
                    <a:pt x="197461" y="10235"/>
                  </a:lnTo>
                  <a:cubicBezTo>
                    <a:pt x="198007" y="59361"/>
                    <a:pt x="157614" y="99754"/>
                    <a:pt x="107942" y="99754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2" name="Freihandform: Form 451">
              <a:extLst>
                <a:ext uri="{FF2B5EF4-FFF2-40B4-BE49-F238E27FC236}">
                  <a16:creationId xmlns:a16="http://schemas.microsoft.com/office/drawing/2014/main" id="{CF3DA6AD-2366-B3DA-8B4C-7EB25D0B34A9}"/>
                </a:ext>
              </a:extLst>
            </p:cNvPr>
            <p:cNvSpPr/>
            <p:nvPr/>
          </p:nvSpPr>
          <p:spPr bwMode="gray">
            <a:xfrm>
              <a:off x="7541286" y="4892527"/>
              <a:ext cx="70961" cy="54585"/>
            </a:xfrm>
            <a:custGeom>
              <a:avLst/>
              <a:gdLst>
                <a:gd name="connsiteX0" fmla="*/ 10235 w 70960"/>
                <a:gd name="connsiteY0" fmla="*/ 10235 h 54585"/>
                <a:gd name="connsiteX1" fmla="*/ 10235 w 70960"/>
                <a:gd name="connsiteY1" fmla="*/ 20060 h 54585"/>
                <a:gd name="connsiteX2" fmla="*/ 38073 w 70960"/>
                <a:gd name="connsiteY2" fmla="*/ 47898 h 54585"/>
                <a:gd name="connsiteX3" fmla="*/ 38073 w 70960"/>
                <a:gd name="connsiteY3" fmla="*/ 47898 h 54585"/>
                <a:gd name="connsiteX4" fmla="*/ 65911 w 70960"/>
                <a:gd name="connsiteY4" fmla="*/ 20060 h 54585"/>
                <a:gd name="connsiteX5" fmla="*/ 65911 w 70960"/>
                <a:gd name="connsiteY5" fmla="*/ 10235 h 5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60" h="54585">
                  <a:moveTo>
                    <a:pt x="10235" y="10235"/>
                  </a:moveTo>
                  <a:lnTo>
                    <a:pt x="10235" y="20060"/>
                  </a:lnTo>
                  <a:cubicBezTo>
                    <a:pt x="10235" y="35344"/>
                    <a:pt x="22789" y="47898"/>
                    <a:pt x="38073" y="47898"/>
                  </a:cubicBezTo>
                  <a:lnTo>
                    <a:pt x="38073" y="47898"/>
                  </a:lnTo>
                  <a:cubicBezTo>
                    <a:pt x="53357" y="47898"/>
                    <a:pt x="65911" y="35344"/>
                    <a:pt x="65911" y="20060"/>
                  </a:cubicBezTo>
                  <a:lnTo>
                    <a:pt x="65911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3" name="Freihandform: Form 452">
              <a:extLst>
                <a:ext uri="{FF2B5EF4-FFF2-40B4-BE49-F238E27FC236}">
                  <a16:creationId xmlns:a16="http://schemas.microsoft.com/office/drawing/2014/main" id="{4DB18DC1-970D-043F-EB6B-ACDEED6A0B88}"/>
                </a:ext>
              </a:extLst>
            </p:cNvPr>
            <p:cNvSpPr/>
            <p:nvPr/>
          </p:nvSpPr>
          <p:spPr bwMode="gray">
            <a:xfrm>
              <a:off x="7569124" y="4271894"/>
              <a:ext cx="16376" cy="60044"/>
            </a:xfrm>
            <a:custGeom>
              <a:avLst/>
              <a:gdLst>
                <a:gd name="connsiteX0" fmla="*/ 10235 w 16375"/>
                <a:gd name="connsiteY0" fmla="*/ 54994 h 60043"/>
                <a:gd name="connsiteX1" fmla="*/ 10235 w 16375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75" h="60043">
                  <a:moveTo>
                    <a:pt x="10235" y="54994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4" name="Freihandform: Form 453">
              <a:extLst>
                <a:ext uri="{FF2B5EF4-FFF2-40B4-BE49-F238E27FC236}">
                  <a16:creationId xmlns:a16="http://schemas.microsoft.com/office/drawing/2014/main" id="{B2C5101A-1636-AA6B-D06D-2BA17A2DEE3D}"/>
                </a:ext>
              </a:extLst>
            </p:cNvPr>
            <p:cNvSpPr/>
            <p:nvPr/>
          </p:nvSpPr>
          <p:spPr bwMode="gray">
            <a:xfrm>
              <a:off x="7479605" y="4287724"/>
              <a:ext cx="32751" cy="60044"/>
            </a:xfrm>
            <a:custGeom>
              <a:avLst/>
              <a:gdLst>
                <a:gd name="connsiteX0" fmla="*/ 25519 w 32751"/>
                <a:gd name="connsiteY0" fmla="*/ 52265 h 60043"/>
                <a:gd name="connsiteX1" fmla="*/ 10235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25519" y="5226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5" name="Freihandform: Form 454">
              <a:extLst>
                <a:ext uri="{FF2B5EF4-FFF2-40B4-BE49-F238E27FC236}">
                  <a16:creationId xmlns:a16="http://schemas.microsoft.com/office/drawing/2014/main" id="{F87FDDBC-BF89-BF68-945F-9326EF7BF863}"/>
                </a:ext>
              </a:extLst>
            </p:cNvPr>
            <p:cNvSpPr/>
            <p:nvPr/>
          </p:nvSpPr>
          <p:spPr bwMode="gray">
            <a:xfrm>
              <a:off x="7401002" y="4333576"/>
              <a:ext cx="49127" cy="49127"/>
            </a:xfrm>
            <a:custGeom>
              <a:avLst/>
              <a:gdLst>
                <a:gd name="connsiteX0" fmla="*/ 39165 w 49126"/>
                <a:gd name="connsiteY0" fmla="*/ 44077 h 49126"/>
                <a:gd name="connsiteX1" fmla="*/ 10235 w 49126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126" h="49126">
                  <a:moveTo>
                    <a:pt x="39165" y="440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6" name="Freihandform: Form 455">
              <a:extLst>
                <a:ext uri="{FF2B5EF4-FFF2-40B4-BE49-F238E27FC236}">
                  <a16:creationId xmlns:a16="http://schemas.microsoft.com/office/drawing/2014/main" id="{67285164-9FCE-3E57-AEB2-397CB205D9E5}"/>
                </a:ext>
              </a:extLst>
            </p:cNvPr>
            <p:cNvSpPr/>
            <p:nvPr/>
          </p:nvSpPr>
          <p:spPr bwMode="gray">
            <a:xfrm>
              <a:off x="7342596" y="4402899"/>
              <a:ext cx="54585" cy="38210"/>
            </a:xfrm>
            <a:custGeom>
              <a:avLst/>
              <a:gdLst>
                <a:gd name="connsiteX0" fmla="*/ 48990 w 54585"/>
                <a:gd name="connsiteY0" fmla="*/ 32615 h 38209"/>
                <a:gd name="connsiteX1" fmla="*/ 10235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48990" y="3261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7" name="Freihandform: Form 456">
              <a:extLst>
                <a:ext uri="{FF2B5EF4-FFF2-40B4-BE49-F238E27FC236}">
                  <a16:creationId xmlns:a16="http://schemas.microsoft.com/office/drawing/2014/main" id="{F27D458C-9017-41FF-DD19-3669BC7BAE56}"/>
                </a:ext>
              </a:extLst>
            </p:cNvPr>
            <p:cNvSpPr/>
            <p:nvPr/>
          </p:nvSpPr>
          <p:spPr bwMode="gray">
            <a:xfrm>
              <a:off x="7311483" y="4488597"/>
              <a:ext cx="60044" cy="27293"/>
            </a:xfrm>
            <a:custGeom>
              <a:avLst/>
              <a:gdLst>
                <a:gd name="connsiteX0" fmla="*/ 54449 w 60043"/>
                <a:gd name="connsiteY0" fmla="*/ 17877 h 27292"/>
                <a:gd name="connsiteX1" fmla="*/ 10235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78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8" name="Freihandform: Form 457">
              <a:extLst>
                <a:ext uri="{FF2B5EF4-FFF2-40B4-BE49-F238E27FC236}">
                  <a16:creationId xmlns:a16="http://schemas.microsoft.com/office/drawing/2014/main" id="{B2024C19-F60A-8DA4-FA7D-B6FCE84D5A55}"/>
                </a:ext>
              </a:extLst>
            </p:cNvPr>
            <p:cNvSpPr/>
            <p:nvPr/>
          </p:nvSpPr>
          <p:spPr bwMode="gray">
            <a:xfrm>
              <a:off x="7311483" y="4571566"/>
              <a:ext cx="60044" cy="27293"/>
            </a:xfrm>
            <a:custGeom>
              <a:avLst/>
              <a:gdLst>
                <a:gd name="connsiteX0" fmla="*/ 54449 w 60043"/>
                <a:gd name="connsiteY0" fmla="*/ 10235 h 27292"/>
                <a:gd name="connsiteX1" fmla="*/ 10235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0235"/>
                  </a:moveTo>
                  <a:lnTo>
                    <a:pt x="10235" y="17877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59" name="Freihandform: Form 458">
              <a:extLst>
                <a:ext uri="{FF2B5EF4-FFF2-40B4-BE49-F238E27FC236}">
                  <a16:creationId xmlns:a16="http://schemas.microsoft.com/office/drawing/2014/main" id="{D874D692-F7DB-C73E-5AB1-8ADC957D00EA}"/>
                </a:ext>
              </a:extLst>
            </p:cNvPr>
            <p:cNvSpPr/>
            <p:nvPr/>
          </p:nvSpPr>
          <p:spPr bwMode="gray">
            <a:xfrm>
              <a:off x="7783098" y="4571566"/>
              <a:ext cx="60044" cy="27293"/>
            </a:xfrm>
            <a:custGeom>
              <a:avLst/>
              <a:gdLst>
                <a:gd name="connsiteX0" fmla="*/ 10235 w 60043"/>
                <a:gd name="connsiteY0" fmla="*/ 10235 h 27292"/>
                <a:gd name="connsiteX1" fmla="*/ 53903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0235"/>
                  </a:moveTo>
                  <a:lnTo>
                    <a:pt x="53903" y="17877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60" name="Freihandform: Form 459">
              <a:extLst>
                <a:ext uri="{FF2B5EF4-FFF2-40B4-BE49-F238E27FC236}">
                  <a16:creationId xmlns:a16="http://schemas.microsoft.com/office/drawing/2014/main" id="{595EAA73-3D5C-D7FB-52C7-F2B810EE8E6D}"/>
                </a:ext>
              </a:extLst>
            </p:cNvPr>
            <p:cNvSpPr/>
            <p:nvPr/>
          </p:nvSpPr>
          <p:spPr bwMode="gray">
            <a:xfrm>
              <a:off x="7783098" y="4488597"/>
              <a:ext cx="60044" cy="27293"/>
            </a:xfrm>
            <a:custGeom>
              <a:avLst/>
              <a:gdLst>
                <a:gd name="connsiteX0" fmla="*/ 10235 w 60043"/>
                <a:gd name="connsiteY0" fmla="*/ 17877 h 27292"/>
                <a:gd name="connsiteX1" fmla="*/ 53903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7877"/>
                  </a:moveTo>
                  <a:lnTo>
                    <a:pt x="53903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61" name="Freihandform: Form 460">
              <a:extLst>
                <a:ext uri="{FF2B5EF4-FFF2-40B4-BE49-F238E27FC236}">
                  <a16:creationId xmlns:a16="http://schemas.microsoft.com/office/drawing/2014/main" id="{D07ABE83-CF80-EC07-6211-7A76204C611E}"/>
                </a:ext>
              </a:extLst>
            </p:cNvPr>
            <p:cNvSpPr/>
            <p:nvPr/>
          </p:nvSpPr>
          <p:spPr bwMode="gray">
            <a:xfrm>
              <a:off x="7756897" y="4402899"/>
              <a:ext cx="54585" cy="38210"/>
            </a:xfrm>
            <a:custGeom>
              <a:avLst/>
              <a:gdLst>
                <a:gd name="connsiteX0" fmla="*/ 10235 w 54585"/>
                <a:gd name="connsiteY0" fmla="*/ 32615 h 38209"/>
                <a:gd name="connsiteX1" fmla="*/ 48990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10235" y="32615"/>
                  </a:moveTo>
                  <a:lnTo>
                    <a:pt x="48990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62" name="Freihandform: Form 461">
              <a:extLst>
                <a:ext uri="{FF2B5EF4-FFF2-40B4-BE49-F238E27FC236}">
                  <a16:creationId xmlns:a16="http://schemas.microsoft.com/office/drawing/2014/main" id="{0E397425-E966-F7C0-8031-C7F582664521}"/>
                </a:ext>
              </a:extLst>
            </p:cNvPr>
            <p:cNvSpPr/>
            <p:nvPr/>
          </p:nvSpPr>
          <p:spPr bwMode="gray">
            <a:xfrm>
              <a:off x="7708862" y="4333576"/>
              <a:ext cx="43668" cy="49127"/>
            </a:xfrm>
            <a:custGeom>
              <a:avLst/>
              <a:gdLst>
                <a:gd name="connsiteX0" fmla="*/ 10235 w 43668"/>
                <a:gd name="connsiteY0" fmla="*/ 44077 h 49126"/>
                <a:gd name="connsiteX1" fmla="*/ 38619 w 43668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" h="49126">
                  <a:moveTo>
                    <a:pt x="10235" y="44077"/>
                  </a:moveTo>
                  <a:lnTo>
                    <a:pt x="38619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63" name="Freihandform: Form 462">
              <a:extLst>
                <a:ext uri="{FF2B5EF4-FFF2-40B4-BE49-F238E27FC236}">
                  <a16:creationId xmlns:a16="http://schemas.microsoft.com/office/drawing/2014/main" id="{7F061BFB-55CD-AE44-2B95-1E768B7C9CD1}"/>
                </a:ext>
              </a:extLst>
            </p:cNvPr>
            <p:cNvSpPr/>
            <p:nvPr/>
          </p:nvSpPr>
          <p:spPr bwMode="gray">
            <a:xfrm>
              <a:off x="7643360" y="4287724"/>
              <a:ext cx="32751" cy="60044"/>
            </a:xfrm>
            <a:custGeom>
              <a:avLst/>
              <a:gdLst>
                <a:gd name="connsiteX0" fmla="*/ 10235 w 32751"/>
                <a:gd name="connsiteY0" fmla="*/ 52265 h 60043"/>
                <a:gd name="connsiteX1" fmla="*/ 25519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10235" y="52265"/>
                  </a:moveTo>
                  <a:lnTo>
                    <a:pt x="25519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464" name="ICON">
            <a:extLst>
              <a:ext uri="{FF2B5EF4-FFF2-40B4-BE49-F238E27FC236}">
                <a16:creationId xmlns:a16="http://schemas.microsoft.com/office/drawing/2014/main" id="{BD500A36-041A-4817-1007-6997B9EEB69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28989" y="4222800"/>
            <a:ext cx="198422" cy="252000"/>
            <a:chOff x="7311483" y="4271894"/>
            <a:chExt cx="531659" cy="675218"/>
          </a:xfrm>
          <a:noFill/>
        </p:grpSpPr>
        <p:sp>
          <p:nvSpPr>
            <p:cNvPr id="465" name="Freihandform: Form 464">
              <a:extLst>
                <a:ext uri="{FF2B5EF4-FFF2-40B4-BE49-F238E27FC236}">
                  <a16:creationId xmlns:a16="http://schemas.microsoft.com/office/drawing/2014/main" id="{EEA57599-59B7-4D00-C0F8-6833BB6CB2EB}"/>
                </a:ext>
              </a:extLst>
            </p:cNvPr>
            <p:cNvSpPr/>
            <p:nvPr/>
          </p:nvSpPr>
          <p:spPr bwMode="gray">
            <a:xfrm>
              <a:off x="7396032" y="4361520"/>
              <a:ext cx="365720" cy="382095"/>
            </a:xfrm>
            <a:custGeom>
              <a:avLst/>
              <a:gdLst>
                <a:gd name="connsiteX0" fmla="*/ 355815 w 365719"/>
                <a:gd name="connsiteY0" fmla="*/ 182618 h 382095"/>
                <a:gd name="connsiteX1" fmla="*/ 170772 w 365719"/>
                <a:gd name="connsiteY1" fmla="*/ 10675 h 382095"/>
                <a:gd name="connsiteX2" fmla="*/ 10838 w 365719"/>
                <a:gd name="connsiteY2" fmla="*/ 168425 h 382095"/>
                <a:gd name="connsiteX3" fmla="*/ 59964 w 365719"/>
                <a:gd name="connsiteY3" fmla="*/ 303796 h 382095"/>
                <a:gd name="connsiteX4" fmla="*/ 90532 w 365719"/>
                <a:gd name="connsiteY4" fmla="*/ 375849 h 382095"/>
                <a:gd name="connsiteX5" fmla="*/ 90532 w 365719"/>
                <a:gd name="connsiteY5" fmla="*/ 376395 h 382095"/>
                <a:gd name="connsiteX6" fmla="*/ 276121 w 365719"/>
                <a:gd name="connsiteY6" fmla="*/ 376395 h 382095"/>
                <a:gd name="connsiteX7" fmla="*/ 276121 w 365719"/>
                <a:gd name="connsiteY7" fmla="*/ 375849 h 382095"/>
                <a:gd name="connsiteX8" fmla="*/ 305051 w 365719"/>
                <a:gd name="connsiteY8" fmla="*/ 305434 h 382095"/>
                <a:gd name="connsiteX9" fmla="*/ 355815 w 365719"/>
                <a:gd name="connsiteY9" fmla="*/ 182618 h 38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719" h="382095">
                  <a:moveTo>
                    <a:pt x="355815" y="182618"/>
                  </a:moveTo>
                  <a:cubicBezTo>
                    <a:pt x="355815" y="83273"/>
                    <a:pt x="271754" y="3578"/>
                    <a:pt x="170772" y="10675"/>
                  </a:cubicBezTo>
                  <a:cubicBezTo>
                    <a:pt x="86711" y="16679"/>
                    <a:pt x="17934" y="83819"/>
                    <a:pt x="10838" y="168425"/>
                  </a:cubicBezTo>
                  <a:cubicBezTo>
                    <a:pt x="6471" y="221373"/>
                    <a:pt x="26122" y="269954"/>
                    <a:pt x="59964" y="303796"/>
                  </a:cubicBezTo>
                  <a:cubicBezTo>
                    <a:pt x="79069" y="322901"/>
                    <a:pt x="90532" y="348556"/>
                    <a:pt x="90532" y="375849"/>
                  </a:cubicBezTo>
                  <a:lnTo>
                    <a:pt x="90532" y="376395"/>
                  </a:lnTo>
                  <a:lnTo>
                    <a:pt x="276121" y="376395"/>
                  </a:lnTo>
                  <a:lnTo>
                    <a:pt x="276121" y="375849"/>
                  </a:lnTo>
                  <a:cubicBezTo>
                    <a:pt x="276121" y="349648"/>
                    <a:pt x="286492" y="323993"/>
                    <a:pt x="305051" y="305434"/>
                  </a:cubicBezTo>
                  <a:cubicBezTo>
                    <a:pt x="336165" y="273775"/>
                    <a:pt x="355815" y="230652"/>
                    <a:pt x="355815" y="182618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66" name="Freihandform: Form 465">
              <a:extLst>
                <a:ext uri="{FF2B5EF4-FFF2-40B4-BE49-F238E27FC236}">
                  <a16:creationId xmlns:a16="http://schemas.microsoft.com/office/drawing/2014/main" id="{A5E16C7E-3A77-ECB4-68AC-A9D2FCA45FCB}"/>
                </a:ext>
              </a:extLst>
            </p:cNvPr>
            <p:cNvSpPr/>
            <p:nvPr/>
          </p:nvSpPr>
          <p:spPr bwMode="gray">
            <a:xfrm>
              <a:off x="7453404" y="4415453"/>
              <a:ext cx="212882" cy="125546"/>
            </a:xfrm>
            <a:custGeom>
              <a:avLst/>
              <a:gdLst>
                <a:gd name="connsiteX0" fmla="*/ 10235 w 212881"/>
                <a:gd name="connsiteY0" fmla="*/ 118859 h 125545"/>
                <a:gd name="connsiteX1" fmla="*/ 119951 w 212881"/>
                <a:gd name="connsiteY1" fmla="*/ 10781 h 125545"/>
                <a:gd name="connsiteX2" fmla="*/ 128684 w 212881"/>
                <a:gd name="connsiteY2" fmla="*/ 10235 h 125545"/>
                <a:gd name="connsiteX3" fmla="*/ 206741 w 212881"/>
                <a:gd name="connsiteY3" fmla="*/ 39711 h 12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881" h="125545">
                  <a:moveTo>
                    <a:pt x="10235" y="118859"/>
                  </a:moveTo>
                  <a:cubicBezTo>
                    <a:pt x="15147" y="60999"/>
                    <a:pt x="62091" y="14601"/>
                    <a:pt x="119951" y="10781"/>
                  </a:cubicBezTo>
                  <a:cubicBezTo>
                    <a:pt x="122680" y="10781"/>
                    <a:pt x="125409" y="10235"/>
                    <a:pt x="128684" y="10235"/>
                  </a:cubicBezTo>
                  <a:cubicBezTo>
                    <a:pt x="158706" y="10235"/>
                    <a:pt x="185999" y="21152"/>
                    <a:pt x="206741" y="39711"/>
                  </a:cubicBez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67" name="Freihandform: Form 466">
              <a:extLst>
                <a:ext uri="{FF2B5EF4-FFF2-40B4-BE49-F238E27FC236}">
                  <a16:creationId xmlns:a16="http://schemas.microsoft.com/office/drawing/2014/main" id="{7C0D6B76-2331-AF6F-8077-50A0E35AD159}"/>
                </a:ext>
              </a:extLst>
            </p:cNvPr>
            <p:cNvSpPr/>
            <p:nvPr/>
          </p:nvSpPr>
          <p:spPr bwMode="gray">
            <a:xfrm>
              <a:off x="7475784" y="4764252"/>
              <a:ext cx="207423" cy="16376"/>
            </a:xfrm>
            <a:custGeom>
              <a:avLst/>
              <a:gdLst>
                <a:gd name="connsiteX0" fmla="*/ 10235 w 207423"/>
                <a:gd name="connsiteY0" fmla="*/ 10235 h 16375"/>
                <a:gd name="connsiteX1" fmla="*/ 197462 w 207423"/>
                <a:gd name="connsiteY1" fmla="*/ 10235 h 1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423" h="16375">
                  <a:moveTo>
                    <a:pt x="10235" y="10235"/>
                  </a:moveTo>
                  <a:lnTo>
                    <a:pt x="197462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68" name="Freihandform: Form 467">
              <a:extLst>
                <a:ext uri="{FF2B5EF4-FFF2-40B4-BE49-F238E27FC236}">
                  <a16:creationId xmlns:a16="http://schemas.microsoft.com/office/drawing/2014/main" id="{747725EA-37BC-B0D4-9DCB-060E595E74CE}"/>
                </a:ext>
              </a:extLst>
            </p:cNvPr>
            <p:cNvSpPr/>
            <p:nvPr/>
          </p:nvSpPr>
          <p:spPr bwMode="gray">
            <a:xfrm>
              <a:off x="7475238" y="4801370"/>
              <a:ext cx="207423" cy="109170"/>
            </a:xfrm>
            <a:custGeom>
              <a:avLst/>
              <a:gdLst>
                <a:gd name="connsiteX0" fmla="*/ 107942 w 207423"/>
                <a:gd name="connsiteY0" fmla="*/ 99754 h 109170"/>
                <a:gd name="connsiteX1" fmla="*/ 99754 w 207423"/>
                <a:gd name="connsiteY1" fmla="*/ 99754 h 109170"/>
                <a:gd name="connsiteX2" fmla="*/ 10235 w 207423"/>
                <a:gd name="connsiteY2" fmla="*/ 10235 h 109170"/>
                <a:gd name="connsiteX3" fmla="*/ 10235 w 207423"/>
                <a:gd name="connsiteY3" fmla="*/ 10235 h 109170"/>
                <a:gd name="connsiteX4" fmla="*/ 197461 w 207423"/>
                <a:gd name="connsiteY4" fmla="*/ 10235 h 109170"/>
                <a:gd name="connsiteX5" fmla="*/ 197461 w 207423"/>
                <a:gd name="connsiteY5" fmla="*/ 10235 h 109170"/>
                <a:gd name="connsiteX6" fmla="*/ 107942 w 207423"/>
                <a:gd name="connsiteY6" fmla="*/ 99754 h 10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23" h="109170">
                  <a:moveTo>
                    <a:pt x="107942" y="99754"/>
                  </a:moveTo>
                  <a:lnTo>
                    <a:pt x="99754" y="99754"/>
                  </a:lnTo>
                  <a:cubicBezTo>
                    <a:pt x="50082" y="99754"/>
                    <a:pt x="10235" y="59907"/>
                    <a:pt x="10235" y="10235"/>
                  </a:cubicBezTo>
                  <a:lnTo>
                    <a:pt x="10235" y="10235"/>
                  </a:lnTo>
                  <a:lnTo>
                    <a:pt x="197461" y="10235"/>
                  </a:lnTo>
                  <a:lnTo>
                    <a:pt x="197461" y="10235"/>
                  </a:lnTo>
                  <a:cubicBezTo>
                    <a:pt x="198007" y="59361"/>
                    <a:pt x="157614" y="99754"/>
                    <a:pt x="107942" y="99754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69" name="Freihandform: Form 468">
              <a:extLst>
                <a:ext uri="{FF2B5EF4-FFF2-40B4-BE49-F238E27FC236}">
                  <a16:creationId xmlns:a16="http://schemas.microsoft.com/office/drawing/2014/main" id="{DCDE041C-C02E-4D0D-AD3B-5CA1316E6F90}"/>
                </a:ext>
              </a:extLst>
            </p:cNvPr>
            <p:cNvSpPr/>
            <p:nvPr/>
          </p:nvSpPr>
          <p:spPr bwMode="gray">
            <a:xfrm>
              <a:off x="7541286" y="4892527"/>
              <a:ext cx="70961" cy="54585"/>
            </a:xfrm>
            <a:custGeom>
              <a:avLst/>
              <a:gdLst>
                <a:gd name="connsiteX0" fmla="*/ 10235 w 70960"/>
                <a:gd name="connsiteY0" fmla="*/ 10235 h 54585"/>
                <a:gd name="connsiteX1" fmla="*/ 10235 w 70960"/>
                <a:gd name="connsiteY1" fmla="*/ 20060 h 54585"/>
                <a:gd name="connsiteX2" fmla="*/ 38073 w 70960"/>
                <a:gd name="connsiteY2" fmla="*/ 47898 h 54585"/>
                <a:gd name="connsiteX3" fmla="*/ 38073 w 70960"/>
                <a:gd name="connsiteY3" fmla="*/ 47898 h 54585"/>
                <a:gd name="connsiteX4" fmla="*/ 65911 w 70960"/>
                <a:gd name="connsiteY4" fmla="*/ 20060 h 54585"/>
                <a:gd name="connsiteX5" fmla="*/ 65911 w 70960"/>
                <a:gd name="connsiteY5" fmla="*/ 10235 h 5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60" h="54585">
                  <a:moveTo>
                    <a:pt x="10235" y="10235"/>
                  </a:moveTo>
                  <a:lnTo>
                    <a:pt x="10235" y="20060"/>
                  </a:lnTo>
                  <a:cubicBezTo>
                    <a:pt x="10235" y="35344"/>
                    <a:pt x="22789" y="47898"/>
                    <a:pt x="38073" y="47898"/>
                  </a:cubicBezTo>
                  <a:lnTo>
                    <a:pt x="38073" y="47898"/>
                  </a:lnTo>
                  <a:cubicBezTo>
                    <a:pt x="53357" y="47898"/>
                    <a:pt x="65911" y="35344"/>
                    <a:pt x="65911" y="20060"/>
                  </a:cubicBezTo>
                  <a:lnTo>
                    <a:pt x="65911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0" name="Freihandform: Form 469">
              <a:extLst>
                <a:ext uri="{FF2B5EF4-FFF2-40B4-BE49-F238E27FC236}">
                  <a16:creationId xmlns:a16="http://schemas.microsoft.com/office/drawing/2014/main" id="{206F3F71-2582-C27B-89D8-692D2B893674}"/>
                </a:ext>
              </a:extLst>
            </p:cNvPr>
            <p:cNvSpPr/>
            <p:nvPr/>
          </p:nvSpPr>
          <p:spPr bwMode="gray">
            <a:xfrm>
              <a:off x="7569124" y="4271894"/>
              <a:ext cx="16376" cy="60044"/>
            </a:xfrm>
            <a:custGeom>
              <a:avLst/>
              <a:gdLst>
                <a:gd name="connsiteX0" fmla="*/ 10235 w 16375"/>
                <a:gd name="connsiteY0" fmla="*/ 54994 h 60043"/>
                <a:gd name="connsiteX1" fmla="*/ 10235 w 16375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75" h="60043">
                  <a:moveTo>
                    <a:pt x="10235" y="54994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1" name="Freihandform: Form 470">
              <a:extLst>
                <a:ext uri="{FF2B5EF4-FFF2-40B4-BE49-F238E27FC236}">
                  <a16:creationId xmlns:a16="http://schemas.microsoft.com/office/drawing/2014/main" id="{9DA90228-CF7B-ADC8-B52C-E8FE7D29CDD1}"/>
                </a:ext>
              </a:extLst>
            </p:cNvPr>
            <p:cNvSpPr/>
            <p:nvPr/>
          </p:nvSpPr>
          <p:spPr bwMode="gray">
            <a:xfrm>
              <a:off x="7479605" y="4287724"/>
              <a:ext cx="32751" cy="60044"/>
            </a:xfrm>
            <a:custGeom>
              <a:avLst/>
              <a:gdLst>
                <a:gd name="connsiteX0" fmla="*/ 25519 w 32751"/>
                <a:gd name="connsiteY0" fmla="*/ 52265 h 60043"/>
                <a:gd name="connsiteX1" fmla="*/ 10235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25519" y="5226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2" name="Freihandform: Form 471">
              <a:extLst>
                <a:ext uri="{FF2B5EF4-FFF2-40B4-BE49-F238E27FC236}">
                  <a16:creationId xmlns:a16="http://schemas.microsoft.com/office/drawing/2014/main" id="{8F7B0DAD-83FB-D15A-D369-85F676C2C15E}"/>
                </a:ext>
              </a:extLst>
            </p:cNvPr>
            <p:cNvSpPr/>
            <p:nvPr/>
          </p:nvSpPr>
          <p:spPr bwMode="gray">
            <a:xfrm>
              <a:off x="7401002" y="4333576"/>
              <a:ext cx="49127" cy="49127"/>
            </a:xfrm>
            <a:custGeom>
              <a:avLst/>
              <a:gdLst>
                <a:gd name="connsiteX0" fmla="*/ 39165 w 49126"/>
                <a:gd name="connsiteY0" fmla="*/ 44077 h 49126"/>
                <a:gd name="connsiteX1" fmla="*/ 10235 w 49126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126" h="49126">
                  <a:moveTo>
                    <a:pt x="39165" y="440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3" name="Freihandform: Form 472">
              <a:extLst>
                <a:ext uri="{FF2B5EF4-FFF2-40B4-BE49-F238E27FC236}">
                  <a16:creationId xmlns:a16="http://schemas.microsoft.com/office/drawing/2014/main" id="{CEB91995-CDD3-132C-09C7-1A83B56438DD}"/>
                </a:ext>
              </a:extLst>
            </p:cNvPr>
            <p:cNvSpPr/>
            <p:nvPr/>
          </p:nvSpPr>
          <p:spPr bwMode="gray">
            <a:xfrm>
              <a:off x="7342596" y="4402899"/>
              <a:ext cx="54585" cy="38210"/>
            </a:xfrm>
            <a:custGeom>
              <a:avLst/>
              <a:gdLst>
                <a:gd name="connsiteX0" fmla="*/ 48990 w 54585"/>
                <a:gd name="connsiteY0" fmla="*/ 32615 h 38209"/>
                <a:gd name="connsiteX1" fmla="*/ 10235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48990" y="3261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4" name="Freihandform: Form 473">
              <a:extLst>
                <a:ext uri="{FF2B5EF4-FFF2-40B4-BE49-F238E27FC236}">
                  <a16:creationId xmlns:a16="http://schemas.microsoft.com/office/drawing/2014/main" id="{04F85795-DA8F-4F5A-2B4C-DF6E40AA041D}"/>
                </a:ext>
              </a:extLst>
            </p:cNvPr>
            <p:cNvSpPr/>
            <p:nvPr/>
          </p:nvSpPr>
          <p:spPr bwMode="gray">
            <a:xfrm>
              <a:off x="7311483" y="4488597"/>
              <a:ext cx="60044" cy="27293"/>
            </a:xfrm>
            <a:custGeom>
              <a:avLst/>
              <a:gdLst>
                <a:gd name="connsiteX0" fmla="*/ 54449 w 60043"/>
                <a:gd name="connsiteY0" fmla="*/ 17877 h 27292"/>
                <a:gd name="connsiteX1" fmla="*/ 10235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78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5" name="Freihandform: Form 474">
              <a:extLst>
                <a:ext uri="{FF2B5EF4-FFF2-40B4-BE49-F238E27FC236}">
                  <a16:creationId xmlns:a16="http://schemas.microsoft.com/office/drawing/2014/main" id="{BF6190F6-FA0F-C0AB-78D3-1A4385612BCF}"/>
                </a:ext>
              </a:extLst>
            </p:cNvPr>
            <p:cNvSpPr/>
            <p:nvPr/>
          </p:nvSpPr>
          <p:spPr bwMode="gray">
            <a:xfrm>
              <a:off x="7311483" y="4571566"/>
              <a:ext cx="60044" cy="27293"/>
            </a:xfrm>
            <a:custGeom>
              <a:avLst/>
              <a:gdLst>
                <a:gd name="connsiteX0" fmla="*/ 54449 w 60043"/>
                <a:gd name="connsiteY0" fmla="*/ 10235 h 27292"/>
                <a:gd name="connsiteX1" fmla="*/ 10235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0235"/>
                  </a:moveTo>
                  <a:lnTo>
                    <a:pt x="10235" y="17877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6" name="Freihandform: Form 475">
              <a:extLst>
                <a:ext uri="{FF2B5EF4-FFF2-40B4-BE49-F238E27FC236}">
                  <a16:creationId xmlns:a16="http://schemas.microsoft.com/office/drawing/2014/main" id="{686B88F2-1210-020C-1077-5A462EDB9ED2}"/>
                </a:ext>
              </a:extLst>
            </p:cNvPr>
            <p:cNvSpPr/>
            <p:nvPr/>
          </p:nvSpPr>
          <p:spPr bwMode="gray">
            <a:xfrm>
              <a:off x="7783098" y="4571566"/>
              <a:ext cx="60044" cy="27293"/>
            </a:xfrm>
            <a:custGeom>
              <a:avLst/>
              <a:gdLst>
                <a:gd name="connsiteX0" fmla="*/ 10235 w 60043"/>
                <a:gd name="connsiteY0" fmla="*/ 10235 h 27292"/>
                <a:gd name="connsiteX1" fmla="*/ 53903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0235"/>
                  </a:moveTo>
                  <a:lnTo>
                    <a:pt x="53903" y="17877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7" name="Freihandform: Form 476">
              <a:extLst>
                <a:ext uri="{FF2B5EF4-FFF2-40B4-BE49-F238E27FC236}">
                  <a16:creationId xmlns:a16="http://schemas.microsoft.com/office/drawing/2014/main" id="{0D1C803C-F8A7-24CC-D7A7-52E2F6C34247}"/>
                </a:ext>
              </a:extLst>
            </p:cNvPr>
            <p:cNvSpPr/>
            <p:nvPr/>
          </p:nvSpPr>
          <p:spPr bwMode="gray">
            <a:xfrm>
              <a:off x="7783098" y="4488597"/>
              <a:ext cx="60044" cy="27293"/>
            </a:xfrm>
            <a:custGeom>
              <a:avLst/>
              <a:gdLst>
                <a:gd name="connsiteX0" fmla="*/ 10235 w 60043"/>
                <a:gd name="connsiteY0" fmla="*/ 17877 h 27292"/>
                <a:gd name="connsiteX1" fmla="*/ 53903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7877"/>
                  </a:moveTo>
                  <a:lnTo>
                    <a:pt x="53903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8" name="Freihandform: Form 477">
              <a:extLst>
                <a:ext uri="{FF2B5EF4-FFF2-40B4-BE49-F238E27FC236}">
                  <a16:creationId xmlns:a16="http://schemas.microsoft.com/office/drawing/2014/main" id="{1A6683A6-836E-1BD7-10A0-B3C186926422}"/>
                </a:ext>
              </a:extLst>
            </p:cNvPr>
            <p:cNvSpPr/>
            <p:nvPr/>
          </p:nvSpPr>
          <p:spPr bwMode="gray">
            <a:xfrm>
              <a:off x="7756897" y="4402899"/>
              <a:ext cx="54585" cy="38210"/>
            </a:xfrm>
            <a:custGeom>
              <a:avLst/>
              <a:gdLst>
                <a:gd name="connsiteX0" fmla="*/ 10235 w 54585"/>
                <a:gd name="connsiteY0" fmla="*/ 32615 h 38209"/>
                <a:gd name="connsiteX1" fmla="*/ 48990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10235" y="32615"/>
                  </a:moveTo>
                  <a:lnTo>
                    <a:pt x="48990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9" name="Freihandform: Form 478">
              <a:extLst>
                <a:ext uri="{FF2B5EF4-FFF2-40B4-BE49-F238E27FC236}">
                  <a16:creationId xmlns:a16="http://schemas.microsoft.com/office/drawing/2014/main" id="{BE09A612-69B1-679F-C984-287123E242E7}"/>
                </a:ext>
              </a:extLst>
            </p:cNvPr>
            <p:cNvSpPr/>
            <p:nvPr/>
          </p:nvSpPr>
          <p:spPr bwMode="gray">
            <a:xfrm>
              <a:off x="7708862" y="4333576"/>
              <a:ext cx="43668" cy="49127"/>
            </a:xfrm>
            <a:custGeom>
              <a:avLst/>
              <a:gdLst>
                <a:gd name="connsiteX0" fmla="*/ 10235 w 43668"/>
                <a:gd name="connsiteY0" fmla="*/ 44077 h 49126"/>
                <a:gd name="connsiteX1" fmla="*/ 38619 w 43668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" h="49126">
                  <a:moveTo>
                    <a:pt x="10235" y="44077"/>
                  </a:moveTo>
                  <a:lnTo>
                    <a:pt x="38619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80" name="Freihandform: Form 479">
              <a:extLst>
                <a:ext uri="{FF2B5EF4-FFF2-40B4-BE49-F238E27FC236}">
                  <a16:creationId xmlns:a16="http://schemas.microsoft.com/office/drawing/2014/main" id="{9C1E026E-4CC0-AE24-85FB-C964554DE2C6}"/>
                </a:ext>
              </a:extLst>
            </p:cNvPr>
            <p:cNvSpPr/>
            <p:nvPr/>
          </p:nvSpPr>
          <p:spPr bwMode="gray">
            <a:xfrm>
              <a:off x="7643360" y="4287724"/>
              <a:ext cx="32751" cy="60044"/>
            </a:xfrm>
            <a:custGeom>
              <a:avLst/>
              <a:gdLst>
                <a:gd name="connsiteX0" fmla="*/ 10235 w 32751"/>
                <a:gd name="connsiteY0" fmla="*/ 52265 h 60043"/>
                <a:gd name="connsiteX1" fmla="*/ 25519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10235" y="52265"/>
                  </a:moveTo>
                  <a:lnTo>
                    <a:pt x="25519" y="10235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532" name="Gruppieren 531">
            <a:extLst>
              <a:ext uri="{FF2B5EF4-FFF2-40B4-BE49-F238E27FC236}">
                <a16:creationId xmlns:a16="http://schemas.microsoft.com/office/drawing/2014/main" id="{C6A8559A-5E42-6741-2459-F0EFD72E30F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913200" y="3209400"/>
            <a:ext cx="442889" cy="252000"/>
            <a:chOff x="3913200" y="3209400"/>
            <a:chExt cx="442889" cy="252000"/>
          </a:xfrm>
        </p:grpSpPr>
        <p:grpSp>
          <p:nvGrpSpPr>
            <p:cNvPr id="441" name="ICON">
              <a:extLst>
                <a:ext uri="{FF2B5EF4-FFF2-40B4-BE49-F238E27FC236}">
                  <a16:creationId xmlns:a16="http://schemas.microsoft.com/office/drawing/2014/main" id="{E54F68CE-4B81-C46F-D490-A7FFB0B7000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913200" y="3209400"/>
              <a:ext cx="154889" cy="252000"/>
              <a:chOff x="10845550" y="7452595"/>
              <a:chExt cx="403929" cy="657181"/>
            </a:xfrm>
            <a:noFill/>
          </p:grpSpPr>
          <p:sp>
            <p:nvSpPr>
              <p:cNvPr id="442" name="Freihandform: Form 441">
                <a:extLst>
                  <a:ext uri="{FF2B5EF4-FFF2-40B4-BE49-F238E27FC236}">
                    <a16:creationId xmlns:a16="http://schemas.microsoft.com/office/drawing/2014/main" id="{2D1BB76B-2623-2120-904F-CEAF77F3E446}"/>
                  </a:ext>
                </a:extLst>
              </p:cNvPr>
              <p:cNvSpPr/>
              <p:nvPr/>
            </p:nvSpPr>
            <p:spPr bwMode="gray">
              <a:xfrm>
                <a:off x="10845550" y="7452595"/>
                <a:ext cx="403929" cy="431222"/>
              </a:xfrm>
              <a:custGeom>
                <a:avLst/>
                <a:gdLst>
                  <a:gd name="connsiteX0" fmla="*/ 396700 w 403929"/>
                  <a:gd name="connsiteY0" fmla="*/ 204399 h 431222"/>
                  <a:gd name="connsiteX1" fmla="*/ 190914 w 403929"/>
                  <a:gd name="connsiteY1" fmla="*/ 12805 h 431222"/>
                  <a:gd name="connsiteX2" fmla="*/ 12967 w 403929"/>
                  <a:gd name="connsiteY2" fmla="*/ 188569 h 431222"/>
                  <a:gd name="connsiteX3" fmla="*/ 67552 w 403929"/>
                  <a:gd name="connsiteY3" fmla="*/ 339770 h 431222"/>
                  <a:gd name="connsiteX4" fmla="*/ 101395 w 403929"/>
                  <a:gd name="connsiteY4" fmla="*/ 420010 h 431222"/>
                  <a:gd name="connsiteX5" fmla="*/ 101395 w 403929"/>
                  <a:gd name="connsiteY5" fmla="*/ 420555 h 431222"/>
                  <a:gd name="connsiteX6" fmla="*/ 307726 w 403929"/>
                  <a:gd name="connsiteY6" fmla="*/ 420555 h 431222"/>
                  <a:gd name="connsiteX7" fmla="*/ 307726 w 403929"/>
                  <a:gd name="connsiteY7" fmla="*/ 420010 h 431222"/>
                  <a:gd name="connsiteX8" fmla="*/ 339932 w 403929"/>
                  <a:gd name="connsiteY8" fmla="*/ 341407 h 431222"/>
                  <a:gd name="connsiteX9" fmla="*/ 396700 w 403929"/>
                  <a:gd name="connsiteY9" fmla="*/ 204399 h 4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929" h="431222">
                    <a:moveTo>
                      <a:pt x="396700" y="204399"/>
                    </a:moveTo>
                    <a:cubicBezTo>
                      <a:pt x="396700" y="93591"/>
                      <a:pt x="303359" y="4617"/>
                      <a:pt x="190914" y="12805"/>
                    </a:cubicBezTo>
                    <a:cubicBezTo>
                      <a:pt x="97028" y="19355"/>
                      <a:pt x="20609" y="94683"/>
                      <a:pt x="12967" y="188569"/>
                    </a:cubicBezTo>
                    <a:cubicBezTo>
                      <a:pt x="8054" y="247521"/>
                      <a:pt x="29888" y="301560"/>
                      <a:pt x="67552" y="339770"/>
                    </a:cubicBezTo>
                    <a:cubicBezTo>
                      <a:pt x="88840" y="361604"/>
                      <a:pt x="101395" y="389988"/>
                      <a:pt x="101395" y="420010"/>
                    </a:cubicBezTo>
                    <a:lnTo>
                      <a:pt x="101395" y="420555"/>
                    </a:lnTo>
                    <a:lnTo>
                      <a:pt x="307726" y="420555"/>
                    </a:lnTo>
                    <a:lnTo>
                      <a:pt x="307726" y="420010"/>
                    </a:lnTo>
                    <a:cubicBezTo>
                      <a:pt x="307726" y="390534"/>
                      <a:pt x="319189" y="362149"/>
                      <a:pt x="339932" y="341407"/>
                    </a:cubicBezTo>
                    <a:cubicBezTo>
                      <a:pt x="374866" y="305927"/>
                      <a:pt x="396700" y="257892"/>
                      <a:pt x="396700" y="2043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43" name="Freihandform: Form 442">
                <a:extLst>
                  <a:ext uri="{FF2B5EF4-FFF2-40B4-BE49-F238E27FC236}">
                    <a16:creationId xmlns:a16="http://schemas.microsoft.com/office/drawing/2014/main" id="{64549056-E378-D486-871A-FAF82F18A382}"/>
                  </a:ext>
                </a:extLst>
              </p:cNvPr>
              <p:cNvSpPr/>
              <p:nvPr/>
            </p:nvSpPr>
            <p:spPr bwMode="gray">
              <a:xfrm>
                <a:off x="10886628" y="7492965"/>
                <a:ext cx="272925" cy="158297"/>
              </a:xfrm>
              <a:custGeom>
                <a:avLst/>
                <a:gdLst>
                  <a:gd name="connsiteX0" fmla="*/ 12282 w 272925"/>
                  <a:gd name="connsiteY0" fmla="*/ 150928 h 158296"/>
                  <a:gd name="connsiteX1" fmla="*/ 152019 w 272925"/>
                  <a:gd name="connsiteY1" fmla="*/ 12828 h 158296"/>
                  <a:gd name="connsiteX2" fmla="*/ 162936 w 272925"/>
                  <a:gd name="connsiteY2" fmla="*/ 12282 h 158296"/>
                  <a:gd name="connsiteX3" fmla="*/ 262827 w 272925"/>
                  <a:gd name="connsiteY3" fmla="*/ 49945 h 1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925" h="158296">
                    <a:moveTo>
                      <a:pt x="12282" y="150928"/>
                    </a:moveTo>
                    <a:cubicBezTo>
                      <a:pt x="18286" y="77238"/>
                      <a:pt x="78329" y="18286"/>
                      <a:pt x="152019" y="12828"/>
                    </a:cubicBezTo>
                    <a:cubicBezTo>
                      <a:pt x="155840" y="12828"/>
                      <a:pt x="159115" y="12282"/>
                      <a:pt x="162936" y="12282"/>
                    </a:cubicBezTo>
                    <a:cubicBezTo>
                      <a:pt x="201146" y="12282"/>
                      <a:pt x="236080" y="26474"/>
                      <a:pt x="262827" y="49945"/>
                    </a:cubicBez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44" name="Freihandform: Form 443">
                <a:extLst>
                  <a:ext uri="{FF2B5EF4-FFF2-40B4-BE49-F238E27FC236}">
                    <a16:creationId xmlns:a16="http://schemas.microsoft.com/office/drawing/2014/main" id="{E4DDF46C-BFC4-59BF-D60C-8B973AABCAE3}"/>
                  </a:ext>
                </a:extLst>
              </p:cNvPr>
              <p:cNvSpPr/>
              <p:nvPr/>
            </p:nvSpPr>
            <p:spPr bwMode="gray">
              <a:xfrm>
                <a:off x="10933025" y="7901261"/>
                <a:ext cx="229257" cy="21834"/>
              </a:xfrm>
              <a:custGeom>
                <a:avLst/>
                <a:gdLst>
                  <a:gd name="connsiteX0" fmla="*/ 12282 w 229257"/>
                  <a:gd name="connsiteY0" fmla="*/ 12282 h 21834"/>
                  <a:gd name="connsiteX1" fmla="*/ 220796 w 229257"/>
                  <a:gd name="connsiteY1" fmla="*/ 12282 h 2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257" h="21834">
                    <a:moveTo>
                      <a:pt x="12282" y="12282"/>
                    </a:moveTo>
                    <a:lnTo>
                      <a:pt x="220796" y="12282"/>
                    </a:ln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45" name="Freihandform: Form 444">
                <a:extLst>
                  <a:ext uri="{FF2B5EF4-FFF2-40B4-BE49-F238E27FC236}">
                    <a16:creationId xmlns:a16="http://schemas.microsoft.com/office/drawing/2014/main" id="{4B3EF1E5-5DB3-B188-5585-FCCB738A948A}"/>
                  </a:ext>
                </a:extLst>
              </p:cNvPr>
              <p:cNvSpPr/>
              <p:nvPr/>
            </p:nvSpPr>
            <p:spPr bwMode="gray">
              <a:xfrm>
                <a:off x="10933026" y="7942200"/>
                <a:ext cx="229257" cy="120087"/>
              </a:xfrm>
              <a:custGeom>
                <a:avLst/>
                <a:gdLst>
                  <a:gd name="connsiteX0" fmla="*/ 137827 w 229257"/>
                  <a:gd name="connsiteY0" fmla="*/ 112172 h 120087"/>
                  <a:gd name="connsiteX1" fmla="*/ 95797 w 229257"/>
                  <a:gd name="connsiteY1" fmla="*/ 112172 h 120087"/>
                  <a:gd name="connsiteX2" fmla="*/ 12282 w 229257"/>
                  <a:gd name="connsiteY2" fmla="*/ 28657 h 120087"/>
                  <a:gd name="connsiteX3" fmla="*/ 12282 w 229257"/>
                  <a:gd name="connsiteY3" fmla="*/ 12282 h 120087"/>
                  <a:gd name="connsiteX4" fmla="*/ 220796 w 229257"/>
                  <a:gd name="connsiteY4" fmla="*/ 12282 h 120087"/>
                  <a:gd name="connsiteX5" fmla="*/ 220796 w 229257"/>
                  <a:gd name="connsiteY5" fmla="*/ 28657 h 120087"/>
                  <a:gd name="connsiteX6" fmla="*/ 137827 w 229257"/>
                  <a:gd name="connsiteY6" fmla="*/ 112172 h 12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257" h="120087">
                    <a:moveTo>
                      <a:pt x="137827" y="112172"/>
                    </a:moveTo>
                    <a:lnTo>
                      <a:pt x="95797" y="112172"/>
                    </a:lnTo>
                    <a:cubicBezTo>
                      <a:pt x="49945" y="112172"/>
                      <a:pt x="12282" y="75054"/>
                      <a:pt x="12282" y="28657"/>
                    </a:cubicBezTo>
                    <a:lnTo>
                      <a:pt x="12282" y="12282"/>
                    </a:lnTo>
                    <a:lnTo>
                      <a:pt x="220796" y="12282"/>
                    </a:lnTo>
                    <a:lnTo>
                      <a:pt x="220796" y="28657"/>
                    </a:lnTo>
                    <a:cubicBezTo>
                      <a:pt x="220796" y="75054"/>
                      <a:pt x="183679" y="112172"/>
                      <a:pt x="137827" y="11217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46" name="Freihandform: Form 445">
                <a:extLst>
                  <a:ext uri="{FF2B5EF4-FFF2-40B4-BE49-F238E27FC236}">
                    <a16:creationId xmlns:a16="http://schemas.microsoft.com/office/drawing/2014/main" id="{DD3156FB-DD4D-FC33-B867-32F3C9228664}"/>
                  </a:ext>
                </a:extLst>
              </p:cNvPr>
              <p:cNvSpPr/>
              <p:nvPr/>
            </p:nvSpPr>
            <p:spPr bwMode="gray">
              <a:xfrm>
                <a:off x="11006715" y="8044274"/>
                <a:ext cx="81878" cy="65502"/>
              </a:xfrm>
              <a:custGeom>
                <a:avLst/>
                <a:gdLst>
                  <a:gd name="connsiteX0" fmla="*/ 12282 w 81877"/>
                  <a:gd name="connsiteY0" fmla="*/ 12282 h 65502"/>
                  <a:gd name="connsiteX1" fmla="*/ 12282 w 81877"/>
                  <a:gd name="connsiteY1" fmla="*/ 23199 h 65502"/>
                  <a:gd name="connsiteX2" fmla="*/ 42849 w 81877"/>
                  <a:gd name="connsiteY2" fmla="*/ 53766 h 65502"/>
                  <a:gd name="connsiteX3" fmla="*/ 42849 w 81877"/>
                  <a:gd name="connsiteY3" fmla="*/ 53766 h 65502"/>
                  <a:gd name="connsiteX4" fmla="*/ 73417 w 81877"/>
                  <a:gd name="connsiteY4" fmla="*/ 23199 h 65502"/>
                  <a:gd name="connsiteX5" fmla="*/ 73417 w 81877"/>
                  <a:gd name="connsiteY5" fmla="*/ 12282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77" h="65502">
                    <a:moveTo>
                      <a:pt x="12282" y="12282"/>
                    </a:moveTo>
                    <a:lnTo>
                      <a:pt x="12282" y="23199"/>
                    </a:lnTo>
                    <a:cubicBezTo>
                      <a:pt x="12282" y="40120"/>
                      <a:pt x="25928" y="53766"/>
                      <a:pt x="42849" y="53766"/>
                    </a:cubicBezTo>
                    <a:lnTo>
                      <a:pt x="42849" y="53766"/>
                    </a:lnTo>
                    <a:cubicBezTo>
                      <a:pt x="59770" y="53766"/>
                      <a:pt x="73417" y="40120"/>
                      <a:pt x="73417" y="23199"/>
                    </a:cubicBezTo>
                    <a:lnTo>
                      <a:pt x="73417" y="12282"/>
                    </a:ln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481" name="ICON">
              <a:extLst>
                <a:ext uri="{FF2B5EF4-FFF2-40B4-BE49-F238E27FC236}">
                  <a16:creationId xmlns:a16="http://schemas.microsoft.com/office/drawing/2014/main" id="{BD2C3174-278E-E911-C0AC-2882C0942BA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01200" y="3209400"/>
              <a:ext cx="154889" cy="252000"/>
              <a:chOff x="10845550" y="7452595"/>
              <a:chExt cx="403929" cy="657181"/>
            </a:xfrm>
            <a:noFill/>
          </p:grpSpPr>
          <p:sp>
            <p:nvSpPr>
              <p:cNvPr id="482" name="Freihandform: Form 481">
                <a:extLst>
                  <a:ext uri="{FF2B5EF4-FFF2-40B4-BE49-F238E27FC236}">
                    <a16:creationId xmlns:a16="http://schemas.microsoft.com/office/drawing/2014/main" id="{3DF49E7B-F6EC-5304-A922-73307C407545}"/>
                  </a:ext>
                </a:extLst>
              </p:cNvPr>
              <p:cNvSpPr/>
              <p:nvPr/>
            </p:nvSpPr>
            <p:spPr bwMode="gray">
              <a:xfrm>
                <a:off x="10845550" y="7452595"/>
                <a:ext cx="403929" cy="431222"/>
              </a:xfrm>
              <a:custGeom>
                <a:avLst/>
                <a:gdLst>
                  <a:gd name="connsiteX0" fmla="*/ 396700 w 403929"/>
                  <a:gd name="connsiteY0" fmla="*/ 204399 h 431222"/>
                  <a:gd name="connsiteX1" fmla="*/ 190914 w 403929"/>
                  <a:gd name="connsiteY1" fmla="*/ 12805 h 431222"/>
                  <a:gd name="connsiteX2" fmla="*/ 12967 w 403929"/>
                  <a:gd name="connsiteY2" fmla="*/ 188569 h 431222"/>
                  <a:gd name="connsiteX3" fmla="*/ 67552 w 403929"/>
                  <a:gd name="connsiteY3" fmla="*/ 339770 h 431222"/>
                  <a:gd name="connsiteX4" fmla="*/ 101395 w 403929"/>
                  <a:gd name="connsiteY4" fmla="*/ 420010 h 431222"/>
                  <a:gd name="connsiteX5" fmla="*/ 101395 w 403929"/>
                  <a:gd name="connsiteY5" fmla="*/ 420555 h 431222"/>
                  <a:gd name="connsiteX6" fmla="*/ 307726 w 403929"/>
                  <a:gd name="connsiteY6" fmla="*/ 420555 h 431222"/>
                  <a:gd name="connsiteX7" fmla="*/ 307726 w 403929"/>
                  <a:gd name="connsiteY7" fmla="*/ 420010 h 431222"/>
                  <a:gd name="connsiteX8" fmla="*/ 339932 w 403929"/>
                  <a:gd name="connsiteY8" fmla="*/ 341407 h 431222"/>
                  <a:gd name="connsiteX9" fmla="*/ 396700 w 403929"/>
                  <a:gd name="connsiteY9" fmla="*/ 204399 h 4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929" h="431222">
                    <a:moveTo>
                      <a:pt x="396700" y="204399"/>
                    </a:moveTo>
                    <a:cubicBezTo>
                      <a:pt x="396700" y="93591"/>
                      <a:pt x="303359" y="4617"/>
                      <a:pt x="190914" y="12805"/>
                    </a:cubicBezTo>
                    <a:cubicBezTo>
                      <a:pt x="97028" y="19355"/>
                      <a:pt x="20609" y="94683"/>
                      <a:pt x="12967" y="188569"/>
                    </a:cubicBezTo>
                    <a:cubicBezTo>
                      <a:pt x="8054" y="247521"/>
                      <a:pt x="29888" y="301560"/>
                      <a:pt x="67552" y="339770"/>
                    </a:cubicBezTo>
                    <a:cubicBezTo>
                      <a:pt x="88840" y="361604"/>
                      <a:pt x="101395" y="389988"/>
                      <a:pt x="101395" y="420010"/>
                    </a:cubicBezTo>
                    <a:lnTo>
                      <a:pt x="101395" y="420555"/>
                    </a:lnTo>
                    <a:lnTo>
                      <a:pt x="307726" y="420555"/>
                    </a:lnTo>
                    <a:lnTo>
                      <a:pt x="307726" y="420010"/>
                    </a:lnTo>
                    <a:cubicBezTo>
                      <a:pt x="307726" y="390534"/>
                      <a:pt x="319189" y="362149"/>
                      <a:pt x="339932" y="341407"/>
                    </a:cubicBezTo>
                    <a:cubicBezTo>
                      <a:pt x="374866" y="305927"/>
                      <a:pt x="396700" y="257892"/>
                      <a:pt x="396700" y="2043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3" name="Freihandform: Form 482">
                <a:extLst>
                  <a:ext uri="{FF2B5EF4-FFF2-40B4-BE49-F238E27FC236}">
                    <a16:creationId xmlns:a16="http://schemas.microsoft.com/office/drawing/2014/main" id="{80BA2A92-B1C0-3D9D-AC11-1D398BA93402}"/>
                  </a:ext>
                </a:extLst>
              </p:cNvPr>
              <p:cNvSpPr/>
              <p:nvPr/>
            </p:nvSpPr>
            <p:spPr bwMode="gray">
              <a:xfrm>
                <a:off x="10886628" y="7492965"/>
                <a:ext cx="272925" cy="158297"/>
              </a:xfrm>
              <a:custGeom>
                <a:avLst/>
                <a:gdLst>
                  <a:gd name="connsiteX0" fmla="*/ 12282 w 272925"/>
                  <a:gd name="connsiteY0" fmla="*/ 150928 h 158296"/>
                  <a:gd name="connsiteX1" fmla="*/ 152019 w 272925"/>
                  <a:gd name="connsiteY1" fmla="*/ 12828 h 158296"/>
                  <a:gd name="connsiteX2" fmla="*/ 162936 w 272925"/>
                  <a:gd name="connsiteY2" fmla="*/ 12282 h 158296"/>
                  <a:gd name="connsiteX3" fmla="*/ 262827 w 272925"/>
                  <a:gd name="connsiteY3" fmla="*/ 49945 h 1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925" h="158296">
                    <a:moveTo>
                      <a:pt x="12282" y="150928"/>
                    </a:moveTo>
                    <a:cubicBezTo>
                      <a:pt x="18286" y="77238"/>
                      <a:pt x="78329" y="18286"/>
                      <a:pt x="152019" y="12828"/>
                    </a:cubicBezTo>
                    <a:cubicBezTo>
                      <a:pt x="155840" y="12828"/>
                      <a:pt x="159115" y="12282"/>
                      <a:pt x="162936" y="12282"/>
                    </a:cubicBezTo>
                    <a:cubicBezTo>
                      <a:pt x="201146" y="12282"/>
                      <a:pt x="236080" y="26474"/>
                      <a:pt x="262827" y="49945"/>
                    </a:cubicBez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4" name="Freihandform: Form 483">
                <a:extLst>
                  <a:ext uri="{FF2B5EF4-FFF2-40B4-BE49-F238E27FC236}">
                    <a16:creationId xmlns:a16="http://schemas.microsoft.com/office/drawing/2014/main" id="{0FD5D052-90D7-3CEF-E349-1648019B6CF9}"/>
                  </a:ext>
                </a:extLst>
              </p:cNvPr>
              <p:cNvSpPr/>
              <p:nvPr/>
            </p:nvSpPr>
            <p:spPr bwMode="gray">
              <a:xfrm>
                <a:off x="10933025" y="7901261"/>
                <a:ext cx="229257" cy="21834"/>
              </a:xfrm>
              <a:custGeom>
                <a:avLst/>
                <a:gdLst>
                  <a:gd name="connsiteX0" fmla="*/ 12282 w 229257"/>
                  <a:gd name="connsiteY0" fmla="*/ 12282 h 21834"/>
                  <a:gd name="connsiteX1" fmla="*/ 220796 w 229257"/>
                  <a:gd name="connsiteY1" fmla="*/ 12282 h 2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257" h="21834">
                    <a:moveTo>
                      <a:pt x="12282" y="12282"/>
                    </a:moveTo>
                    <a:lnTo>
                      <a:pt x="220796" y="12282"/>
                    </a:ln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5" name="Freihandform: Form 484">
                <a:extLst>
                  <a:ext uri="{FF2B5EF4-FFF2-40B4-BE49-F238E27FC236}">
                    <a16:creationId xmlns:a16="http://schemas.microsoft.com/office/drawing/2014/main" id="{8ABB4F16-23AA-E367-3E77-B5C0B2A43C50}"/>
                  </a:ext>
                </a:extLst>
              </p:cNvPr>
              <p:cNvSpPr/>
              <p:nvPr/>
            </p:nvSpPr>
            <p:spPr bwMode="gray">
              <a:xfrm>
                <a:off x="10933026" y="7942200"/>
                <a:ext cx="229257" cy="120087"/>
              </a:xfrm>
              <a:custGeom>
                <a:avLst/>
                <a:gdLst>
                  <a:gd name="connsiteX0" fmla="*/ 137827 w 229257"/>
                  <a:gd name="connsiteY0" fmla="*/ 112172 h 120087"/>
                  <a:gd name="connsiteX1" fmla="*/ 95797 w 229257"/>
                  <a:gd name="connsiteY1" fmla="*/ 112172 h 120087"/>
                  <a:gd name="connsiteX2" fmla="*/ 12282 w 229257"/>
                  <a:gd name="connsiteY2" fmla="*/ 28657 h 120087"/>
                  <a:gd name="connsiteX3" fmla="*/ 12282 w 229257"/>
                  <a:gd name="connsiteY3" fmla="*/ 12282 h 120087"/>
                  <a:gd name="connsiteX4" fmla="*/ 220796 w 229257"/>
                  <a:gd name="connsiteY4" fmla="*/ 12282 h 120087"/>
                  <a:gd name="connsiteX5" fmla="*/ 220796 w 229257"/>
                  <a:gd name="connsiteY5" fmla="*/ 28657 h 120087"/>
                  <a:gd name="connsiteX6" fmla="*/ 137827 w 229257"/>
                  <a:gd name="connsiteY6" fmla="*/ 112172 h 12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257" h="120087">
                    <a:moveTo>
                      <a:pt x="137827" y="112172"/>
                    </a:moveTo>
                    <a:lnTo>
                      <a:pt x="95797" y="112172"/>
                    </a:lnTo>
                    <a:cubicBezTo>
                      <a:pt x="49945" y="112172"/>
                      <a:pt x="12282" y="75054"/>
                      <a:pt x="12282" y="28657"/>
                    </a:cubicBezTo>
                    <a:lnTo>
                      <a:pt x="12282" y="12282"/>
                    </a:lnTo>
                    <a:lnTo>
                      <a:pt x="220796" y="12282"/>
                    </a:lnTo>
                    <a:lnTo>
                      <a:pt x="220796" y="28657"/>
                    </a:lnTo>
                    <a:cubicBezTo>
                      <a:pt x="220796" y="75054"/>
                      <a:pt x="183679" y="112172"/>
                      <a:pt x="137827" y="11217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6" name="Freihandform: Form 485">
                <a:extLst>
                  <a:ext uri="{FF2B5EF4-FFF2-40B4-BE49-F238E27FC236}">
                    <a16:creationId xmlns:a16="http://schemas.microsoft.com/office/drawing/2014/main" id="{78321B8F-43D6-C75F-2626-6DEE75262B75}"/>
                  </a:ext>
                </a:extLst>
              </p:cNvPr>
              <p:cNvSpPr/>
              <p:nvPr/>
            </p:nvSpPr>
            <p:spPr bwMode="gray">
              <a:xfrm>
                <a:off x="11006715" y="8044274"/>
                <a:ext cx="81878" cy="65502"/>
              </a:xfrm>
              <a:custGeom>
                <a:avLst/>
                <a:gdLst>
                  <a:gd name="connsiteX0" fmla="*/ 12282 w 81877"/>
                  <a:gd name="connsiteY0" fmla="*/ 12282 h 65502"/>
                  <a:gd name="connsiteX1" fmla="*/ 12282 w 81877"/>
                  <a:gd name="connsiteY1" fmla="*/ 23199 h 65502"/>
                  <a:gd name="connsiteX2" fmla="*/ 42849 w 81877"/>
                  <a:gd name="connsiteY2" fmla="*/ 53766 h 65502"/>
                  <a:gd name="connsiteX3" fmla="*/ 42849 w 81877"/>
                  <a:gd name="connsiteY3" fmla="*/ 53766 h 65502"/>
                  <a:gd name="connsiteX4" fmla="*/ 73417 w 81877"/>
                  <a:gd name="connsiteY4" fmla="*/ 23199 h 65502"/>
                  <a:gd name="connsiteX5" fmla="*/ 73417 w 81877"/>
                  <a:gd name="connsiteY5" fmla="*/ 12282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77" h="65502">
                    <a:moveTo>
                      <a:pt x="12282" y="12282"/>
                    </a:moveTo>
                    <a:lnTo>
                      <a:pt x="12282" y="23199"/>
                    </a:lnTo>
                    <a:cubicBezTo>
                      <a:pt x="12282" y="40120"/>
                      <a:pt x="25928" y="53766"/>
                      <a:pt x="42849" y="53766"/>
                    </a:cubicBezTo>
                    <a:lnTo>
                      <a:pt x="42849" y="53766"/>
                    </a:lnTo>
                    <a:cubicBezTo>
                      <a:pt x="59770" y="53766"/>
                      <a:pt x="73417" y="40120"/>
                      <a:pt x="73417" y="23199"/>
                    </a:cubicBezTo>
                    <a:lnTo>
                      <a:pt x="73417" y="12282"/>
                    </a:ln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93" name="ICON">
            <a:extLst>
              <a:ext uri="{FF2B5EF4-FFF2-40B4-BE49-F238E27FC236}">
                <a16:creationId xmlns:a16="http://schemas.microsoft.com/office/drawing/2014/main" id="{3F11ACD2-00FA-5178-5701-E51D5A1EA92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055356" y="4222800"/>
            <a:ext cx="154889" cy="252000"/>
            <a:chOff x="10845550" y="7452595"/>
            <a:chExt cx="403929" cy="657181"/>
          </a:xfrm>
          <a:noFill/>
        </p:grpSpPr>
        <p:sp>
          <p:nvSpPr>
            <p:cNvPr id="494" name="Freihandform: Form 493">
              <a:extLst>
                <a:ext uri="{FF2B5EF4-FFF2-40B4-BE49-F238E27FC236}">
                  <a16:creationId xmlns:a16="http://schemas.microsoft.com/office/drawing/2014/main" id="{8AF08957-FC82-DF0F-FD9E-CD7A26109712}"/>
                </a:ext>
              </a:extLst>
            </p:cNvPr>
            <p:cNvSpPr/>
            <p:nvPr/>
          </p:nvSpPr>
          <p:spPr bwMode="gray">
            <a:xfrm>
              <a:off x="10845550" y="7452595"/>
              <a:ext cx="403929" cy="431222"/>
            </a:xfrm>
            <a:custGeom>
              <a:avLst/>
              <a:gdLst>
                <a:gd name="connsiteX0" fmla="*/ 396700 w 403929"/>
                <a:gd name="connsiteY0" fmla="*/ 204399 h 431222"/>
                <a:gd name="connsiteX1" fmla="*/ 190914 w 403929"/>
                <a:gd name="connsiteY1" fmla="*/ 12805 h 431222"/>
                <a:gd name="connsiteX2" fmla="*/ 12967 w 403929"/>
                <a:gd name="connsiteY2" fmla="*/ 188569 h 431222"/>
                <a:gd name="connsiteX3" fmla="*/ 67552 w 403929"/>
                <a:gd name="connsiteY3" fmla="*/ 339770 h 431222"/>
                <a:gd name="connsiteX4" fmla="*/ 101395 w 403929"/>
                <a:gd name="connsiteY4" fmla="*/ 420010 h 431222"/>
                <a:gd name="connsiteX5" fmla="*/ 101395 w 403929"/>
                <a:gd name="connsiteY5" fmla="*/ 420555 h 431222"/>
                <a:gd name="connsiteX6" fmla="*/ 307726 w 403929"/>
                <a:gd name="connsiteY6" fmla="*/ 420555 h 431222"/>
                <a:gd name="connsiteX7" fmla="*/ 307726 w 403929"/>
                <a:gd name="connsiteY7" fmla="*/ 420010 h 431222"/>
                <a:gd name="connsiteX8" fmla="*/ 339932 w 403929"/>
                <a:gd name="connsiteY8" fmla="*/ 341407 h 431222"/>
                <a:gd name="connsiteX9" fmla="*/ 396700 w 403929"/>
                <a:gd name="connsiteY9" fmla="*/ 204399 h 43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929" h="431222">
                  <a:moveTo>
                    <a:pt x="396700" y="204399"/>
                  </a:moveTo>
                  <a:cubicBezTo>
                    <a:pt x="396700" y="93591"/>
                    <a:pt x="303359" y="4617"/>
                    <a:pt x="190914" y="12805"/>
                  </a:cubicBezTo>
                  <a:cubicBezTo>
                    <a:pt x="97028" y="19355"/>
                    <a:pt x="20609" y="94683"/>
                    <a:pt x="12967" y="188569"/>
                  </a:cubicBezTo>
                  <a:cubicBezTo>
                    <a:pt x="8054" y="247521"/>
                    <a:pt x="29888" y="301560"/>
                    <a:pt x="67552" y="339770"/>
                  </a:cubicBezTo>
                  <a:cubicBezTo>
                    <a:pt x="88840" y="361604"/>
                    <a:pt x="101395" y="389988"/>
                    <a:pt x="101395" y="420010"/>
                  </a:cubicBezTo>
                  <a:lnTo>
                    <a:pt x="101395" y="420555"/>
                  </a:lnTo>
                  <a:lnTo>
                    <a:pt x="307726" y="420555"/>
                  </a:lnTo>
                  <a:lnTo>
                    <a:pt x="307726" y="420010"/>
                  </a:lnTo>
                  <a:cubicBezTo>
                    <a:pt x="307726" y="390534"/>
                    <a:pt x="319189" y="362149"/>
                    <a:pt x="339932" y="341407"/>
                  </a:cubicBezTo>
                  <a:cubicBezTo>
                    <a:pt x="374866" y="305927"/>
                    <a:pt x="396700" y="257892"/>
                    <a:pt x="396700" y="204399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95" name="Freihandform: Form 494">
              <a:extLst>
                <a:ext uri="{FF2B5EF4-FFF2-40B4-BE49-F238E27FC236}">
                  <a16:creationId xmlns:a16="http://schemas.microsoft.com/office/drawing/2014/main" id="{422D1926-70EE-5884-F36C-2B80EDC3D095}"/>
                </a:ext>
              </a:extLst>
            </p:cNvPr>
            <p:cNvSpPr/>
            <p:nvPr/>
          </p:nvSpPr>
          <p:spPr bwMode="gray">
            <a:xfrm>
              <a:off x="10886628" y="7492965"/>
              <a:ext cx="272925" cy="158297"/>
            </a:xfrm>
            <a:custGeom>
              <a:avLst/>
              <a:gdLst>
                <a:gd name="connsiteX0" fmla="*/ 12282 w 272925"/>
                <a:gd name="connsiteY0" fmla="*/ 150928 h 158296"/>
                <a:gd name="connsiteX1" fmla="*/ 152019 w 272925"/>
                <a:gd name="connsiteY1" fmla="*/ 12828 h 158296"/>
                <a:gd name="connsiteX2" fmla="*/ 162936 w 272925"/>
                <a:gd name="connsiteY2" fmla="*/ 12282 h 158296"/>
                <a:gd name="connsiteX3" fmla="*/ 262827 w 272925"/>
                <a:gd name="connsiteY3" fmla="*/ 49945 h 15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925" h="158296">
                  <a:moveTo>
                    <a:pt x="12282" y="150928"/>
                  </a:moveTo>
                  <a:cubicBezTo>
                    <a:pt x="18286" y="77238"/>
                    <a:pt x="78329" y="18286"/>
                    <a:pt x="152019" y="12828"/>
                  </a:cubicBezTo>
                  <a:cubicBezTo>
                    <a:pt x="155840" y="12828"/>
                    <a:pt x="159115" y="12282"/>
                    <a:pt x="162936" y="12282"/>
                  </a:cubicBezTo>
                  <a:cubicBezTo>
                    <a:pt x="201146" y="12282"/>
                    <a:pt x="236080" y="26474"/>
                    <a:pt x="262827" y="49945"/>
                  </a:cubicBez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96" name="Freihandform: Form 495">
              <a:extLst>
                <a:ext uri="{FF2B5EF4-FFF2-40B4-BE49-F238E27FC236}">
                  <a16:creationId xmlns:a16="http://schemas.microsoft.com/office/drawing/2014/main" id="{5AC1BE8E-6E70-E5BF-10BE-90D76D480EA4}"/>
                </a:ext>
              </a:extLst>
            </p:cNvPr>
            <p:cNvSpPr/>
            <p:nvPr/>
          </p:nvSpPr>
          <p:spPr bwMode="gray">
            <a:xfrm>
              <a:off x="10933025" y="7901261"/>
              <a:ext cx="229257" cy="21834"/>
            </a:xfrm>
            <a:custGeom>
              <a:avLst/>
              <a:gdLst>
                <a:gd name="connsiteX0" fmla="*/ 12282 w 229257"/>
                <a:gd name="connsiteY0" fmla="*/ 12282 h 21834"/>
                <a:gd name="connsiteX1" fmla="*/ 220796 w 229257"/>
                <a:gd name="connsiteY1" fmla="*/ 12282 h 2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257" h="21834">
                  <a:moveTo>
                    <a:pt x="12282" y="12282"/>
                  </a:moveTo>
                  <a:lnTo>
                    <a:pt x="220796" y="12282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97" name="Freihandform: Form 496">
              <a:extLst>
                <a:ext uri="{FF2B5EF4-FFF2-40B4-BE49-F238E27FC236}">
                  <a16:creationId xmlns:a16="http://schemas.microsoft.com/office/drawing/2014/main" id="{292F537D-358F-E364-FE5F-C270088C267C}"/>
                </a:ext>
              </a:extLst>
            </p:cNvPr>
            <p:cNvSpPr/>
            <p:nvPr/>
          </p:nvSpPr>
          <p:spPr bwMode="gray">
            <a:xfrm>
              <a:off x="10933026" y="7942200"/>
              <a:ext cx="229257" cy="120087"/>
            </a:xfrm>
            <a:custGeom>
              <a:avLst/>
              <a:gdLst>
                <a:gd name="connsiteX0" fmla="*/ 137827 w 229257"/>
                <a:gd name="connsiteY0" fmla="*/ 112172 h 120087"/>
                <a:gd name="connsiteX1" fmla="*/ 95797 w 229257"/>
                <a:gd name="connsiteY1" fmla="*/ 112172 h 120087"/>
                <a:gd name="connsiteX2" fmla="*/ 12282 w 229257"/>
                <a:gd name="connsiteY2" fmla="*/ 28657 h 120087"/>
                <a:gd name="connsiteX3" fmla="*/ 12282 w 229257"/>
                <a:gd name="connsiteY3" fmla="*/ 12282 h 120087"/>
                <a:gd name="connsiteX4" fmla="*/ 220796 w 229257"/>
                <a:gd name="connsiteY4" fmla="*/ 12282 h 120087"/>
                <a:gd name="connsiteX5" fmla="*/ 220796 w 229257"/>
                <a:gd name="connsiteY5" fmla="*/ 28657 h 120087"/>
                <a:gd name="connsiteX6" fmla="*/ 137827 w 229257"/>
                <a:gd name="connsiteY6" fmla="*/ 112172 h 1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257" h="120087">
                  <a:moveTo>
                    <a:pt x="137827" y="112172"/>
                  </a:moveTo>
                  <a:lnTo>
                    <a:pt x="95797" y="112172"/>
                  </a:lnTo>
                  <a:cubicBezTo>
                    <a:pt x="49945" y="112172"/>
                    <a:pt x="12282" y="75054"/>
                    <a:pt x="12282" y="28657"/>
                  </a:cubicBezTo>
                  <a:lnTo>
                    <a:pt x="12282" y="12282"/>
                  </a:lnTo>
                  <a:lnTo>
                    <a:pt x="220796" y="12282"/>
                  </a:lnTo>
                  <a:lnTo>
                    <a:pt x="220796" y="28657"/>
                  </a:lnTo>
                  <a:cubicBezTo>
                    <a:pt x="220796" y="75054"/>
                    <a:pt x="183679" y="112172"/>
                    <a:pt x="137827" y="112172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98" name="Freihandform: Form 497">
              <a:extLst>
                <a:ext uri="{FF2B5EF4-FFF2-40B4-BE49-F238E27FC236}">
                  <a16:creationId xmlns:a16="http://schemas.microsoft.com/office/drawing/2014/main" id="{6BFBD68B-0F5E-B260-BE7E-22A223BD7E96}"/>
                </a:ext>
              </a:extLst>
            </p:cNvPr>
            <p:cNvSpPr/>
            <p:nvPr/>
          </p:nvSpPr>
          <p:spPr bwMode="gray">
            <a:xfrm>
              <a:off x="11006715" y="8044274"/>
              <a:ext cx="81878" cy="65502"/>
            </a:xfrm>
            <a:custGeom>
              <a:avLst/>
              <a:gdLst>
                <a:gd name="connsiteX0" fmla="*/ 12282 w 81877"/>
                <a:gd name="connsiteY0" fmla="*/ 12282 h 65502"/>
                <a:gd name="connsiteX1" fmla="*/ 12282 w 81877"/>
                <a:gd name="connsiteY1" fmla="*/ 23199 h 65502"/>
                <a:gd name="connsiteX2" fmla="*/ 42849 w 81877"/>
                <a:gd name="connsiteY2" fmla="*/ 53766 h 65502"/>
                <a:gd name="connsiteX3" fmla="*/ 42849 w 81877"/>
                <a:gd name="connsiteY3" fmla="*/ 53766 h 65502"/>
                <a:gd name="connsiteX4" fmla="*/ 73417 w 81877"/>
                <a:gd name="connsiteY4" fmla="*/ 23199 h 65502"/>
                <a:gd name="connsiteX5" fmla="*/ 73417 w 81877"/>
                <a:gd name="connsiteY5" fmla="*/ 12282 h 6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877" h="65502">
                  <a:moveTo>
                    <a:pt x="12282" y="12282"/>
                  </a:moveTo>
                  <a:lnTo>
                    <a:pt x="12282" y="23199"/>
                  </a:lnTo>
                  <a:cubicBezTo>
                    <a:pt x="12282" y="40120"/>
                    <a:pt x="25928" y="53766"/>
                    <a:pt x="42849" y="53766"/>
                  </a:cubicBezTo>
                  <a:lnTo>
                    <a:pt x="42849" y="53766"/>
                  </a:lnTo>
                  <a:cubicBezTo>
                    <a:pt x="59770" y="53766"/>
                    <a:pt x="73417" y="40120"/>
                    <a:pt x="73417" y="23199"/>
                  </a:cubicBezTo>
                  <a:lnTo>
                    <a:pt x="73417" y="12282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525" name="Gruppieren 524">
            <a:extLst>
              <a:ext uri="{FF2B5EF4-FFF2-40B4-BE49-F238E27FC236}">
                <a16:creationId xmlns:a16="http://schemas.microsoft.com/office/drawing/2014/main" id="{B8510EB6-8D6F-1C7A-87F0-203DBDB2637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871956" y="4222800"/>
            <a:ext cx="730889" cy="252000"/>
            <a:chOff x="2887111" y="4222800"/>
            <a:chExt cx="730889" cy="252000"/>
          </a:xfrm>
        </p:grpSpPr>
        <p:grpSp>
          <p:nvGrpSpPr>
            <p:cNvPr id="499" name="ICON">
              <a:extLst>
                <a:ext uri="{FF2B5EF4-FFF2-40B4-BE49-F238E27FC236}">
                  <a16:creationId xmlns:a16="http://schemas.microsoft.com/office/drawing/2014/main" id="{214CFBB9-6488-F062-9EC9-E3DF1A2D1A3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887111" y="4222800"/>
              <a:ext cx="154889" cy="252000"/>
              <a:chOff x="10845550" y="7452595"/>
              <a:chExt cx="403929" cy="657181"/>
            </a:xfrm>
            <a:noFill/>
          </p:grpSpPr>
          <p:sp>
            <p:nvSpPr>
              <p:cNvPr id="500" name="Freihandform: Form 499">
                <a:extLst>
                  <a:ext uri="{FF2B5EF4-FFF2-40B4-BE49-F238E27FC236}">
                    <a16:creationId xmlns:a16="http://schemas.microsoft.com/office/drawing/2014/main" id="{50BD832B-2F15-73F6-DD67-9A1577E57201}"/>
                  </a:ext>
                </a:extLst>
              </p:cNvPr>
              <p:cNvSpPr/>
              <p:nvPr/>
            </p:nvSpPr>
            <p:spPr bwMode="gray">
              <a:xfrm>
                <a:off x="10845550" y="7452595"/>
                <a:ext cx="403929" cy="431222"/>
              </a:xfrm>
              <a:custGeom>
                <a:avLst/>
                <a:gdLst>
                  <a:gd name="connsiteX0" fmla="*/ 396700 w 403929"/>
                  <a:gd name="connsiteY0" fmla="*/ 204399 h 431222"/>
                  <a:gd name="connsiteX1" fmla="*/ 190914 w 403929"/>
                  <a:gd name="connsiteY1" fmla="*/ 12805 h 431222"/>
                  <a:gd name="connsiteX2" fmla="*/ 12967 w 403929"/>
                  <a:gd name="connsiteY2" fmla="*/ 188569 h 431222"/>
                  <a:gd name="connsiteX3" fmla="*/ 67552 w 403929"/>
                  <a:gd name="connsiteY3" fmla="*/ 339770 h 431222"/>
                  <a:gd name="connsiteX4" fmla="*/ 101395 w 403929"/>
                  <a:gd name="connsiteY4" fmla="*/ 420010 h 431222"/>
                  <a:gd name="connsiteX5" fmla="*/ 101395 w 403929"/>
                  <a:gd name="connsiteY5" fmla="*/ 420555 h 431222"/>
                  <a:gd name="connsiteX6" fmla="*/ 307726 w 403929"/>
                  <a:gd name="connsiteY6" fmla="*/ 420555 h 431222"/>
                  <a:gd name="connsiteX7" fmla="*/ 307726 w 403929"/>
                  <a:gd name="connsiteY7" fmla="*/ 420010 h 431222"/>
                  <a:gd name="connsiteX8" fmla="*/ 339932 w 403929"/>
                  <a:gd name="connsiteY8" fmla="*/ 341407 h 431222"/>
                  <a:gd name="connsiteX9" fmla="*/ 396700 w 403929"/>
                  <a:gd name="connsiteY9" fmla="*/ 204399 h 4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929" h="431222">
                    <a:moveTo>
                      <a:pt x="396700" y="204399"/>
                    </a:moveTo>
                    <a:cubicBezTo>
                      <a:pt x="396700" y="93591"/>
                      <a:pt x="303359" y="4617"/>
                      <a:pt x="190914" y="12805"/>
                    </a:cubicBezTo>
                    <a:cubicBezTo>
                      <a:pt x="97028" y="19355"/>
                      <a:pt x="20609" y="94683"/>
                      <a:pt x="12967" y="188569"/>
                    </a:cubicBezTo>
                    <a:cubicBezTo>
                      <a:pt x="8054" y="247521"/>
                      <a:pt x="29888" y="301560"/>
                      <a:pt x="67552" y="339770"/>
                    </a:cubicBezTo>
                    <a:cubicBezTo>
                      <a:pt x="88840" y="361604"/>
                      <a:pt x="101395" y="389988"/>
                      <a:pt x="101395" y="420010"/>
                    </a:cubicBezTo>
                    <a:lnTo>
                      <a:pt x="101395" y="420555"/>
                    </a:lnTo>
                    <a:lnTo>
                      <a:pt x="307726" y="420555"/>
                    </a:lnTo>
                    <a:lnTo>
                      <a:pt x="307726" y="420010"/>
                    </a:lnTo>
                    <a:cubicBezTo>
                      <a:pt x="307726" y="390534"/>
                      <a:pt x="319189" y="362149"/>
                      <a:pt x="339932" y="341407"/>
                    </a:cubicBezTo>
                    <a:cubicBezTo>
                      <a:pt x="374866" y="305927"/>
                      <a:pt x="396700" y="257892"/>
                      <a:pt x="396700" y="2043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1" name="Freihandform: Form 500">
                <a:extLst>
                  <a:ext uri="{FF2B5EF4-FFF2-40B4-BE49-F238E27FC236}">
                    <a16:creationId xmlns:a16="http://schemas.microsoft.com/office/drawing/2014/main" id="{D09BB034-1319-415D-951D-1F62E51AE0AB}"/>
                  </a:ext>
                </a:extLst>
              </p:cNvPr>
              <p:cNvSpPr/>
              <p:nvPr/>
            </p:nvSpPr>
            <p:spPr bwMode="gray">
              <a:xfrm>
                <a:off x="10886628" y="7492965"/>
                <a:ext cx="272925" cy="158297"/>
              </a:xfrm>
              <a:custGeom>
                <a:avLst/>
                <a:gdLst>
                  <a:gd name="connsiteX0" fmla="*/ 12282 w 272925"/>
                  <a:gd name="connsiteY0" fmla="*/ 150928 h 158296"/>
                  <a:gd name="connsiteX1" fmla="*/ 152019 w 272925"/>
                  <a:gd name="connsiteY1" fmla="*/ 12828 h 158296"/>
                  <a:gd name="connsiteX2" fmla="*/ 162936 w 272925"/>
                  <a:gd name="connsiteY2" fmla="*/ 12282 h 158296"/>
                  <a:gd name="connsiteX3" fmla="*/ 262827 w 272925"/>
                  <a:gd name="connsiteY3" fmla="*/ 49945 h 1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925" h="158296">
                    <a:moveTo>
                      <a:pt x="12282" y="150928"/>
                    </a:moveTo>
                    <a:cubicBezTo>
                      <a:pt x="18286" y="77238"/>
                      <a:pt x="78329" y="18286"/>
                      <a:pt x="152019" y="12828"/>
                    </a:cubicBezTo>
                    <a:cubicBezTo>
                      <a:pt x="155840" y="12828"/>
                      <a:pt x="159115" y="12282"/>
                      <a:pt x="162936" y="12282"/>
                    </a:cubicBezTo>
                    <a:cubicBezTo>
                      <a:pt x="201146" y="12282"/>
                      <a:pt x="236080" y="26474"/>
                      <a:pt x="262827" y="49945"/>
                    </a:cubicBez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2" name="Freihandform: Form 501">
                <a:extLst>
                  <a:ext uri="{FF2B5EF4-FFF2-40B4-BE49-F238E27FC236}">
                    <a16:creationId xmlns:a16="http://schemas.microsoft.com/office/drawing/2014/main" id="{B8EF4FD2-8599-4F8A-0D88-9B2F37A32FB0}"/>
                  </a:ext>
                </a:extLst>
              </p:cNvPr>
              <p:cNvSpPr/>
              <p:nvPr/>
            </p:nvSpPr>
            <p:spPr bwMode="gray">
              <a:xfrm>
                <a:off x="10933025" y="7901261"/>
                <a:ext cx="229257" cy="21834"/>
              </a:xfrm>
              <a:custGeom>
                <a:avLst/>
                <a:gdLst>
                  <a:gd name="connsiteX0" fmla="*/ 12282 w 229257"/>
                  <a:gd name="connsiteY0" fmla="*/ 12282 h 21834"/>
                  <a:gd name="connsiteX1" fmla="*/ 220796 w 229257"/>
                  <a:gd name="connsiteY1" fmla="*/ 12282 h 2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257" h="21834">
                    <a:moveTo>
                      <a:pt x="12282" y="12282"/>
                    </a:moveTo>
                    <a:lnTo>
                      <a:pt x="220796" y="12282"/>
                    </a:ln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3" name="Freihandform: Form 502">
                <a:extLst>
                  <a:ext uri="{FF2B5EF4-FFF2-40B4-BE49-F238E27FC236}">
                    <a16:creationId xmlns:a16="http://schemas.microsoft.com/office/drawing/2014/main" id="{68C6BAB8-FFCB-642E-4FED-E46CA5661910}"/>
                  </a:ext>
                </a:extLst>
              </p:cNvPr>
              <p:cNvSpPr/>
              <p:nvPr/>
            </p:nvSpPr>
            <p:spPr bwMode="gray">
              <a:xfrm>
                <a:off x="10933026" y="7942200"/>
                <a:ext cx="229257" cy="120087"/>
              </a:xfrm>
              <a:custGeom>
                <a:avLst/>
                <a:gdLst>
                  <a:gd name="connsiteX0" fmla="*/ 137827 w 229257"/>
                  <a:gd name="connsiteY0" fmla="*/ 112172 h 120087"/>
                  <a:gd name="connsiteX1" fmla="*/ 95797 w 229257"/>
                  <a:gd name="connsiteY1" fmla="*/ 112172 h 120087"/>
                  <a:gd name="connsiteX2" fmla="*/ 12282 w 229257"/>
                  <a:gd name="connsiteY2" fmla="*/ 28657 h 120087"/>
                  <a:gd name="connsiteX3" fmla="*/ 12282 w 229257"/>
                  <a:gd name="connsiteY3" fmla="*/ 12282 h 120087"/>
                  <a:gd name="connsiteX4" fmla="*/ 220796 w 229257"/>
                  <a:gd name="connsiteY4" fmla="*/ 12282 h 120087"/>
                  <a:gd name="connsiteX5" fmla="*/ 220796 w 229257"/>
                  <a:gd name="connsiteY5" fmla="*/ 28657 h 120087"/>
                  <a:gd name="connsiteX6" fmla="*/ 137827 w 229257"/>
                  <a:gd name="connsiteY6" fmla="*/ 112172 h 12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257" h="120087">
                    <a:moveTo>
                      <a:pt x="137827" y="112172"/>
                    </a:moveTo>
                    <a:lnTo>
                      <a:pt x="95797" y="112172"/>
                    </a:lnTo>
                    <a:cubicBezTo>
                      <a:pt x="49945" y="112172"/>
                      <a:pt x="12282" y="75054"/>
                      <a:pt x="12282" y="28657"/>
                    </a:cubicBezTo>
                    <a:lnTo>
                      <a:pt x="12282" y="12282"/>
                    </a:lnTo>
                    <a:lnTo>
                      <a:pt x="220796" y="12282"/>
                    </a:lnTo>
                    <a:lnTo>
                      <a:pt x="220796" y="28657"/>
                    </a:lnTo>
                    <a:cubicBezTo>
                      <a:pt x="220796" y="75054"/>
                      <a:pt x="183679" y="112172"/>
                      <a:pt x="137827" y="11217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4" name="Freihandform: Form 503">
                <a:extLst>
                  <a:ext uri="{FF2B5EF4-FFF2-40B4-BE49-F238E27FC236}">
                    <a16:creationId xmlns:a16="http://schemas.microsoft.com/office/drawing/2014/main" id="{EC749E77-0323-4DFC-6727-2FABEC7A9E88}"/>
                  </a:ext>
                </a:extLst>
              </p:cNvPr>
              <p:cNvSpPr/>
              <p:nvPr/>
            </p:nvSpPr>
            <p:spPr bwMode="gray">
              <a:xfrm>
                <a:off x="11006715" y="8044274"/>
                <a:ext cx="81878" cy="65502"/>
              </a:xfrm>
              <a:custGeom>
                <a:avLst/>
                <a:gdLst>
                  <a:gd name="connsiteX0" fmla="*/ 12282 w 81877"/>
                  <a:gd name="connsiteY0" fmla="*/ 12282 h 65502"/>
                  <a:gd name="connsiteX1" fmla="*/ 12282 w 81877"/>
                  <a:gd name="connsiteY1" fmla="*/ 23199 h 65502"/>
                  <a:gd name="connsiteX2" fmla="*/ 42849 w 81877"/>
                  <a:gd name="connsiteY2" fmla="*/ 53766 h 65502"/>
                  <a:gd name="connsiteX3" fmla="*/ 42849 w 81877"/>
                  <a:gd name="connsiteY3" fmla="*/ 53766 h 65502"/>
                  <a:gd name="connsiteX4" fmla="*/ 73417 w 81877"/>
                  <a:gd name="connsiteY4" fmla="*/ 23199 h 65502"/>
                  <a:gd name="connsiteX5" fmla="*/ 73417 w 81877"/>
                  <a:gd name="connsiteY5" fmla="*/ 12282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77" h="65502">
                    <a:moveTo>
                      <a:pt x="12282" y="12282"/>
                    </a:moveTo>
                    <a:lnTo>
                      <a:pt x="12282" y="23199"/>
                    </a:lnTo>
                    <a:cubicBezTo>
                      <a:pt x="12282" y="40120"/>
                      <a:pt x="25928" y="53766"/>
                      <a:pt x="42849" y="53766"/>
                    </a:cubicBezTo>
                    <a:lnTo>
                      <a:pt x="42849" y="53766"/>
                    </a:lnTo>
                    <a:cubicBezTo>
                      <a:pt x="59770" y="53766"/>
                      <a:pt x="73417" y="40120"/>
                      <a:pt x="73417" y="23199"/>
                    </a:cubicBezTo>
                    <a:lnTo>
                      <a:pt x="73417" y="12282"/>
                    </a:ln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505" name="ICON">
              <a:extLst>
                <a:ext uri="{FF2B5EF4-FFF2-40B4-BE49-F238E27FC236}">
                  <a16:creationId xmlns:a16="http://schemas.microsoft.com/office/drawing/2014/main" id="{06342BE9-DBFE-515C-2930-1DA824C858F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175111" y="4222800"/>
              <a:ext cx="154889" cy="252000"/>
              <a:chOff x="10845550" y="7452595"/>
              <a:chExt cx="403929" cy="657181"/>
            </a:xfrm>
            <a:noFill/>
          </p:grpSpPr>
          <p:sp>
            <p:nvSpPr>
              <p:cNvPr id="506" name="Freihandform: Form 505">
                <a:extLst>
                  <a:ext uri="{FF2B5EF4-FFF2-40B4-BE49-F238E27FC236}">
                    <a16:creationId xmlns:a16="http://schemas.microsoft.com/office/drawing/2014/main" id="{745C7859-BDA7-D7A7-1CCE-5159D44E5511}"/>
                  </a:ext>
                </a:extLst>
              </p:cNvPr>
              <p:cNvSpPr/>
              <p:nvPr/>
            </p:nvSpPr>
            <p:spPr bwMode="gray">
              <a:xfrm>
                <a:off x="10845550" y="7452595"/>
                <a:ext cx="403929" cy="431222"/>
              </a:xfrm>
              <a:custGeom>
                <a:avLst/>
                <a:gdLst>
                  <a:gd name="connsiteX0" fmla="*/ 396700 w 403929"/>
                  <a:gd name="connsiteY0" fmla="*/ 204399 h 431222"/>
                  <a:gd name="connsiteX1" fmla="*/ 190914 w 403929"/>
                  <a:gd name="connsiteY1" fmla="*/ 12805 h 431222"/>
                  <a:gd name="connsiteX2" fmla="*/ 12967 w 403929"/>
                  <a:gd name="connsiteY2" fmla="*/ 188569 h 431222"/>
                  <a:gd name="connsiteX3" fmla="*/ 67552 w 403929"/>
                  <a:gd name="connsiteY3" fmla="*/ 339770 h 431222"/>
                  <a:gd name="connsiteX4" fmla="*/ 101395 w 403929"/>
                  <a:gd name="connsiteY4" fmla="*/ 420010 h 431222"/>
                  <a:gd name="connsiteX5" fmla="*/ 101395 w 403929"/>
                  <a:gd name="connsiteY5" fmla="*/ 420555 h 431222"/>
                  <a:gd name="connsiteX6" fmla="*/ 307726 w 403929"/>
                  <a:gd name="connsiteY6" fmla="*/ 420555 h 431222"/>
                  <a:gd name="connsiteX7" fmla="*/ 307726 w 403929"/>
                  <a:gd name="connsiteY7" fmla="*/ 420010 h 431222"/>
                  <a:gd name="connsiteX8" fmla="*/ 339932 w 403929"/>
                  <a:gd name="connsiteY8" fmla="*/ 341407 h 431222"/>
                  <a:gd name="connsiteX9" fmla="*/ 396700 w 403929"/>
                  <a:gd name="connsiteY9" fmla="*/ 204399 h 4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929" h="431222">
                    <a:moveTo>
                      <a:pt x="396700" y="204399"/>
                    </a:moveTo>
                    <a:cubicBezTo>
                      <a:pt x="396700" y="93591"/>
                      <a:pt x="303359" y="4617"/>
                      <a:pt x="190914" y="12805"/>
                    </a:cubicBezTo>
                    <a:cubicBezTo>
                      <a:pt x="97028" y="19355"/>
                      <a:pt x="20609" y="94683"/>
                      <a:pt x="12967" y="188569"/>
                    </a:cubicBezTo>
                    <a:cubicBezTo>
                      <a:pt x="8054" y="247521"/>
                      <a:pt x="29888" y="301560"/>
                      <a:pt x="67552" y="339770"/>
                    </a:cubicBezTo>
                    <a:cubicBezTo>
                      <a:pt x="88840" y="361604"/>
                      <a:pt x="101395" y="389988"/>
                      <a:pt x="101395" y="420010"/>
                    </a:cubicBezTo>
                    <a:lnTo>
                      <a:pt x="101395" y="420555"/>
                    </a:lnTo>
                    <a:lnTo>
                      <a:pt x="307726" y="420555"/>
                    </a:lnTo>
                    <a:lnTo>
                      <a:pt x="307726" y="420010"/>
                    </a:lnTo>
                    <a:cubicBezTo>
                      <a:pt x="307726" y="390534"/>
                      <a:pt x="319189" y="362149"/>
                      <a:pt x="339932" y="341407"/>
                    </a:cubicBezTo>
                    <a:cubicBezTo>
                      <a:pt x="374866" y="305927"/>
                      <a:pt x="396700" y="257892"/>
                      <a:pt x="396700" y="2043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7" name="Freihandform: Form 506">
                <a:extLst>
                  <a:ext uri="{FF2B5EF4-FFF2-40B4-BE49-F238E27FC236}">
                    <a16:creationId xmlns:a16="http://schemas.microsoft.com/office/drawing/2014/main" id="{EEB647B2-9196-414F-BF32-A6CB9B7E267F}"/>
                  </a:ext>
                </a:extLst>
              </p:cNvPr>
              <p:cNvSpPr/>
              <p:nvPr/>
            </p:nvSpPr>
            <p:spPr bwMode="gray">
              <a:xfrm>
                <a:off x="10886628" y="7492965"/>
                <a:ext cx="272925" cy="158297"/>
              </a:xfrm>
              <a:custGeom>
                <a:avLst/>
                <a:gdLst>
                  <a:gd name="connsiteX0" fmla="*/ 12282 w 272925"/>
                  <a:gd name="connsiteY0" fmla="*/ 150928 h 158296"/>
                  <a:gd name="connsiteX1" fmla="*/ 152019 w 272925"/>
                  <a:gd name="connsiteY1" fmla="*/ 12828 h 158296"/>
                  <a:gd name="connsiteX2" fmla="*/ 162936 w 272925"/>
                  <a:gd name="connsiteY2" fmla="*/ 12282 h 158296"/>
                  <a:gd name="connsiteX3" fmla="*/ 262827 w 272925"/>
                  <a:gd name="connsiteY3" fmla="*/ 49945 h 1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925" h="158296">
                    <a:moveTo>
                      <a:pt x="12282" y="150928"/>
                    </a:moveTo>
                    <a:cubicBezTo>
                      <a:pt x="18286" y="77238"/>
                      <a:pt x="78329" y="18286"/>
                      <a:pt x="152019" y="12828"/>
                    </a:cubicBezTo>
                    <a:cubicBezTo>
                      <a:pt x="155840" y="12828"/>
                      <a:pt x="159115" y="12282"/>
                      <a:pt x="162936" y="12282"/>
                    </a:cubicBezTo>
                    <a:cubicBezTo>
                      <a:pt x="201146" y="12282"/>
                      <a:pt x="236080" y="26474"/>
                      <a:pt x="262827" y="49945"/>
                    </a:cubicBez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8" name="Freihandform: Form 507">
                <a:extLst>
                  <a:ext uri="{FF2B5EF4-FFF2-40B4-BE49-F238E27FC236}">
                    <a16:creationId xmlns:a16="http://schemas.microsoft.com/office/drawing/2014/main" id="{D6521C83-CDCE-2F15-2B82-6889A5BC8D89}"/>
                  </a:ext>
                </a:extLst>
              </p:cNvPr>
              <p:cNvSpPr/>
              <p:nvPr/>
            </p:nvSpPr>
            <p:spPr bwMode="gray">
              <a:xfrm>
                <a:off x="10933025" y="7901261"/>
                <a:ext cx="229257" cy="21834"/>
              </a:xfrm>
              <a:custGeom>
                <a:avLst/>
                <a:gdLst>
                  <a:gd name="connsiteX0" fmla="*/ 12282 w 229257"/>
                  <a:gd name="connsiteY0" fmla="*/ 12282 h 21834"/>
                  <a:gd name="connsiteX1" fmla="*/ 220796 w 229257"/>
                  <a:gd name="connsiteY1" fmla="*/ 12282 h 2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257" h="21834">
                    <a:moveTo>
                      <a:pt x="12282" y="12282"/>
                    </a:moveTo>
                    <a:lnTo>
                      <a:pt x="220796" y="12282"/>
                    </a:ln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9" name="Freihandform: Form 508">
                <a:extLst>
                  <a:ext uri="{FF2B5EF4-FFF2-40B4-BE49-F238E27FC236}">
                    <a16:creationId xmlns:a16="http://schemas.microsoft.com/office/drawing/2014/main" id="{23D528CE-0A85-5392-7201-F08A775A4A00}"/>
                  </a:ext>
                </a:extLst>
              </p:cNvPr>
              <p:cNvSpPr/>
              <p:nvPr/>
            </p:nvSpPr>
            <p:spPr bwMode="gray">
              <a:xfrm>
                <a:off x="10933026" y="7942200"/>
                <a:ext cx="229257" cy="120087"/>
              </a:xfrm>
              <a:custGeom>
                <a:avLst/>
                <a:gdLst>
                  <a:gd name="connsiteX0" fmla="*/ 137827 w 229257"/>
                  <a:gd name="connsiteY0" fmla="*/ 112172 h 120087"/>
                  <a:gd name="connsiteX1" fmla="*/ 95797 w 229257"/>
                  <a:gd name="connsiteY1" fmla="*/ 112172 h 120087"/>
                  <a:gd name="connsiteX2" fmla="*/ 12282 w 229257"/>
                  <a:gd name="connsiteY2" fmla="*/ 28657 h 120087"/>
                  <a:gd name="connsiteX3" fmla="*/ 12282 w 229257"/>
                  <a:gd name="connsiteY3" fmla="*/ 12282 h 120087"/>
                  <a:gd name="connsiteX4" fmla="*/ 220796 w 229257"/>
                  <a:gd name="connsiteY4" fmla="*/ 12282 h 120087"/>
                  <a:gd name="connsiteX5" fmla="*/ 220796 w 229257"/>
                  <a:gd name="connsiteY5" fmla="*/ 28657 h 120087"/>
                  <a:gd name="connsiteX6" fmla="*/ 137827 w 229257"/>
                  <a:gd name="connsiteY6" fmla="*/ 112172 h 12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257" h="120087">
                    <a:moveTo>
                      <a:pt x="137827" y="112172"/>
                    </a:moveTo>
                    <a:lnTo>
                      <a:pt x="95797" y="112172"/>
                    </a:lnTo>
                    <a:cubicBezTo>
                      <a:pt x="49945" y="112172"/>
                      <a:pt x="12282" y="75054"/>
                      <a:pt x="12282" y="28657"/>
                    </a:cubicBezTo>
                    <a:lnTo>
                      <a:pt x="12282" y="12282"/>
                    </a:lnTo>
                    <a:lnTo>
                      <a:pt x="220796" y="12282"/>
                    </a:lnTo>
                    <a:lnTo>
                      <a:pt x="220796" y="28657"/>
                    </a:lnTo>
                    <a:cubicBezTo>
                      <a:pt x="220796" y="75054"/>
                      <a:pt x="183679" y="112172"/>
                      <a:pt x="137827" y="11217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10" name="Freihandform: Form 509">
                <a:extLst>
                  <a:ext uri="{FF2B5EF4-FFF2-40B4-BE49-F238E27FC236}">
                    <a16:creationId xmlns:a16="http://schemas.microsoft.com/office/drawing/2014/main" id="{766FC691-7A61-C436-92BA-190FEE32CD29}"/>
                  </a:ext>
                </a:extLst>
              </p:cNvPr>
              <p:cNvSpPr/>
              <p:nvPr/>
            </p:nvSpPr>
            <p:spPr bwMode="gray">
              <a:xfrm>
                <a:off x="11006715" y="8044274"/>
                <a:ext cx="81878" cy="65502"/>
              </a:xfrm>
              <a:custGeom>
                <a:avLst/>
                <a:gdLst>
                  <a:gd name="connsiteX0" fmla="*/ 12282 w 81877"/>
                  <a:gd name="connsiteY0" fmla="*/ 12282 h 65502"/>
                  <a:gd name="connsiteX1" fmla="*/ 12282 w 81877"/>
                  <a:gd name="connsiteY1" fmla="*/ 23199 h 65502"/>
                  <a:gd name="connsiteX2" fmla="*/ 42849 w 81877"/>
                  <a:gd name="connsiteY2" fmla="*/ 53766 h 65502"/>
                  <a:gd name="connsiteX3" fmla="*/ 42849 w 81877"/>
                  <a:gd name="connsiteY3" fmla="*/ 53766 h 65502"/>
                  <a:gd name="connsiteX4" fmla="*/ 73417 w 81877"/>
                  <a:gd name="connsiteY4" fmla="*/ 23199 h 65502"/>
                  <a:gd name="connsiteX5" fmla="*/ 73417 w 81877"/>
                  <a:gd name="connsiteY5" fmla="*/ 12282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77" h="65502">
                    <a:moveTo>
                      <a:pt x="12282" y="12282"/>
                    </a:moveTo>
                    <a:lnTo>
                      <a:pt x="12282" y="23199"/>
                    </a:lnTo>
                    <a:cubicBezTo>
                      <a:pt x="12282" y="40120"/>
                      <a:pt x="25928" y="53766"/>
                      <a:pt x="42849" y="53766"/>
                    </a:cubicBezTo>
                    <a:lnTo>
                      <a:pt x="42849" y="53766"/>
                    </a:lnTo>
                    <a:cubicBezTo>
                      <a:pt x="59770" y="53766"/>
                      <a:pt x="73417" y="40120"/>
                      <a:pt x="73417" y="23199"/>
                    </a:cubicBezTo>
                    <a:lnTo>
                      <a:pt x="73417" y="12282"/>
                    </a:ln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518" name="ICON">
              <a:extLst>
                <a:ext uri="{FF2B5EF4-FFF2-40B4-BE49-F238E27FC236}">
                  <a16:creationId xmlns:a16="http://schemas.microsoft.com/office/drawing/2014/main" id="{EBBCC520-1345-20B9-2F94-1FA33B306B0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463111" y="4222800"/>
              <a:ext cx="154889" cy="252000"/>
              <a:chOff x="10845550" y="7452595"/>
              <a:chExt cx="403929" cy="657181"/>
            </a:xfrm>
            <a:noFill/>
          </p:grpSpPr>
          <p:sp>
            <p:nvSpPr>
              <p:cNvPr id="519" name="Freihandform: Form 518">
                <a:extLst>
                  <a:ext uri="{FF2B5EF4-FFF2-40B4-BE49-F238E27FC236}">
                    <a16:creationId xmlns:a16="http://schemas.microsoft.com/office/drawing/2014/main" id="{AD8292B8-2349-064E-6194-DA55BF17F501}"/>
                  </a:ext>
                </a:extLst>
              </p:cNvPr>
              <p:cNvSpPr/>
              <p:nvPr/>
            </p:nvSpPr>
            <p:spPr bwMode="gray">
              <a:xfrm>
                <a:off x="10845550" y="7452595"/>
                <a:ext cx="403929" cy="431222"/>
              </a:xfrm>
              <a:custGeom>
                <a:avLst/>
                <a:gdLst>
                  <a:gd name="connsiteX0" fmla="*/ 396700 w 403929"/>
                  <a:gd name="connsiteY0" fmla="*/ 204399 h 431222"/>
                  <a:gd name="connsiteX1" fmla="*/ 190914 w 403929"/>
                  <a:gd name="connsiteY1" fmla="*/ 12805 h 431222"/>
                  <a:gd name="connsiteX2" fmla="*/ 12967 w 403929"/>
                  <a:gd name="connsiteY2" fmla="*/ 188569 h 431222"/>
                  <a:gd name="connsiteX3" fmla="*/ 67552 w 403929"/>
                  <a:gd name="connsiteY3" fmla="*/ 339770 h 431222"/>
                  <a:gd name="connsiteX4" fmla="*/ 101395 w 403929"/>
                  <a:gd name="connsiteY4" fmla="*/ 420010 h 431222"/>
                  <a:gd name="connsiteX5" fmla="*/ 101395 w 403929"/>
                  <a:gd name="connsiteY5" fmla="*/ 420555 h 431222"/>
                  <a:gd name="connsiteX6" fmla="*/ 307726 w 403929"/>
                  <a:gd name="connsiteY6" fmla="*/ 420555 h 431222"/>
                  <a:gd name="connsiteX7" fmla="*/ 307726 w 403929"/>
                  <a:gd name="connsiteY7" fmla="*/ 420010 h 431222"/>
                  <a:gd name="connsiteX8" fmla="*/ 339932 w 403929"/>
                  <a:gd name="connsiteY8" fmla="*/ 341407 h 431222"/>
                  <a:gd name="connsiteX9" fmla="*/ 396700 w 403929"/>
                  <a:gd name="connsiteY9" fmla="*/ 204399 h 4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929" h="431222">
                    <a:moveTo>
                      <a:pt x="396700" y="204399"/>
                    </a:moveTo>
                    <a:cubicBezTo>
                      <a:pt x="396700" y="93591"/>
                      <a:pt x="303359" y="4617"/>
                      <a:pt x="190914" y="12805"/>
                    </a:cubicBezTo>
                    <a:cubicBezTo>
                      <a:pt x="97028" y="19355"/>
                      <a:pt x="20609" y="94683"/>
                      <a:pt x="12967" y="188569"/>
                    </a:cubicBezTo>
                    <a:cubicBezTo>
                      <a:pt x="8054" y="247521"/>
                      <a:pt x="29888" y="301560"/>
                      <a:pt x="67552" y="339770"/>
                    </a:cubicBezTo>
                    <a:cubicBezTo>
                      <a:pt x="88840" y="361604"/>
                      <a:pt x="101395" y="389988"/>
                      <a:pt x="101395" y="420010"/>
                    </a:cubicBezTo>
                    <a:lnTo>
                      <a:pt x="101395" y="420555"/>
                    </a:lnTo>
                    <a:lnTo>
                      <a:pt x="307726" y="420555"/>
                    </a:lnTo>
                    <a:lnTo>
                      <a:pt x="307726" y="420010"/>
                    </a:lnTo>
                    <a:cubicBezTo>
                      <a:pt x="307726" y="390534"/>
                      <a:pt x="319189" y="362149"/>
                      <a:pt x="339932" y="341407"/>
                    </a:cubicBezTo>
                    <a:cubicBezTo>
                      <a:pt x="374866" y="305927"/>
                      <a:pt x="396700" y="257892"/>
                      <a:pt x="396700" y="2043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20" name="Freihandform: Form 519">
                <a:extLst>
                  <a:ext uri="{FF2B5EF4-FFF2-40B4-BE49-F238E27FC236}">
                    <a16:creationId xmlns:a16="http://schemas.microsoft.com/office/drawing/2014/main" id="{F4D2ECD6-E8B0-3DAC-C5DF-ACB907A3A815}"/>
                  </a:ext>
                </a:extLst>
              </p:cNvPr>
              <p:cNvSpPr/>
              <p:nvPr/>
            </p:nvSpPr>
            <p:spPr bwMode="gray">
              <a:xfrm>
                <a:off x="10886628" y="7492965"/>
                <a:ext cx="272925" cy="158297"/>
              </a:xfrm>
              <a:custGeom>
                <a:avLst/>
                <a:gdLst>
                  <a:gd name="connsiteX0" fmla="*/ 12282 w 272925"/>
                  <a:gd name="connsiteY0" fmla="*/ 150928 h 158296"/>
                  <a:gd name="connsiteX1" fmla="*/ 152019 w 272925"/>
                  <a:gd name="connsiteY1" fmla="*/ 12828 h 158296"/>
                  <a:gd name="connsiteX2" fmla="*/ 162936 w 272925"/>
                  <a:gd name="connsiteY2" fmla="*/ 12282 h 158296"/>
                  <a:gd name="connsiteX3" fmla="*/ 262827 w 272925"/>
                  <a:gd name="connsiteY3" fmla="*/ 49945 h 1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925" h="158296">
                    <a:moveTo>
                      <a:pt x="12282" y="150928"/>
                    </a:moveTo>
                    <a:cubicBezTo>
                      <a:pt x="18286" y="77238"/>
                      <a:pt x="78329" y="18286"/>
                      <a:pt x="152019" y="12828"/>
                    </a:cubicBezTo>
                    <a:cubicBezTo>
                      <a:pt x="155840" y="12828"/>
                      <a:pt x="159115" y="12282"/>
                      <a:pt x="162936" y="12282"/>
                    </a:cubicBezTo>
                    <a:cubicBezTo>
                      <a:pt x="201146" y="12282"/>
                      <a:pt x="236080" y="26474"/>
                      <a:pt x="262827" y="49945"/>
                    </a:cubicBez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21" name="Freihandform: Form 520">
                <a:extLst>
                  <a:ext uri="{FF2B5EF4-FFF2-40B4-BE49-F238E27FC236}">
                    <a16:creationId xmlns:a16="http://schemas.microsoft.com/office/drawing/2014/main" id="{8C68C74E-6EF7-9943-B890-4D8FA7E7D0E0}"/>
                  </a:ext>
                </a:extLst>
              </p:cNvPr>
              <p:cNvSpPr/>
              <p:nvPr/>
            </p:nvSpPr>
            <p:spPr bwMode="gray">
              <a:xfrm>
                <a:off x="10933025" y="7901261"/>
                <a:ext cx="229257" cy="21834"/>
              </a:xfrm>
              <a:custGeom>
                <a:avLst/>
                <a:gdLst>
                  <a:gd name="connsiteX0" fmla="*/ 12282 w 229257"/>
                  <a:gd name="connsiteY0" fmla="*/ 12282 h 21834"/>
                  <a:gd name="connsiteX1" fmla="*/ 220796 w 229257"/>
                  <a:gd name="connsiteY1" fmla="*/ 12282 h 2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257" h="21834">
                    <a:moveTo>
                      <a:pt x="12282" y="12282"/>
                    </a:moveTo>
                    <a:lnTo>
                      <a:pt x="220796" y="12282"/>
                    </a:ln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22" name="Freihandform: Form 521">
                <a:extLst>
                  <a:ext uri="{FF2B5EF4-FFF2-40B4-BE49-F238E27FC236}">
                    <a16:creationId xmlns:a16="http://schemas.microsoft.com/office/drawing/2014/main" id="{A37DC631-33F7-F2CB-35A8-1320FE946F06}"/>
                  </a:ext>
                </a:extLst>
              </p:cNvPr>
              <p:cNvSpPr/>
              <p:nvPr/>
            </p:nvSpPr>
            <p:spPr bwMode="gray">
              <a:xfrm>
                <a:off x="10933026" y="7942200"/>
                <a:ext cx="229257" cy="120087"/>
              </a:xfrm>
              <a:custGeom>
                <a:avLst/>
                <a:gdLst>
                  <a:gd name="connsiteX0" fmla="*/ 137827 w 229257"/>
                  <a:gd name="connsiteY0" fmla="*/ 112172 h 120087"/>
                  <a:gd name="connsiteX1" fmla="*/ 95797 w 229257"/>
                  <a:gd name="connsiteY1" fmla="*/ 112172 h 120087"/>
                  <a:gd name="connsiteX2" fmla="*/ 12282 w 229257"/>
                  <a:gd name="connsiteY2" fmla="*/ 28657 h 120087"/>
                  <a:gd name="connsiteX3" fmla="*/ 12282 w 229257"/>
                  <a:gd name="connsiteY3" fmla="*/ 12282 h 120087"/>
                  <a:gd name="connsiteX4" fmla="*/ 220796 w 229257"/>
                  <a:gd name="connsiteY4" fmla="*/ 12282 h 120087"/>
                  <a:gd name="connsiteX5" fmla="*/ 220796 w 229257"/>
                  <a:gd name="connsiteY5" fmla="*/ 28657 h 120087"/>
                  <a:gd name="connsiteX6" fmla="*/ 137827 w 229257"/>
                  <a:gd name="connsiteY6" fmla="*/ 112172 h 12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257" h="120087">
                    <a:moveTo>
                      <a:pt x="137827" y="112172"/>
                    </a:moveTo>
                    <a:lnTo>
                      <a:pt x="95797" y="112172"/>
                    </a:lnTo>
                    <a:cubicBezTo>
                      <a:pt x="49945" y="112172"/>
                      <a:pt x="12282" y="75054"/>
                      <a:pt x="12282" y="28657"/>
                    </a:cubicBezTo>
                    <a:lnTo>
                      <a:pt x="12282" y="12282"/>
                    </a:lnTo>
                    <a:lnTo>
                      <a:pt x="220796" y="12282"/>
                    </a:lnTo>
                    <a:lnTo>
                      <a:pt x="220796" y="28657"/>
                    </a:lnTo>
                    <a:cubicBezTo>
                      <a:pt x="220796" y="75054"/>
                      <a:pt x="183679" y="112172"/>
                      <a:pt x="137827" y="11217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23" name="Freihandform: Form 522">
                <a:extLst>
                  <a:ext uri="{FF2B5EF4-FFF2-40B4-BE49-F238E27FC236}">
                    <a16:creationId xmlns:a16="http://schemas.microsoft.com/office/drawing/2014/main" id="{28A443A9-4FD1-0C89-4CBA-EBDC0C7CED82}"/>
                  </a:ext>
                </a:extLst>
              </p:cNvPr>
              <p:cNvSpPr/>
              <p:nvPr/>
            </p:nvSpPr>
            <p:spPr bwMode="gray">
              <a:xfrm>
                <a:off x="11006715" y="8044274"/>
                <a:ext cx="81878" cy="65502"/>
              </a:xfrm>
              <a:custGeom>
                <a:avLst/>
                <a:gdLst>
                  <a:gd name="connsiteX0" fmla="*/ 12282 w 81877"/>
                  <a:gd name="connsiteY0" fmla="*/ 12282 h 65502"/>
                  <a:gd name="connsiteX1" fmla="*/ 12282 w 81877"/>
                  <a:gd name="connsiteY1" fmla="*/ 23199 h 65502"/>
                  <a:gd name="connsiteX2" fmla="*/ 42849 w 81877"/>
                  <a:gd name="connsiteY2" fmla="*/ 53766 h 65502"/>
                  <a:gd name="connsiteX3" fmla="*/ 42849 w 81877"/>
                  <a:gd name="connsiteY3" fmla="*/ 53766 h 65502"/>
                  <a:gd name="connsiteX4" fmla="*/ 73417 w 81877"/>
                  <a:gd name="connsiteY4" fmla="*/ 23199 h 65502"/>
                  <a:gd name="connsiteX5" fmla="*/ 73417 w 81877"/>
                  <a:gd name="connsiteY5" fmla="*/ 12282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77" h="65502">
                    <a:moveTo>
                      <a:pt x="12282" y="12282"/>
                    </a:moveTo>
                    <a:lnTo>
                      <a:pt x="12282" y="23199"/>
                    </a:lnTo>
                    <a:cubicBezTo>
                      <a:pt x="12282" y="40120"/>
                      <a:pt x="25928" y="53766"/>
                      <a:pt x="42849" y="53766"/>
                    </a:cubicBezTo>
                    <a:lnTo>
                      <a:pt x="42849" y="53766"/>
                    </a:lnTo>
                    <a:cubicBezTo>
                      <a:pt x="59770" y="53766"/>
                      <a:pt x="73417" y="40120"/>
                      <a:pt x="73417" y="23199"/>
                    </a:cubicBezTo>
                    <a:lnTo>
                      <a:pt x="73417" y="12282"/>
                    </a:lnTo>
                  </a:path>
                </a:pathLst>
              </a:custGeom>
              <a:grpFill/>
              <a:ln w="12700" cap="rnd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526" name="ICON">
            <a:extLst>
              <a:ext uri="{FF2B5EF4-FFF2-40B4-BE49-F238E27FC236}">
                <a16:creationId xmlns:a16="http://schemas.microsoft.com/office/drawing/2014/main" id="{51C48B1B-B06F-D560-F361-3E072C851B9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159956" y="3209400"/>
            <a:ext cx="154889" cy="252000"/>
            <a:chOff x="10845550" y="7452595"/>
            <a:chExt cx="403929" cy="657181"/>
          </a:xfrm>
          <a:noFill/>
        </p:grpSpPr>
        <p:sp>
          <p:nvSpPr>
            <p:cNvPr id="527" name="Freihandform: Form 526">
              <a:extLst>
                <a:ext uri="{FF2B5EF4-FFF2-40B4-BE49-F238E27FC236}">
                  <a16:creationId xmlns:a16="http://schemas.microsoft.com/office/drawing/2014/main" id="{6A89FCF3-C327-A50B-5C9B-9814E0EEF86D}"/>
                </a:ext>
              </a:extLst>
            </p:cNvPr>
            <p:cNvSpPr/>
            <p:nvPr/>
          </p:nvSpPr>
          <p:spPr bwMode="gray">
            <a:xfrm>
              <a:off x="10845550" y="7452595"/>
              <a:ext cx="403929" cy="431222"/>
            </a:xfrm>
            <a:custGeom>
              <a:avLst/>
              <a:gdLst>
                <a:gd name="connsiteX0" fmla="*/ 396700 w 403929"/>
                <a:gd name="connsiteY0" fmla="*/ 204399 h 431222"/>
                <a:gd name="connsiteX1" fmla="*/ 190914 w 403929"/>
                <a:gd name="connsiteY1" fmla="*/ 12805 h 431222"/>
                <a:gd name="connsiteX2" fmla="*/ 12967 w 403929"/>
                <a:gd name="connsiteY2" fmla="*/ 188569 h 431222"/>
                <a:gd name="connsiteX3" fmla="*/ 67552 w 403929"/>
                <a:gd name="connsiteY3" fmla="*/ 339770 h 431222"/>
                <a:gd name="connsiteX4" fmla="*/ 101395 w 403929"/>
                <a:gd name="connsiteY4" fmla="*/ 420010 h 431222"/>
                <a:gd name="connsiteX5" fmla="*/ 101395 w 403929"/>
                <a:gd name="connsiteY5" fmla="*/ 420555 h 431222"/>
                <a:gd name="connsiteX6" fmla="*/ 307726 w 403929"/>
                <a:gd name="connsiteY6" fmla="*/ 420555 h 431222"/>
                <a:gd name="connsiteX7" fmla="*/ 307726 w 403929"/>
                <a:gd name="connsiteY7" fmla="*/ 420010 h 431222"/>
                <a:gd name="connsiteX8" fmla="*/ 339932 w 403929"/>
                <a:gd name="connsiteY8" fmla="*/ 341407 h 431222"/>
                <a:gd name="connsiteX9" fmla="*/ 396700 w 403929"/>
                <a:gd name="connsiteY9" fmla="*/ 204399 h 43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929" h="431222">
                  <a:moveTo>
                    <a:pt x="396700" y="204399"/>
                  </a:moveTo>
                  <a:cubicBezTo>
                    <a:pt x="396700" y="93591"/>
                    <a:pt x="303359" y="4617"/>
                    <a:pt x="190914" y="12805"/>
                  </a:cubicBezTo>
                  <a:cubicBezTo>
                    <a:pt x="97028" y="19355"/>
                    <a:pt x="20609" y="94683"/>
                    <a:pt x="12967" y="188569"/>
                  </a:cubicBezTo>
                  <a:cubicBezTo>
                    <a:pt x="8054" y="247521"/>
                    <a:pt x="29888" y="301560"/>
                    <a:pt x="67552" y="339770"/>
                  </a:cubicBezTo>
                  <a:cubicBezTo>
                    <a:pt x="88840" y="361604"/>
                    <a:pt x="101395" y="389988"/>
                    <a:pt x="101395" y="420010"/>
                  </a:cubicBezTo>
                  <a:lnTo>
                    <a:pt x="101395" y="420555"/>
                  </a:lnTo>
                  <a:lnTo>
                    <a:pt x="307726" y="420555"/>
                  </a:lnTo>
                  <a:lnTo>
                    <a:pt x="307726" y="420010"/>
                  </a:lnTo>
                  <a:cubicBezTo>
                    <a:pt x="307726" y="390534"/>
                    <a:pt x="319189" y="362149"/>
                    <a:pt x="339932" y="341407"/>
                  </a:cubicBezTo>
                  <a:cubicBezTo>
                    <a:pt x="374866" y="305927"/>
                    <a:pt x="396700" y="257892"/>
                    <a:pt x="396700" y="204399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28" name="Freihandform: Form 527">
              <a:extLst>
                <a:ext uri="{FF2B5EF4-FFF2-40B4-BE49-F238E27FC236}">
                  <a16:creationId xmlns:a16="http://schemas.microsoft.com/office/drawing/2014/main" id="{58FF11F2-042D-ABD9-C094-C230F5F9BA73}"/>
                </a:ext>
              </a:extLst>
            </p:cNvPr>
            <p:cNvSpPr/>
            <p:nvPr/>
          </p:nvSpPr>
          <p:spPr bwMode="gray">
            <a:xfrm>
              <a:off x="10886628" y="7492965"/>
              <a:ext cx="272925" cy="158297"/>
            </a:xfrm>
            <a:custGeom>
              <a:avLst/>
              <a:gdLst>
                <a:gd name="connsiteX0" fmla="*/ 12282 w 272925"/>
                <a:gd name="connsiteY0" fmla="*/ 150928 h 158296"/>
                <a:gd name="connsiteX1" fmla="*/ 152019 w 272925"/>
                <a:gd name="connsiteY1" fmla="*/ 12828 h 158296"/>
                <a:gd name="connsiteX2" fmla="*/ 162936 w 272925"/>
                <a:gd name="connsiteY2" fmla="*/ 12282 h 158296"/>
                <a:gd name="connsiteX3" fmla="*/ 262827 w 272925"/>
                <a:gd name="connsiteY3" fmla="*/ 49945 h 15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925" h="158296">
                  <a:moveTo>
                    <a:pt x="12282" y="150928"/>
                  </a:moveTo>
                  <a:cubicBezTo>
                    <a:pt x="18286" y="77238"/>
                    <a:pt x="78329" y="18286"/>
                    <a:pt x="152019" y="12828"/>
                  </a:cubicBezTo>
                  <a:cubicBezTo>
                    <a:pt x="155840" y="12828"/>
                    <a:pt x="159115" y="12282"/>
                    <a:pt x="162936" y="12282"/>
                  </a:cubicBezTo>
                  <a:cubicBezTo>
                    <a:pt x="201146" y="12282"/>
                    <a:pt x="236080" y="26474"/>
                    <a:pt x="262827" y="49945"/>
                  </a:cubicBez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29" name="Freihandform: Form 528">
              <a:extLst>
                <a:ext uri="{FF2B5EF4-FFF2-40B4-BE49-F238E27FC236}">
                  <a16:creationId xmlns:a16="http://schemas.microsoft.com/office/drawing/2014/main" id="{A2A8232D-06F3-7B16-F9E0-0A2FA73F750D}"/>
                </a:ext>
              </a:extLst>
            </p:cNvPr>
            <p:cNvSpPr/>
            <p:nvPr/>
          </p:nvSpPr>
          <p:spPr bwMode="gray">
            <a:xfrm>
              <a:off x="10933025" y="7901261"/>
              <a:ext cx="229257" cy="21834"/>
            </a:xfrm>
            <a:custGeom>
              <a:avLst/>
              <a:gdLst>
                <a:gd name="connsiteX0" fmla="*/ 12282 w 229257"/>
                <a:gd name="connsiteY0" fmla="*/ 12282 h 21834"/>
                <a:gd name="connsiteX1" fmla="*/ 220796 w 229257"/>
                <a:gd name="connsiteY1" fmla="*/ 12282 h 2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9257" h="21834">
                  <a:moveTo>
                    <a:pt x="12282" y="12282"/>
                  </a:moveTo>
                  <a:lnTo>
                    <a:pt x="220796" y="12282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30" name="Freihandform: Form 529">
              <a:extLst>
                <a:ext uri="{FF2B5EF4-FFF2-40B4-BE49-F238E27FC236}">
                  <a16:creationId xmlns:a16="http://schemas.microsoft.com/office/drawing/2014/main" id="{EEA928A4-9486-E07D-3AA2-F380307BFD72}"/>
                </a:ext>
              </a:extLst>
            </p:cNvPr>
            <p:cNvSpPr/>
            <p:nvPr/>
          </p:nvSpPr>
          <p:spPr bwMode="gray">
            <a:xfrm>
              <a:off x="10933026" y="7942200"/>
              <a:ext cx="229257" cy="120087"/>
            </a:xfrm>
            <a:custGeom>
              <a:avLst/>
              <a:gdLst>
                <a:gd name="connsiteX0" fmla="*/ 137827 w 229257"/>
                <a:gd name="connsiteY0" fmla="*/ 112172 h 120087"/>
                <a:gd name="connsiteX1" fmla="*/ 95797 w 229257"/>
                <a:gd name="connsiteY1" fmla="*/ 112172 h 120087"/>
                <a:gd name="connsiteX2" fmla="*/ 12282 w 229257"/>
                <a:gd name="connsiteY2" fmla="*/ 28657 h 120087"/>
                <a:gd name="connsiteX3" fmla="*/ 12282 w 229257"/>
                <a:gd name="connsiteY3" fmla="*/ 12282 h 120087"/>
                <a:gd name="connsiteX4" fmla="*/ 220796 w 229257"/>
                <a:gd name="connsiteY4" fmla="*/ 12282 h 120087"/>
                <a:gd name="connsiteX5" fmla="*/ 220796 w 229257"/>
                <a:gd name="connsiteY5" fmla="*/ 28657 h 120087"/>
                <a:gd name="connsiteX6" fmla="*/ 137827 w 229257"/>
                <a:gd name="connsiteY6" fmla="*/ 112172 h 1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257" h="120087">
                  <a:moveTo>
                    <a:pt x="137827" y="112172"/>
                  </a:moveTo>
                  <a:lnTo>
                    <a:pt x="95797" y="112172"/>
                  </a:lnTo>
                  <a:cubicBezTo>
                    <a:pt x="49945" y="112172"/>
                    <a:pt x="12282" y="75054"/>
                    <a:pt x="12282" y="28657"/>
                  </a:cubicBezTo>
                  <a:lnTo>
                    <a:pt x="12282" y="12282"/>
                  </a:lnTo>
                  <a:lnTo>
                    <a:pt x="220796" y="12282"/>
                  </a:lnTo>
                  <a:lnTo>
                    <a:pt x="220796" y="28657"/>
                  </a:lnTo>
                  <a:cubicBezTo>
                    <a:pt x="220796" y="75054"/>
                    <a:pt x="183679" y="112172"/>
                    <a:pt x="137827" y="112172"/>
                  </a:cubicBezTo>
                  <a:close/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31" name="Freihandform: Form 530">
              <a:extLst>
                <a:ext uri="{FF2B5EF4-FFF2-40B4-BE49-F238E27FC236}">
                  <a16:creationId xmlns:a16="http://schemas.microsoft.com/office/drawing/2014/main" id="{7E881D44-B933-2A61-82FA-FB4AADCFDB3A}"/>
                </a:ext>
              </a:extLst>
            </p:cNvPr>
            <p:cNvSpPr/>
            <p:nvPr/>
          </p:nvSpPr>
          <p:spPr bwMode="gray">
            <a:xfrm>
              <a:off x="11006715" y="8044274"/>
              <a:ext cx="81878" cy="65502"/>
            </a:xfrm>
            <a:custGeom>
              <a:avLst/>
              <a:gdLst>
                <a:gd name="connsiteX0" fmla="*/ 12282 w 81877"/>
                <a:gd name="connsiteY0" fmla="*/ 12282 h 65502"/>
                <a:gd name="connsiteX1" fmla="*/ 12282 w 81877"/>
                <a:gd name="connsiteY1" fmla="*/ 23199 h 65502"/>
                <a:gd name="connsiteX2" fmla="*/ 42849 w 81877"/>
                <a:gd name="connsiteY2" fmla="*/ 53766 h 65502"/>
                <a:gd name="connsiteX3" fmla="*/ 42849 w 81877"/>
                <a:gd name="connsiteY3" fmla="*/ 53766 h 65502"/>
                <a:gd name="connsiteX4" fmla="*/ 73417 w 81877"/>
                <a:gd name="connsiteY4" fmla="*/ 23199 h 65502"/>
                <a:gd name="connsiteX5" fmla="*/ 73417 w 81877"/>
                <a:gd name="connsiteY5" fmla="*/ 12282 h 6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877" h="65502">
                  <a:moveTo>
                    <a:pt x="12282" y="12282"/>
                  </a:moveTo>
                  <a:lnTo>
                    <a:pt x="12282" y="23199"/>
                  </a:lnTo>
                  <a:cubicBezTo>
                    <a:pt x="12282" y="40120"/>
                    <a:pt x="25928" y="53766"/>
                    <a:pt x="42849" y="53766"/>
                  </a:cubicBezTo>
                  <a:lnTo>
                    <a:pt x="42849" y="53766"/>
                  </a:lnTo>
                  <a:cubicBezTo>
                    <a:pt x="59770" y="53766"/>
                    <a:pt x="73417" y="40120"/>
                    <a:pt x="73417" y="23199"/>
                  </a:cubicBezTo>
                  <a:lnTo>
                    <a:pt x="73417" y="12282"/>
                  </a:lnTo>
                </a:path>
              </a:pathLst>
            </a:custGeom>
            <a:grpFill/>
            <a:ln w="127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1DAA756-6100-3CCF-150C-F6E390C08E4F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" name="Rechteck 4">
              <a:hlinkClick r:id="rId2" action="ppaction://hlinksldjump"/>
              <a:extLst>
                <a:ext uri="{FF2B5EF4-FFF2-40B4-BE49-F238E27FC236}">
                  <a16:creationId xmlns:a16="http://schemas.microsoft.com/office/drawing/2014/main" id="{AA8DB0D0-B0DD-4366-E32C-9233F2AC9BD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78F27EBF-8E3C-3DBD-E6A2-A530E805E5D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8763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7755046-A0CB-8BD7-DBB2-D423EC3D5B6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9748" y="2124000"/>
            <a:ext cx="11113521" cy="1080000"/>
            <a:chOff x="539748" y="2124000"/>
            <a:chExt cx="11113521" cy="1080000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D8BC8C35-FED0-0E49-3C82-4673AB2CC8B5}"/>
                </a:ext>
              </a:extLst>
            </p:cNvPr>
            <p:cNvSpPr/>
            <p:nvPr/>
          </p:nvSpPr>
          <p:spPr bwMode="gray">
            <a:xfrm>
              <a:off x="539748" y="2124000"/>
              <a:ext cx="11113521" cy="1080000"/>
            </a:xfrm>
            <a:prstGeom prst="rect">
              <a:avLst/>
            </a:prstGeom>
            <a:solidFill>
              <a:schemeClr val="accent3">
                <a:lumMod val="75000"/>
                <a:alpha val="1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4DC594E3-21B5-76B2-78B0-7F6AA5EC716F}"/>
                </a:ext>
              </a:extLst>
            </p:cNvPr>
            <p:cNvSpPr/>
            <p:nvPr/>
          </p:nvSpPr>
          <p:spPr bwMode="gray">
            <a:xfrm>
              <a:off x="10331750" y="2124000"/>
              <a:ext cx="1321518" cy="1080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3600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latin typeface="+mj-lt"/>
                </a:rPr>
                <a:t>Top 3 </a:t>
              </a:r>
              <a:br>
                <a:rPr lang="de-DE" sz="1200" b="1" dirty="0">
                  <a:latin typeface="+mj-lt"/>
                </a:rPr>
              </a:br>
              <a:r>
                <a:rPr lang="de-DE" sz="1200" b="1" dirty="0">
                  <a:latin typeface="+mj-lt"/>
                </a:rPr>
                <a:t>Auswahl</a:t>
              </a:r>
            </a:p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de-DE" sz="1000" dirty="0"/>
                <a:t>Priorisierte Ideen zur Weiter-verfolgung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Ideenpriorisierung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Priorisierung neuer Ideen in Form einer Rangliste nach Neuigkeitsgrad</a:t>
            </a:r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572ABD8A-A0A3-278F-4303-66CEE00D1F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3551989"/>
              </p:ext>
            </p:extLst>
          </p:nvPr>
        </p:nvGraphicFramePr>
        <p:xfrm>
          <a:off x="539750" y="1692000"/>
          <a:ext cx="979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3943899330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tx2"/>
                          </a:solidFill>
                          <a:latin typeface="+mj-lt"/>
                        </a:rPr>
                        <a:t>#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tx2"/>
                          </a:solidFill>
                          <a:latin typeface="+mj-lt"/>
                        </a:rPr>
                        <a:t>Radikalinnovation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Verbesserungsinnovation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Routineinnovation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590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8497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der Idee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2682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…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3E4882B-EEC5-D27F-C716-8BD2F4298A66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9" name="Rechteck 8">
              <a:hlinkClick r:id="rId2" action="ppaction://hlinksldjump"/>
              <a:extLst>
                <a:ext uri="{FF2B5EF4-FFF2-40B4-BE49-F238E27FC236}">
                  <a16:creationId xmlns:a16="http://schemas.microsoft.com/office/drawing/2014/main" id="{D6DA8539-5D8B-61E4-4768-61051F81B5D1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66188DF0-82CA-6315-C635-3DE082F65DA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AEFD3980-E779-4008-B145-A83124C84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55A70-44B1-31FD-C7B7-B2EC2EFC3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9DB88A7-88BA-DC3B-9ED4-19EFAFBDE1C9}"/>
              </a:ext>
            </a:extLst>
          </p:cNvPr>
          <p:cNvGrpSpPr>
            <a:grpSpLocks noChangeAspect="1"/>
          </p:cNvGrpSpPr>
          <p:nvPr/>
        </p:nvGrpSpPr>
        <p:grpSpPr>
          <a:xfrm>
            <a:off x="1287321" y="2052000"/>
            <a:ext cx="5716800" cy="3038400"/>
            <a:chOff x="1287321" y="2052000"/>
            <a:chExt cx="5716800" cy="303840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C86AE4B-18EC-E5B7-0D4B-FB10A55D4A4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287321" y="2052000"/>
              <a:ext cx="5716800" cy="303840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76CF0B52-C610-EC6E-AA71-29101A3AC4A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287321" y="2360007"/>
              <a:ext cx="5716800" cy="2730393"/>
            </a:xfrm>
            <a:custGeom>
              <a:avLst/>
              <a:gdLst>
                <a:gd name="connsiteX0" fmla="*/ 5716798 w 5716800"/>
                <a:gd name="connsiteY0" fmla="*/ 293115 h 2730393"/>
                <a:gd name="connsiteX1" fmla="*/ 5716800 w 5716800"/>
                <a:gd name="connsiteY1" fmla="*/ 293115 h 2730393"/>
                <a:gd name="connsiteX2" fmla="*/ 5716800 w 5716800"/>
                <a:gd name="connsiteY2" fmla="*/ 2730393 h 2730393"/>
                <a:gd name="connsiteX3" fmla="*/ 5716798 w 5716800"/>
                <a:gd name="connsiteY3" fmla="*/ 2730393 h 2730393"/>
                <a:gd name="connsiteX4" fmla="*/ 0 w 5716800"/>
                <a:gd name="connsiteY4" fmla="*/ 0 h 2730393"/>
                <a:gd name="connsiteX5" fmla="*/ 62892 w 5716800"/>
                <a:gd name="connsiteY5" fmla="*/ 32302 h 2730393"/>
                <a:gd name="connsiteX6" fmla="*/ 3415168 w 5716800"/>
                <a:gd name="connsiteY6" fmla="*/ 1089370 h 2730393"/>
                <a:gd name="connsiteX7" fmla="*/ 5226083 w 5716800"/>
                <a:gd name="connsiteY7" fmla="*/ 2304839 h 2730393"/>
                <a:gd name="connsiteX8" fmla="*/ 5716798 w 5716800"/>
                <a:gd name="connsiteY8" fmla="*/ 2730393 h 2730393"/>
                <a:gd name="connsiteX9" fmla="*/ 0 w 5716800"/>
                <a:gd name="connsiteY9" fmla="*/ 2730393 h 273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6800" h="2730393">
                  <a:moveTo>
                    <a:pt x="5716798" y="293115"/>
                  </a:moveTo>
                  <a:lnTo>
                    <a:pt x="5716800" y="293115"/>
                  </a:lnTo>
                  <a:lnTo>
                    <a:pt x="5716800" y="2730393"/>
                  </a:lnTo>
                  <a:lnTo>
                    <a:pt x="5716798" y="2730393"/>
                  </a:lnTo>
                  <a:close/>
                  <a:moveTo>
                    <a:pt x="0" y="0"/>
                  </a:moveTo>
                  <a:lnTo>
                    <a:pt x="62892" y="32302"/>
                  </a:lnTo>
                  <a:cubicBezTo>
                    <a:pt x="584554" y="261305"/>
                    <a:pt x="2520305" y="657581"/>
                    <a:pt x="3415168" y="1089370"/>
                  </a:cubicBezTo>
                  <a:cubicBezTo>
                    <a:pt x="4130190" y="1434381"/>
                    <a:pt x="4697588" y="1859104"/>
                    <a:pt x="5226083" y="2304839"/>
                  </a:cubicBezTo>
                  <a:lnTo>
                    <a:pt x="5716798" y="2730393"/>
                  </a:lnTo>
                  <a:lnTo>
                    <a:pt x="0" y="273039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51" name="Freihandform 259">
              <a:extLst>
                <a:ext uri="{FF2B5EF4-FFF2-40B4-BE49-F238E27FC236}">
                  <a16:creationId xmlns:a16="http://schemas.microsoft.com/office/drawing/2014/main" id="{086A60C9-66F5-13B6-8908-D714195D846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287321" y="3081845"/>
              <a:ext cx="3784165" cy="2008555"/>
            </a:xfrm>
            <a:custGeom>
              <a:avLst/>
              <a:gdLst/>
              <a:ahLst/>
              <a:cxnLst/>
              <a:rect l="l" t="t" r="r" b="b"/>
              <a:pathLst>
                <a:path w="3380789" h="2471581">
                  <a:moveTo>
                    <a:pt x="0" y="0"/>
                  </a:moveTo>
                  <a:cubicBezTo>
                    <a:pt x="369925" y="586198"/>
                    <a:pt x="745615" y="1167287"/>
                    <a:pt x="1310113" y="1577550"/>
                  </a:cubicBezTo>
                  <a:cubicBezTo>
                    <a:pt x="1834418" y="1958603"/>
                    <a:pt x="3054188" y="2399119"/>
                    <a:pt x="3380789" y="2471581"/>
                  </a:cubicBezTo>
                  <a:lnTo>
                    <a:pt x="0" y="247158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D6D381E-206A-EFDD-7896-F80A09063E4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Ideenpriorisierung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CD082A-DD31-3BA1-619F-A5BF6A2813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Matrix mit Strategierelevanz und Verhältnis </a:t>
            </a:r>
            <a:br>
              <a:rPr lang="de-DE" dirty="0"/>
            </a:br>
            <a:r>
              <a:rPr lang="de-DE" dirty="0"/>
              <a:t>der Ideen Priorisierung per Rangliste</a:t>
            </a:r>
          </a:p>
          <a:p>
            <a:endParaRPr lang="de-DE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863A85F-70B0-71AB-F825-AE9F98480E2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8414" y="2052000"/>
            <a:ext cx="6338386" cy="3492599"/>
            <a:chOff x="638414" y="2052000"/>
            <a:chExt cx="6338386" cy="3492599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F9794973-03DA-F779-9172-E0B2674CA02C}"/>
                </a:ext>
              </a:extLst>
            </p:cNvPr>
            <p:cNvSpPr txBox="1"/>
            <p:nvPr/>
          </p:nvSpPr>
          <p:spPr bwMode="gray">
            <a:xfrm>
              <a:off x="638414" y="3354352"/>
              <a:ext cx="332399" cy="613693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Strategie-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Relevanz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076717BD-0407-17C1-6D44-82820F70925A}"/>
                </a:ext>
              </a:extLst>
            </p:cNvPr>
            <p:cNvSpPr txBox="1"/>
            <p:nvPr/>
          </p:nvSpPr>
          <p:spPr bwMode="gray">
            <a:xfrm>
              <a:off x="832314" y="2232000"/>
              <a:ext cx="138499" cy="269304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7512B610-4C0B-427E-B9C9-7F2BE9C36C55}"/>
                </a:ext>
              </a:extLst>
            </p:cNvPr>
            <p:cNvSpPr txBox="1"/>
            <p:nvPr/>
          </p:nvSpPr>
          <p:spPr bwMode="gray">
            <a:xfrm>
              <a:off x="6528376" y="5378400"/>
              <a:ext cx="269304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C8C7B618-B5DF-ED76-CDD3-27D0A48CF486}"/>
                </a:ext>
              </a:extLst>
            </p:cNvPr>
            <p:cNvSpPr txBox="1"/>
            <p:nvPr/>
          </p:nvSpPr>
          <p:spPr bwMode="gray">
            <a:xfrm>
              <a:off x="3710589" y="5378400"/>
              <a:ext cx="635622" cy="1661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Rangfolge</a:t>
              </a:r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4C5EDE38-ABB7-8AB7-17D5-E8298F79A41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2052000"/>
              <a:ext cx="0" cy="32184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0D7A50C9-25E5-C22E-6F3A-B67A5298434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5270400"/>
              <a:ext cx="58968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65F39D81-CC28-58B3-3773-C1DBA080ADE9}"/>
                </a:ext>
              </a:extLst>
            </p:cNvPr>
            <p:cNvSpPr txBox="1"/>
            <p:nvPr/>
          </p:nvSpPr>
          <p:spPr bwMode="gray">
            <a:xfrm>
              <a:off x="1260000" y="5378400"/>
              <a:ext cx="346249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Gering</a:t>
              </a:r>
            </a:p>
          </p:txBody>
        </p:sp>
        <p:sp>
          <p:nvSpPr>
            <p:cNvPr id="250" name="Textfeld 249">
              <a:extLst>
                <a:ext uri="{FF2B5EF4-FFF2-40B4-BE49-F238E27FC236}">
                  <a16:creationId xmlns:a16="http://schemas.microsoft.com/office/drawing/2014/main" id="{1C888432-EEA8-4418-F66C-EAB376C74CA1}"/>
                </a:ext>
              </a:extLst>
            </p:cNvPr>
            <p:cNvSpPr txBox="1"/>
            <p:nvPr/>
          </p:nvSpPr>
          <p:spPr bwMode="gray">
            <a:xfrm>
              <a:off x="832314" y="4743640"/>
              <a:ext cx="138499" cy="346249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Gering</a:t>
              </a:r>
            </a:p>
          </p:txBody>
        </p:sp>
      </p:grpSp>
      <p:sp>
        <p:nvSpPr>
          <p:cNvPr id="253" name="Rechteckige Legende 17">
            <a:extLst>
              <a:ext uri="{FF2B5EF4-FFF2-40B4-BE49-F238E27FC236}">
                <a16:creationId xmlns:a16="http://schemas.microsoft.com/office/drawing/2014/main" id="{046D8CFE-0D00-ABDC-2CA5-BE410F2AC060}"/>
              </a:ext>
            </a:extLst>
          </p:cNvPr>
          <p:cNvSpPr/>
          <p:nvPr/>
        </p:nvSpPr>
        <p:spPr bwMode="gray">
          <a:xfrm>
            <a:off x="5457600" y="2160000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t" anchorCtr="0"/>
          <a:lstStyle/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„Do it!“</a:t>
            </a:r>
          </a:p>
          <a:p>
            <a:pPr algn="r">
              <a:lnSpc>
                <a:spcPct val="9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2"/>
                </a:solidFill>
              </a:rPr>
              <a:t>Top-Ideen</a:t>
            </a:r>
          </a:p>
        </p:txBody>
      </p:sp>
      <p:sp>
        <p:nvSpPr>
          <p:cNvPr id="255" name="Rechteckige Legende 18">
            <a:extLst>
              <a:ext uri="{FF2B5EF4-FFF2-40B4-BE49-F238E27FC236}">
                <a16:creationId xmlns:a16="http://schemas.microsoft.com/office/drawing/2014/main" id="{7FCCCAF5-B1EA-4CEC-2B3A-E92E3734C47D}"/>
              </a:ext>
            </a:extLst>
          </p:cNvPr>
          <p:cNvSpPr/>
          <p:nvPr/>
        </p:nvSpPr>
        <p:spPr bwMode="gray">
          <a:xfrm>
            <a:off x="1416299" y="4766400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b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„Save it!“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200" dirty="0">
                <a:solidFill>
                  <a:schemeClr val="tx2"/>
                </a:solidFill>
              </a:rPr>
              <a:t>Back-Up-Ideen</a:t>
            </a: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258" name="Textfeld 257">
            <a:extLst>
              <a:ext uri="{FF2B5EF4-FFF2-40B4-BE49-F238E27FC236}">
                <a16:creationId xmlns:a16="http://schemas.microsoft.com/office/drawing/2014/main" id="{08329897-62F7-6070-9267-4C4612A056EB}"/>
              </a:ext>
            </a:extLst>
          </p:cNvPr>
          <p:cNvSpPr txBox="1"/>
          <p:nvPr/>
        </p:nvSpPr>
        <p:spPr bwMode="gray">
          <a:xfrm>
            <a:off x="3109872" y="3824790"/>
            <a:ext cx="1440000" cy="215444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„Try it!“</a:t>
            </a:r>
          </a:p>
          <a:p>
            <a:pPr algn="ctr">
              <a:spcAft>
                <a:spcPts val="300"/>
              </a:spcAft>
            </a:pPr>
            <a:r>
              <a:rPr lang="de-DE" sz="1200" dirty="0">
                <a:solidFill>
                  <a:schemeClr val="tx2"/>
                </a:solidFill>
              </a:rPr>
              <a:t>Durchschnittliche Ideen</a:t>
            </a:r>
          </a:p>
        </p:txBody>
      </p:sp>
      <p:grpSp>
        <p:nvGrpSpPr>
          <p:cNvPr id="259" name="Gruppieren 258">
            <a:extLst>
              <a:ext uri="{FF2B5EF4-FFF2-40B4-BE49-F238E27FC236}">
                <a16:creationId xmlns:a16="http://schemas.microsoft.com/office/drawing/2014/main" id="{3AA9D8B5-110D-7275-A514-C6AAB6F73B0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564119" y="4022440"/>
            <a:ext cx="441705" cy="441703"/>
            <a:chOff x="4261479" y="3548472"/>
            <a:chExt cx="441705" cy="441703"/>
          </a:xfrm>
        </p:grpSpPr>
        <p:grpSp>
          <p:nvGrpSpPr>
            <p:cNvPr id="260" name="Gruppieren 259">
              <a:extLst>
                <a:ext uri="{FF2B5EF4-FFF2-40B4-BE49-F238E27FC236}">
                  <a16:creationId xmlns:a16="http://schemas.microsoft.com/office/drawing/2014/main" id="{73E47BDF-04BC-8E85-9270-9B561FD23A4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flipH="1">
              <a:off x="4261479" y="3548472"/>
              <a:ext cx="441705" cy="441703"/>
              <a:chOff x="4993052" y="4845232"/>
              <a:chExt cx="719173" cy="719170"/>
            </a:xfrm>
          </p:grpSpPr>
          <p:sp>
            <p:nvSpPr>
              <p:cNvPr id="269" name="Oval 5">
                <a:extLst>
                  <a:ext uri="{FF2B5EF4-FFF2-40B4-BE49-F238E27FC236}">
                    <a16:creationId xmlns:a16="http://schemas.microsoft.com/office/drawing/2014/main" id="{0899EADD-785E-CA3F-A4D9-83A0326B63D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2" y="4845232"/>
                <a:ext cx="719173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Oval 5">
                <a:extLst>
                  <a:ext uri="{FF2B5EF4-FFF2-40B4-BE49-F238E27FC236}">
                    <a16:creationId xmlns:a16="http://schemas.microsoft.com/office/drawing/2014/main" id="{FF829C73-FE93-8F35-D468-D038FDE5EC0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4" name="Oval 5">
                <a:extLst>
                  <a:ext uri="{FF2B5EF4-FFF2-40B4-BE49-F238E27FC236}">
                    <a16:creationId xmlns:a16="http://schemas.microsoft.com/office/drawing/2014/main" id="{018E1FF6-4965-2F34-E032-FA042E8346A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2" y="4845232"/>
                <a:ext cx="234460" cy="23445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accent1">
                    <a:lumMod val="50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de-DE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6</a:t>
                </a:r>
              </a:p>
            </p:txBody>
          </p:sp>
        </p:grpSp>
        <p:grpSp>
          <p:nvGrpSpPr>
            <p:cNvPr id="261" name="ICON">
              <a:extLst>
                <a:ext uri="{FF2B5EF4-FFF2-40B4-BE49-F238E27FC236}">
                  <a16:creationId xmlns:a16="http://schemas.microsoft.com/office/drawing/2014/main" id="{747BEE05-8377-43AD-09F4-CD7908F2FF6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414840" y="3659524"/>
              <a:ext cx="134975" cy="219600"/>
              <a:chOff x="10845550" y="7452595"/>
              <a:chExt cx="403929" cy="657181"/>
            </a:xfrm>
            <a:noFill/>
          </p:grpSpPr>
          <p:sp>
            <p:nvSpPr>
              <p:cNvPr id="264" name="Freihandform: Form 263">
                <a:extLst>
                  <a:ext uri="{FF2B5EF4-FFF2-40B4-BE49-F238E27FC236}">
                    <a16:creationId xmlns:a16="http://schemas.microsoft.com/office/drawing/2014/main" id="{1CBC4105-D77F-7D2B-1ED0-CE9477614836}"/>
                  </a:ext>
                </a:extLst>
              </p:cNvPr>
              <p:cNvSpPr/>
              <p:nvPr/>
            </p:nvSpPr>
            <p:spPr bwMode="gray">
              <a:xfrm>
                <a:off x="10845550" y="7452595"/>
                <a:ext cx="403929" cy="431222"/>
              </a:xfrm>
              <a:custGeom>
                <a:avLst/>
                <a:gdLst>
                  <a:gd name="connsiteX0" fmla="*/ 396700 w 403929"/>
                  <a:gd name="connsiteY0" fmla="*/ 204399 h 431222"/>
                  <a:gd name="connsiteX1" fmla="*/ 190914 w 403929"/>
                  <a:gd name="connsiteY1" fmla="*/ 12805 h 431222"/>
                  <a:gd name="connsiteX2" fmla="*/ 12967 w 403929"/>
                  <a:gd name="connsiteY2" fmla="*/ 188569 h 431222"/>
                  <a:gd name="connsiteX3" fmla="*/ 67552 w 403929"/>
                  <a:gd name="connsiteY3" fmla="*/ 339770 h 431222"/>
                  <a:gd name="connsiteX4" fmla="*/ 101395 w 403929"/>
                  <a:gd name="connsiteY4" fmla="*/ 420010 h 431222"/>
                  <a:gd name="connsiteX5" fmla="*/ 101395 w 403929"/>
                  <a:gd name="connsiteY5" fmla="*/ 420555 h 431222"/>
                  <a:gd name="connsiteX6" fmla="*/ 307726 w 403929"/>
                  <a:gd name="connsiteY6" fmla="*/ 420555 h 431222"/>
                  <a:gd name="connsiteX7" fmla="*/ 307726 w 403929"/>
                  <a:gd name="connsiteY7" fmla="*/ 420010 h 431222"/>
                  <a:gd name="connsiteX8" fmla="*/ 339932 w 403929"/>
                  <a:gd name="connsiteY8" fmla="*/ 341407 h 431222"/>
                  <a:gd name="connsiteX9" fmla="*/ 396700 w 403929"/>
                  <a:gd name="connsiteY9" fmla="*/ 204399 h 4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929" h="431222">
                    <a:moveTo>
                      <a:pt x="396700" y="204399"/>
                    </a:moveTo>
                    <a:cubicBezTo>
                      <a:pt x="396700" y="93591"/>
                      <a:pt x="303359" y="4617"/>
                      <a:pt x="190914" y="12805"/>
                    </a:cubicBezTo>
                    <a:cubicBezTo>
                      <a:pt x="97028" y="19355"/>
                      <a:pt x="20609" y="94683"/>
                      <a:pt x="12967" y="188569"/>
                    </a:cubicBezTo>
                    <a:cubicBezTo>
                      <a:pt x="8054" y="247521"/>
                      <a:pt x="29888" y="301560"/>
                      <a:pt x="67552" y="339770"/>
                    </a:cubicBezTo>
                    <a:cubicBezTo>
                      <a:pt x="88840" y="361604"/>
                      <a:pt x="101395" y="389988"/>
                      <a:pt x="101395" y="420010"/>
                    </a:cubicBezTo>
                    <a:lnTo>
                      <a:pt x="101395" y="420555"/>
                    </a:lnTo>
                    <a:lnTo>
                      <a:pt x="307726" y="420555"/>
                    </a:lnTo>
                    <a:lnTo>
                      <a:pt x="307726" y="420010"/>
                    </a:lnTo>
                    <a:cubicBezTo>
                      <a:pt x="307726" y="390534"/>
                      <a:pt x="319189" y="362149"/>
                      <a:pt x="339932" y="341407"/>
                    </a:cubicBezTo>
                    <a:cubicBezTo>
                      <a:pt x="374866" y="305927"/>
                      <a:pt x="396700" y="257892"/>
                      <a:pt x="396700" y="2043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5" name="Freihandform: Form 264">
                <a:extLst>
                  <a:ext uri="{FF2B5EF4-FFF2-40B4-BE49-F238E27FC236}">
                    <a16:creationId xmlns:a16="http://schemas.microsoft.com/office/drawing/2014/main" id="{66F6EBCA-95AC-124C-9BE1-49009DED13CF}"/>
                  </a:ext>
                </a:extLst>
              </p:cNvPr>
              <p:cNvSpPr/>
              <p:nvPr/>
            </p:nvSpPr>
            <p:spPr bwMode="gray">
              <a:xfrm>
                <a:off x="10886628" y="7492965"/>
                <a:ext cx="272925" cy="158297"/>
              </a:xfrm>
              <a:custGeom>
                <a:avLst/>
                <a:gdLst>
                  <a:gd name="connsiteX0" fmla="*/ 12282 w 272925"/>
                  <a:gd name="connsiteY0" fmla="*/ 150928 h 158296"/>
                  <a:gd name="connsiteX1" fmla="*/ 152019 w 272925"/>
                  <a:gd name="connsiteY1" fmla="*/ 12828 h 158296"/>
                  <a:gd name="connsiteX2" fmla="*/ 162936 w 272925"/>
                  <a:gd name="connsiteY2" fmla="*/ 12282 h 158296"/>
                  <a:gd name="connsiteX3" fmla="*/ 262827 w 272925"/>
                  <a:gd name="connsiteY3" fmla="*/ 49945 h 1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925" h="158296">
                    <a:moveTo>
                      <a:pt x="12282" y="150928"/>
                    </a:moveTo>
                    <a:cubicBezTo>
                      <a:pt x="18286" y="77238"/>
                      <a:pt x="78329" y="18286"/>
                      <a:pt x="152019" y="12828"/>
                    </a:cubicBezTo>
                    <a:cubicBezTo>
                      <a:pt x="155840" y="12828"/>
                      <a:pt x="159115" y="12282"/>
                      <a:pt x="162936" y="12282"/>
                    </a:cubicBezTo>
                    <a:cubicBezTo>
                      <a:pt x="201146" y="12282"/>
                      <a:pt x="236080" y="26474"/>
                      <a:pt x="262827" y="49945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6" name="Freihandform: Form 265">
                <a:extLst>
                  <a:ext uri="{FF2B5EF4-FFF2-40B4-BE49-F238E27FC236}">
                    <a16:creationId xmlns:a16="http://schemas.microsoft.com/office/drawing/2014/main" id="{1AD36F7D-6C6C-0D54-2545-9831F4DAC7DE}"/>
                  </a:ext>
                </a:extLst>
              </p:cNvPr>
              <p:cNvSpPr/>
              <p:nvPr/>
            </p:nvSpPr>
            <p:spPr bwMode="gray">
              <a:xfrm>
                <a:off x="10933025" y="7901261"/>
                <a:ext cx="229257" cy="21834"/>
              </a:xfrm>
              <a:custGeom>
                <a:avLst/>
                <a:gdLst>
                  <a:gd name="connsiteX0" fmla="*/ 12282 w 229257"/>
                  <a:gd name="connsiteY0" fmla="*/ 12282 h 21834"/>
                  <a:gd name="connsiteX1" fmla="*/ 220796 w 229257"/>
                  <a:gd name="connsiteY1" fmla="*/ 12282 h 2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257" h="21834">
                    <a:moveTo>
                      <a:pt x="12282" y="12282"/>
                    </a:moveTo>
                    <a:lnTo>
                      <a:pt x="220796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7" name="Freihandform: Form 266">
                <a:extLst>
                  <a:ext uri="{FF2B5EF4-FFF2-40B4-BE49-F238E27FC236}">
                    <a16:creationId xmlns:a16="http://schemas.microsoft.com/office/drawing/2014/main" id="{FE71624E-B1C4-3B7E-AA54-573A6CA78646}"/>
                  </a:ext>
                </a:extLst>
              </p:cNvPr>
              <p:cNvSpPr/>
              <p:nvPr/>
            </p:nvSpPr>
            <p:spPr bwMode="gray">
              <a:xfrm>
                <a:off x="10933026" y="7942200"/>
                <a:ext cx="229257" cy="120087"/>
              </a:xfrm>
              <a:custGeom>
                <a:avLst/>
                <a:gdLst>
                  <a:gd name="connsiteX0" fmla="*/ 137827 w 229257"/>
                  <a:gd name="connsiteY0" fmla="*/ 112172 h 120087"/>
                  <a:gd name="connsiteX1" fmla="*/ 95797 w 229257"/>
                  <a:gd name="connsiteY1" fmla="*/ 112172 h 120087"/>
                  <a:gd name="connsiteX2" fmla="*/ 12282 w 229257"/>
                  <a:gd name="connsiteY2" fmla="*/ 28657 h 120087"/>
                  <a:gd name="connsiteX3" fmla="*/ 12282 w 229257"/>
                  <a:gd name="connsiteY3" fmla="*/ 12282 h 120087"/>
                  <a:gd name="connsiteX4" fmla="*/ 220796 w 229257"/>
                  <a:gd name="connsiteY4" fmla="*/ 12282 h 120087"/>
                  <a:gd name="connsiteX5" fmla="*/ 220796 w 229257"/>
                  <a:gd name="connsiteY5" fmla="*/ 28657 h 120087"/>
                  <a:gd name="connsiteX6" fmla="*/ 137827 w 229257"/>
                  <a:gd name="connsiteY6" fmla="*/ 112172 h 12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257" h="120087">
                    <a:moveTo>
                      <a:pt x="137827" y="112172"/>
                    </a:moveTo>
                    <a:lnTo>
                      <a:pt x="95797" y="112172"/>
                    </a:lnTo>
                    <a:cubicBezTo>
                      <a:pt x="49945" y="112172"/>
                      <a:pt x="12282" y="75054"/>
                      <a:pt x="12282" y="28657"/>
                    </a:cubicBezTo>
                    <a:lnTo>
                      <a:pt x="12282" y="12282"/>
                    </a:lnTo>
                    <a:lnTo>
                      <a:pt x="220796" y="12282"/>
                    </a:lnTo>
                    <a:lnTo>
                      <a:pt x="220796" y="28657"/>
                    </a:lnTo>
                    <a:cubicBezTo>
                      <a:pt x="220796" y="75054"/>
                      <a:pt x="183679" y="112172"/>
                      <a:pt x="137827" y="11217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8" name="Freihandform: Form 267">
                <a:extLst>
                  <a:ext uri="{FF2B5EF4-FFF2-40B4-BE49-F238E27FC236}">
                    <a16:creationId xmlns:a16="http://schemas.microsoft.com/office/drawing/2014/main" id="{DB3F6851-0A4B-504B-DB9B-2BE9DC17AB2D}"/>
                  </a:ext>
                </a:extLst>
              </p:cNvPr>
              <p:cNvSpPr/>
              <p:nvPr/>
            </p:nvSpPr>
            <p:spPr bwMode="gray">
              <a:xfrm>
                <a:off x="11006715" y="8044274"/>
                <a:ext cx="81878" cy="65502"/>
              </a:xfrm>
              <a:custGeom>
                <a:avLst/>
                <a:gdLst>
                  <a:gd name="connsiteX0" fmla="*/ 12282 w 81877"/>
                  <a:gd name="connsiteY0" fmla="*/ 12282 h 65502"/>
                  <a:gd name="connsiteX1" fmla="*/ 12282 w 81877"/>
                  <a:gd name="connsiteY1" fmla="*/ 23199 h 65502"/>
                  <a:gd name="connsiteX2" fmla="*/ 42849 w 81877"/>
                  <a:gd name="connsiteY2" fmla="*/ 53766 h 65502"/>
                  <a:gd name="connsiteX3" fmla="*/ 42849 w 81877"/>
                  <a:gd name="connsiteY3" fmla="*/ 53766 h 65502"/>
                  <a:gd name="connsiteX4" fmla="*/ 73417 w 81877"/>
                  <a:gd name="connsiteY4" fmla="*/ 23199 h 65502"/>
                  <a:gd name="connsiteX5" fmla="*/ 73417 w 81877"/>
                  <a:gd name="connsiteY5" fmla="*/ 12282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77" h="65502">
                    <a:moveTo>
                      <a:pt x="12282" y="12282"/>
                    </a:moveTo>
                    <a:lnTo>
                      <a:pt x="12282" y="23199"/>
                    </a:lnTo>
                    <a:cubicBezTo>
                      <a:pt x="12282" y="40120"/>
                      <a:pt x="25928" y="53766"/>
                      <a:pt x="42849" y="53766"/>
                    </a:cubicBezTo>
                    <a:lnTo>
                      <a:pt x="42849" y="53766"/>
                    </a:lnTo>
                    <a:cubicBezTo>
                      <a:pt x="59770" y="53766"/>
                      <a:pt x="73417" y="40120"/>
                      <a:pt x="73417" y="23199"/>
                    </a:cubicBezTo>
                    <a:lnTo>
                      <a:pt x="73417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355" name="Gruppieren 354">
            <a:extLst>
              <a:ext uri="{FF2B5EF4-FFF2-40B4-BE49-F238E27FC236}">
                <a16:creationId xmlns:a16="http://schemas.microsoft.com/office/drawing/2014/main" id="{5B28684F-FC12-19A0-06C2-CEA63AA6393D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6021023" y="3141042"/>
            <a:ext cx="441704" cy="441703"/>
            <a:chOff x="4023093" y="3301586"/>
            <a:chExt cx="719172" cy="719170"/>
          </a:xfrm>
        </p:grpSpPr>
        <p:grpSp>
          <p:nvGrpSpPr>
            <p:cNvPr id="356" name="Gruppieren 355">
              <a:extLst>
                <a:ext uri="{FF2B5EF4-FFF2-40B4-BE49-F238E27FC236}">
                  <a16:creationId xmlns:a16="http://schemas.microsoft.com/office/drawing/2014/main" id="{4C9873E0-28A5-7E82-C6E0-2F2B29790C1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23093" y="3301586"/>
              <a:ext cx="719172" cy="719170"/>
              <a:chOff x="4993053" y="4845232"/>
              <a:chExt cx="719172" cy="719170"/>
            </a:xfrm>
          </p:grpSpPr>
          <p:sp>
            <p:nvSpPr>
              <p:cNvPr id="374" name="Oval 5">
                <a:extLst>
                  <a:ext uri="{FF2B5EF4-FFF2-40B4-BE49-F238E27FC236}">
                    <a16:creationId xmlns:a16="http://schemas.microsoft.com/office/drawing/2014/main" id="{44641F34-CCB1-1468-D186-E400F894228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Oval 5">
                <a:extLst>
                  <a:ext uri="{FF2B5EF4-FFF2-40B4-BE49-F238E27FC236}">
                    <a16:creationId xmlns:a16="http://schemas.microsoft.com/office/drawing/2014/main" id="{7099766A-D5DD-3521-8A0A-448FD326AE6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37" name="Oval 5">
                <a:extLst>
                  <a:ext uri="{FF2B5EF4-FFF2-40B4-BE49-F238E27FC236}">
                    <a16:creationId xmlns:a16="http://schemas.microsoft.com/office/drawing/2014/main" id="{2FC9A268-53C5-3652-21A0-FA9E5FC2689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234461" cy="23445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accent3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de-DE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2</a:t>
                </a:r>
              </a:p>
            </p:txBody>
          </p:sp>
        </p:grpSp>
        <p:grpSp>
          <p:nvGrpSpPr>
            <p:cNvPr id="357" name="ICON">
              <a:extLst>
                <a:ext uri="{FF2B5EF4-FFF2-40B4-BE49-F238E27FC236}">
                  <a16:creationId xmlns:a16="http://schemas.microsoft.com/office/drawing/2014/main" id="{03343B46-4093-037D-E82E-0AE52BF4879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0949" y="3481171"/>
              <a:ext cx="283460" cy="360000"/>
              <a:chOff x="7311483" y="4271894"/>
              <a:chExt cx="531659" cy="675218"/>
            </a:xfrm>
            <a:noFill/>
          </p:grpSpPr>
          <p:sp>
            <p:nvSpPr>
              <p:cNvPr id="358" name="Freihandform: Form 357">
                <a:extLst>
                  <a:ext uri="{FF2B5EF4-FFF2-40B4-BE49-F238E27FC236}">
                    <a16:creationId xmlns:a16="http://schemas.microsoft.com/office/drawing/2014/main" id="{83884F7F-9294-DF2C-0FAC-D995CD040E34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59" name="Freihandform: Form 358">
                <a:extLst>
                  <a:ext uri="{FF2B5EF4-FFF2-40B4-BE49-F238E27FC236}">
                    <a16:creationId xmlns:a16="http://schemas.microsoft.com/office/drawing/2014/main" id="{B4230DCB-5FE7-BC8F-1CC6-4E5E8AEF4B35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0" name="Freihandform: Form 359">
                <a:extLst>
                  <a:ext uri="{FF2B5EF4-FFF2-40B4-BE49-F238E27FC236}">
                    <a16:creationId xmlns:a16="http://schemas.microsoft.com/office/drawing/2014/main" id="{B00F6650-B470-CACF-58CB-D82B41DBA08F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1" name="Freihandform: Form 360">
                <a:extLst>
                  <a:ext uri="{FF2B5EF4-FFF2-40B4-BE49-F238E27FC236}">
                    <a16:creationId xmlns:a16="http://schemas.microsoft.com/office/drawing/2014/main" id="{AC7B970E-EE31-5179-D586-3EF2D77275A5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2" name="Freihandform: Form 361">
                <a:extLst>
                  <a:ext uri="{FF2B5EF4-FFF2-40B4-BE49-F238E27FC236}">
                    <a16:creationId xmlns:a16="http://schemas.microsoft.com/office/drawing/2014/main" id="{65AE3190-7283-79B0-0F60-532B35E183A6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3" name="Freihandform: Form 362">
                <a:extLst>
                  <a:ext uri="{FF2B5EF4-FFF2-40B4-BE49-F238E27FC236}">
                    <a16:creationId xmlns:a16="http://schemas.microsoft.com/office/drawing/2014/main" id="{2904D11E-47E5-D77F-3D59-6380B2DBFA74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4" name="Freihandform: Form 363">
                <a:extLst>
                  <a:ext uri="{FF2B5EF4-FFF2-40B4-BE49-F238E27FC236}">
                    <a16:creationId xmlns:a16="http://schemas.microsoft.com/office/drawing/2014/main" id="{7D52BF9D-384D-4BB8-91EE-EAAC1197E0C6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5" name="Freihandform: Form 364">
                <a:extLst>
                  <a:ext uri="{FF2B5EF4-FFF2-40B4-BE49-F238E27FC236}">
                    <a16:creationId xmlns:a16="http://schemas.microsoft.com/office/drawing/2014/main" id="{5D91E11F-55E3-53B8-86D4-248DCB766E8F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6" name="Freihandform: Form 365">
                <a:extLst>
                  <a:ext uri="{FF2B5EF4-FFF2-40B4-BE49-F238E27FC236}">
                    <a16:creationId xmlns:a16="http://schemas.microsoft.com/office/drawing/2014/main" id="{CD5BB689-48E0-DC68-21C7-254E1E17F6A4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7" name="Freihandform: Form 366">
                <a:extLst>
                  <a:ext uri="{FF2B5EF4-FFF2-40B4-BE49-F238E27FC236}">
                    <a16:creationId xmlns:a16="http://schemas.microsoft.com/office/drawing/2014/main" id="{FC25E7E1-751E-C608-B6E9-CF761EF6C092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8" name="Freihandform: Form 367">
                <a:extLst>
                  <a:ext uri="{FF2B5EF4-FFF2-40B4-BE49-F238E27FC236}">
                    <a16:creationId xmlns:a16="http://schemas.microsoft.com/office/drawing/2014/main" id="{EB1D9D60-BCEF-13E4-2298-3EA0E674AA50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9" name="Freihandform: Form 368">
                <a:extLst>
                  <a:ext uri="{FF2B5EF4-FFF2-40B4-BE49-F238E27FC236}">
                    <a16:creationId xmlns:a16="http://schemas.microsoft.com/office/drawing/2014/main" id="{3DFB54CA-0ECC-3A3D-694B-B7C75CABC3BE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70" name="Freihandform: Form 369">
                <a:extLst>
                  <a:ext uri="{FF2B5EF4-FFF2-40B4-BE49-F238E27FC236}">
                    <a16:creationId xmlns:a16="http://schemas.microsoft.com/office/drawing/2014/main" id="{0073EF26-A5D5-1C68-C951-61BA11761D3D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71" name="Freihandform: Form 370">
                <a:extLst>
                  <a:ext uri="{FF2B5EF4-FFF2-40B4-BE49-F238E27FC236}">
                    <a16:creationId xmlns:a16="http://schemas.microsoft.com/office/drawing/2014/main" id="{BBB08ECA-7DDE-D601-9564-7D9604CBA925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72" name="Freihandform: Form 371">
                <a:extLst>
                  <a:ext uri="{FF2B5EF4-FFF2-40B4-BE49-F238E27FC236}">
                    <a16:creationId xmlns:a16="http://schemas.microsoft.com/office/drawing/2014/main" id="{7FBA7E21-CA84-6299-95A8-1A8291C15A6A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73" name="Freihandform: Form 372">
                <a:extLst>
                  <a:ext uri="{FF2B5EF4-FFF2-40B4-BE49-F238E27FC236}">
                    <a16:creationId xmlns:a16="http://schemas.microsoft.com/office/drawing/2014/main" id="{ACAA342E-E74B-60D4-E44E-9EF6DB267E95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376" name="Textplatzhalter 1">
            <a:extLst>
              <a:ext uri="{FF2B5EF4-FFF2-40B4-BE49-F238E27FC236}">
                <a16:creationId xmlns:a16="http://schemas.microsoft.com/office/drawing/2014/main" id="{D6C3FF0F-6A77-116A-E12F-5DE7D4EE4A55}"/>
              </a:ext>
            </a:extLst>
          </p:cNvPr>
          <p:cNvSpPr txBox="1">
            <a:spLocks/>
          </p:cNvSpPr>
          <p:nvPr/>
        </p:nvSpPr>
        <p:spPr bwMode="gray">
          <a:xfrm>
            <a:off x="7947435" y="0"/>
            <a:ext cx="4244565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vert="horz" lIns="540000" tIns="1872000" rIns="540000" bIns="1080000" rtlCol="0">
            <a:noAutofit/>
          </a:bodyPr>
          <a:lstStyle>
            <a:lvl1pPr marL="0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2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81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117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30153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-342900">
              <a:spcAft>
                <a:spcPts val="300"/>
              </a:spcAft>
              <a:buFont typeface="+mj-lt"/>
              <a:buAutoNum type="arabicPeriod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 indent="-342900">
              <a:spcAft>
                <a:spcPts val="300"/>
              </a:spcAft>
              <a:buFont typeface="+mj-lt"/>
              <a:buAutoNum type="arabicPeriod" startAt="2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 indent="-342900">
              <a:spcAft>
                <a:spcPts val="300"/>
              </a:spcAft>
              <a:buFont typeface="+mj-lt"/>
              <a:buAutoNum type="arabicPeriod" startAt="3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 indent="-342900">
              <a:spcAft>
                <a:spcPts val="300"/>
              </a:spcAft>
              <a:buFont typeface="+mj-lt"/>
              <a:buAutoNum type="arabicPeriod" startAt="4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 indent="-342900">
              <a:spcAft>
                <a:spcPts val="300"/>
              </a:spcAft>
              <a:buFont typeface="+mj-lt"/>
              <a:buAutoNum type="arabicPeriod" startAt="5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 indent="-342900">
              <a:spcAft>
                <a:spcPts val="300"/>
              </a:spcAft>
              <a:buFont typeface="+mj-lt"/>
              <a:buAutoNum type="arabicPeriod" startAt="6"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Name der Idee</a:t>
            </a:r>
          </a:p>
          <a:p>
            <a:pPr marL="360000"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360000" lvl="1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03" name="Gruppieren 402">
            <a:extLst>
              <a:ext uri="{FF2B5EF4-FFF2-40B4-BE49-F238E27FC236}">
                <a16:creationId xmlns:a16="http://schemas.microsoft.com/office/drawing/2014/main" id="{CC928692-AD5C-3926-A143-56A691839EC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488799" y="792000"/>
            <a:ext cx="847424" cy="847422"/>
            <a:chOff x="8488799" y="1511999"/>
            <a:chExt cx="847424" cy="847422"/>
          </a:xfrm>
        </p:grpSpPr>
        <p:grpSp>
          <p:nvGrpSpPr>
            <p:cNvPr id="378" name="Gruppieren 377">
              <a:extLst>
                <a:ext uri="{FF2B5EF4-FFF2-40B4-BE49-F238E27FC236}">
                  <a16:creationId xmlns:a16="http://schemas.microsoft.com/office/drawing/2014/main" id="{91D2CBF0-9989-D829-0597-C54DE5DB93E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488799" y="1511999"/>
              <a:ext cx="847424" cy="847422"/>
              <a:chOff x="7075896" y="2233365"/>
              <a:chExt cx="719172" cy="719170"/>
            </a:xfrm>
          </p:grpSpPr>
          <p:sp>
            <p:nvSpPr>
              <p:cNvPr id="390" name="Oval 2">
                <a:extLst>
                  <a:ext uri="{FF2B5EF4-FFF2-40B4-BE49-F238E27FC236}">
                    <a16:creationId xmlns:a16="http://schemas.microsoft.com/office/drawing/2014/main" id="{303CCB92-F5E0-FD1C-B307-B9CC888BFDF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1" name="Oval 2">
                <a:extLst>
                  <a:ext uri="{FF2B5EF4-FFF2-40B4-BE49-F238E27FC236}">
                    <a16:creationId xmlns:a16="http://schemas.microsoft.com/office/drawing/2014/main" id="{C685C029-D67E-7EAB-1EAB-2EA1A0D29D7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4" name="ICON">
              <a:extLst>
                <a:ext uri="{FF2B5EF4-FFF2-40B4-BE49-F238E27FC236}">
                  <a16:creationId xmlns:a16="http://schemas.microsoft.com/office/drawing/2014/main" id="{005DF996-E2A6-30B7-CADC-723AF5755DE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786833" y="1755710"/>
              <a:ext cx="251356" cy="360000"/>
              <a:chOff x="8373691" y="4200610"/>
              <a:chExt cx="505024" cy="723306"/>
            </a:xfrm>
            <a:noFill/>
          </p:grpSpPr>
          <p:sp>
            <p:nvSpPr>
              <p:cNvPr id="395" name="Freihandform: Form 394">
                <a:extLst>
                  <a:ext uri="{FF2B5EF4-FFF2-40B4-BE49-F238E27FC236}">
                    <a16:creationId xmlns:a16="http://schemas.microsoft.com/office/drawing/2014/main" id="{ACB2B6F9-D350-16CD-37EE-9FB121E656C5}"/>
                  </a:ext>
                </a:extLst>
              </p:cNvPr>
              <p:cNvSpPr/>
              <p:nvPr/>
            </p:nvSpPr>
            <p:spPr bwMode="gray">
              <a:xfrm>
                <a:off x="8373691" y="4239328"/>
                <a:ext cx="505024" cy="684588"/>
              </a:xfrm>
              <a:custGeom>
                <a:avLst/>
                <a:gdLst>
                  <a:gd name="connsiteX0" fmla="*/ 482585 w 733040"/>
                  <a:gd name="connsiteY0" fmla="*/ 18326 h 993676"/>
                  <a:gd name="connsiteX1" fmla="*/ 715529 w 733040"/>
                  <a:gd name="connsiteY1" fmla="*/ 18326 h 993676"/>
                  <a:gd name="connsiteX2" fmla="*/ 715529 w 733040"/>
                  <a:gd name="connsiteY2" fmla="*/ 766841 h 993676"/>
                  <a:gd name="connsiteX3" fmla="*/ 715529 w 733040"/>
                  <a:gd name="connsiteY3" fmla="*/ 976165 h 993676"/>
                  <a:gd name="connsiteX4" fmla="*/ 506205 w 733040"/>
                  <a:gd name="connsiteY4" fmla="*/ 976165 h 993676"/>
                  <a:gd name="connsiteX5" fmla="*/ 18326 w 733040"/>
                  <a:gd name="connsiteY5" fmla="*/ 976165 h 993676"/>
                  <a:gd name="connsiteX6" fmla="*/ 18326 w 733040"/>
                  <a:gd name="connsiteY6" fmla="*/ 18326 h 993676"/>
                  <a:gd name="connsiteX7" fmla="*/ 251270 w 733040"/>
                  <a:gd name="connsiteY7" fmla="*/ 18326 h 99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3040" h="993676">
                    <a:moveTo>
                      <a:pt x="482585" y="18326"/>
                    </a:moveTo>
                    <a:lnTo>
                      <a:pt x="715529" y="18326"/>
                    </a:lnTo>
                    <a:lnTo>
                      <a:pt x="715529" y="766841"/>
                    </a:lnTo>
                    <a:lnTo>
                      <a:pt x="715529" y="976165"/>
                    </a:lnTo>
                    <a:lnTo>
                      <a:pt x="506205" y="976165"/>
                    </a:lnTo>
                    <a:lnTo>
                      <a:pt x="18326" y="976165"/>
                    </a:lnTo>
                    <a:lnTo>
                      <a:pt x="18326" y="18326"/>
                    </a:lnTo>
                    <a:lnTo>
                      <a:pt x="251270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96" name="Freihandform: Form 395">
                <a:extLst>
                  <a:ext uri="{FF2B5EF4-FFF2-40B4-BE49-F238E27FC236}">
                    <a16:creationId xmlns:a16="http://schemas.microsoft.com/office/drawing/2014/main" id="{6D1AA38B-1BD6-7600-DE81-A9F48109ED4F}"/>
                  </a:ext>
                </a:extLst>
              </p:cNvPr>
              <p:cNvSpPr/>
              <p:nvPr/>
            </p:nvSpPr>
            <p:spPr bwMode="gray">
              <a:xfrm>
                <a:off x="8482552" y="4432921"/>
                <a:ext cx="286181" cy="22446"/>
              </a:xfrm>
              <a:custGeom>
                <a:avLst/>
                <a:gdLst>
                  <a:gd name="connsiteX0" fmla="*/ 18326 w 415389"/>
                  <a:gd name="connsiteY0" fmla="*/ 18326 h 32579"/>
                  <a:gd name="connsiteX1" fmla="*/ 399507 w 41538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5389" h="32579">
                    <a:moveTo>
                      <a:pt x="18326" y="18326"/>
                    </a:moveTo>
                    <a:lnTo>
                      <a:pt x="399507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97" name="Freihandform: Form 396">
                <a:extLst>
                  <a:ext uri="{FF2B5EF4-FFF2-40B4-BE49-F238E27FC236}">
                    <a16:creationId xmlns:a16="http://schemas.microsoft.com/office/drawing/2014/main" id="{F40D7225-01D9-00B7-C695-616CEC4041C9}"/>
                  </a:ext>
                </a:extLst>
              </p:cNvPr>
              <p:cNvSpPr/>
              <p:nvPr/>
            </p:nvSpPr>
            <p:spPr bwMode="gray">
              <a:xfrm>
                <a:off x="8482552" y="4523825"/>
                <a:ext cx="286181" cy="22446"/>
              </a:xfrm>
              <a:custGeom>
                <a:avLst/>
                <a:gdLst>
                  <a:gd name="connsiteX0" fmla="*/ 18326 w 415389"/>
                  <a:gd name="connsiteY0" fmla="*/ 18326 h 32579"/>
                  <a:gd name="connsiteX1" fmla="*/ 399507 w 41538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5389" h="32579">
                    <a:moveTo>
                      <a:pt x="18326" y="18326"/>
                    </a:moveTo>
                    <a:lnTo>
                      <a:pt x="399507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98" name="Freihandform: Form 397">
                <a:extLst>
                  <a:ext uri="{FF2B5EF4-FFF2-40B4-BE49-F238E27FC236}">
                    <a16:creationId xmlns:a16="http://schemas.microsoft.com/office/drawing/2014/main" id="{2B65C0BC-C2F8-9DF0-EBF2-E6A9F3456781}"/>
                  </a:ext>
                </a:extLst>
              </p:cNvPr>
              <p:cNvSpPr/>
              <p:nvPr/>
            </p:nvSpPr>
            <p:spPr bwMode="gray">
              <a:xfrm>
                <a:off x="8482552" y="4614729"/>
                <a:ext cx="286181" cy="22446"/>
              </a:xfrm>
              <a:custGeom>
                <a:avLst/>
                <a:gdLst>
                  <a:gd name="connsiteX0" fmla="*/ 18326 w 415389"/>
                  <a:gd name="connsiteY0" fmla="*/ 18326 h 32579"/>
                  <a:gd name="connsiteX1" fmla="*/ 399507 w 41538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5389" h="32579">
                    <a:moveTo>
                      <a:pt x="18326" y="18326"/>
                    </a:moveTo>
                    <a:lnTo>
                      <a:pt x="399507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99" name="Freihandform: Form 398">
                <a:extLst>
                  <a:ext uri="{FF2B5EF4-FFF2-40B4-BE49-F238E27FC236}">
                    <a16:creationId xmlns:a16="http://schemas.microsoft.com/office/drawing/2014/main" id="{3F9CC0D6-ED85-3ABA-00D3-77F433761EBA}"/>
                  </a:ext>
                </a:extLst>
              </p:cNvPr>
              <p:cNvSpPr/>
              <p:nvPr/>
            </p:nvSpPr>
            <p:spPr bwMode="gray">
              <a:xfrm>
                <a:off x="8482552" y="4705633"/>
                <a:ext cx="286181" cy="22446"/>
              </a:xfrm>
              <a:custGeom>
                <a:avLst/>
                <a:gdLst>
                  <a:gd name="connsiteX0" fmla="*/ 18326 w 415389"/>
                  <a:gd name="connsiteY0" fmla="*/ 18326 h 32579"/>
                  <a:gd name="connsiteX1" fmla="*/ 399507 w 41538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5389" h="32579">
                    <a:moveTo>
                      <a:pt x="18326" y="18326"/>
                    </a:moveTo>
                    <a:lnTo>
                      <a:pt x="399507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00" name="Freihandform: Form 399">
                <a:extLst>
                  <a:ext uri="{FF2B5EF4-FFF2-40B4-BE49-F238E27FC236}">
                    <a16:creationId xmlns:a16="http://schemas.microsoft.com/office/drawing/2014/main" id="{917722EA-B337-6B85-E82C-ABD2441CACD1}"/>
                  </a:ext>
                </a:extLst>
              </p:cNvPr>
              <p:cNvSpPr/>
              <p:nvPr/>
            </p:nvSpPr>
            <p:spPr bwMode="gray">
              <a:xfrm>
                <a:off x="8534176" y="4200610"/>
                <a:ext cx="179564" cy="129062"/>
              </a:xfrm>
              <a:custGeom>
                <a:avLst/>
                <a:gdLst>
                  <a:gd name="connsiteX0" fmla="*/ 18326 w 260636"/>
                  <a:gd name="connsiteY0" fmla="*/ 33802 h 187332"/>
                  <a:gd name="connsiteX1" fmla="*/ 18326 w 260636"/>
                  <a:gd name="connsiteY1" fmla="*/ 152717 h 187332"/>
                  <a:gd name="connsiteX2" fmla="*/ 38688 w 260636"/>
                  <a:gd name="connsiteY2" fmla="*/ 173079 h 187332"/>
                  <a:gd name="connsiteX3" fmla="*/ 46833 w 260636"/>
                  <a:gd name="connsiteY3" fmla="*/ 173079 h 187332"/>
                  <a:gd name="connsiteX4" fmla="*/ 67195 w 260636"/>
                  <a:gd name="connsiteY4" fmla="*/ 155160 h 187332"/>
                  <a:gd name="connsiteX5" fmla="*/ 67195 w 260636"/>
                  <a:gd name="connsiteY5" fmla="*/ 152717 h 187332"/>
                  <a:gd name="connsiteX6" fmla="*/ 138056 w 260636"/>
                  <a:gd name="connsiteY6" fmla="*/ 90816 h 187332"/>
                  <a:gd name="connsiteX7" fmla="*/ 138056 w 260636"/>
                  <a:gd name="connsiteY7" fmla="*/ 90816 h 187332"/>
                  <a:gd name="connsiteX8" fmla="*/ 208916 w 260636"/>
                  <a:gd name="connsiteY8" fmla="*/ 152717 h 187332"/>
                  <a:gd name="connsiteX9" fmla="*/ 208916 w 260636"/>
                  <a:gd name="connsiteY9" fmla="*/ 155160 h 187332"/>
                  <a:gd name="connsiteX10" fmla="*/ 229278 w 260636"/>
                  <a:gd name="connsiteY10" fmla="*/ 173079 h 187332"/>
                  <a:gd name="connsiteX11" fmla="*/ 229278 w 260636"/>
                  <a:gd name="connsiteY11" fmla="*/ 173079 h 187332"/>
                  <a:gd name="connsiteX12" fmla="*/ 249641 w 260636"/>
                  <a:gd name="connsiteY12" fmla="*/ 152717 h 187332"/>
                  <a:gd name="connsiteX13" fmla="*/ 249641 w 260636"/>
                  <a:gd name="connsiteY13" fmla="*/ 33802 h 187332"/>
                  <a:gd name="connsiteX14" fmla="*/ 234166 w 260636"/>
                  <a:gd name="connsiteY14" fmla="*/ 18326 h 187332"/>
                  <a:gd name="connsiteX15" fmla="*/ 33801 w 260636"/>
                  <a:gd name="connsiteY15" fmla="*/ 18326 h 187332"/>
                  <a:gd name="connsiteX16" fmla="*/ 18326 w 260636"/>
                  <a:gd name="connsiteY16" fmla="*/ 33802 h 18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60636" h="187332">
                    <a:moveTo>
                      <a:pt x="18326" y="33802"/>
                    </a:moveTo>
                    <a:lnTo>
                      <a:pt x="18326" y="152717"/>
                    </a:lnTo>
                    <a:cubicBezTo>
                      <a:pt x="18326" y="164120"/>
                      <a:pt x="27285" y="173079"/>
                      <a:pt x="38688" y="173079"/>
                    </a:cubicBezTo>
                    <a:lnTo>
                      <a:pt x="46833" y="173079"/>
                    </a:lnTo>
                    <a:cubicBezTo>
                      <a:pt x="57421" y="173079"/>
                      <a:pt x="65566" y="165749"/>
                      <a:pt x="67195" y="155160"/>
                    </a:cubicBezTo>
                    <a:lnTo>
                      <a:pt x="67195" y="152717"/>
                    </a:lnTo>
                    <a:cubicBezTo>
                      <a:pt x="72082" y="116880"/>
                      <a:pt x="102218" y="90816"/>
                      <a:pt x="138056" y="90816"/>
                    </a:cubicBezTo>
                    <a:lnTo>
                      <a:pt x="138056" y="90816"/>
                    </a:lnTo>
                    <a:cubicBezTo>
                      <a:pt x="173893" y="90816"/>
                      <a:pt x="204029" y="117694"/>
                      <a:pt x="208916" y="152717"/>
                    </a:cubicBezTo>
                    <a:lnTo>
                      <a:pt x="208916" y="155160"/>
                    </a:lnTo>
                    <a:cubicBezTo>
                      <a:pt x="210545" y="164934"/>
                      <a:pt x="218690" y="173079"/>
                      <a:pt x="229278" y="173079"/>
                    </a:cubicBezTo>
                    <a:lnTo>
                      <a:pt x="229278" y="173079"/>
                    </a:lnTo>
                    <a:cubicBezTo>
                      <a:pt x="240681" y="173079"/>
                      <a:pt x="249641" y="164120"/>
                      <a:pt x="249641" y="152717"/>
                    </a:cubicBezTo>
                    <a:lnTo>
                      <a:pt x="249641" y="33802"/>
                    </a:lnTo>
                    <a:cubicBezTo>
                      <a:pt x="249641" y="24842"/>
                      <a:pt x="242311" y="18326"/>
                      <a:pt x="234166" y="18326"/>
                    </a:cubicBezTo>
                    <a:lnTo>
                      <a:pt x="33801" y="18326"/>
                    </a:lnTo>
                    <a:cubicBezTo>
                      <a:pt x="24842" y="18326"/>
                      <a:pt x="18326" y="25657"/>
                      <a:pt x="18326" y="3380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50" name="Gruppieren 449">
            <a:extLst>
              <a:ext uri="{FF2B5EF4-FFF2-40B4-BE49-F238E27FC236}">
                <a16:creationId xmlns:a16="http://schemas.microsoft.com/office/drawing/2014/main" id="{F326042C-A88D-B1AD-AF1C-0DC34DABB269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2610791" y="3633344"/>
            <a:ext cx="441705" cy="441703"/>
            <a:chOff x="4023093" y="3301586"/>
            <a:chExt cx="719172" cy="719170"/>
          </a:xfrm>
        </p:grpSpPr>
        <p:grpSp>
          <p:nvGrpSpPr>
            <p:cNvPr id="451" name="Gruppieren 450">
              <a:extLst>
                <a:ext uri="{FF2B5EF4-FFF2-40B4-BE49-F238E27FC236}">
                  <a16:creationId xmlns:a16="http://schemas.microsoft.com/office/drawing/2014/main" id="{62309533-367D-0687-5ECF-9A470D43F29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23093" y="3301586"/>
              <a:ext cx="719172" cy="719170"/>
              <a:chOff x="4993053" y="4845232"/>
              <a:chExt cx="719172" cy="719170"/>
            </a:xfrm>
          </p:grpSpPr>
          <p:sp>
            <p:nvSpPr>
              <p:cNvPr id="469" name="Oval 5">
                <a:extLst>
                  <a:ext uri="{FF2B5EF4-FFF2-40B4-BE49-F238E27FC236}">
                    <a16:creationId xmlns:a16="http://schemas.microsoft.com/office/drawing/2014/main" id="{3423D8C2-84B0-3C27-616B-EE2F3F17A80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Oval 5">
                <a:extLst>
                  <a:ext uri="{FF2B5EF4-FFF2-40B4-BE49-F238E27FC236}">
                    <a16:creationId xmlns:a16="http://schemas.microsoft.com/office/drawing/2014/main" id="{EB6ABA69-D536-8D28-CD16-88FCAEEEBF4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71" name="Oval 5">
                <a:extLst>
                  <a:ext uri="{FF2B5EF4-FFF2-40B4-BE49-F238E27FC236}">
                    <a16:creationId xmlns:a16="http://schemas.microsoft.com/office/drawing/2014/main" id="{F1CC5D4B-1302-AAA3-DEB1-DDEA28B4951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234460" cy="23445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de-DE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4</a:t>
                </a:r>
              </a:p>
            </p:txBody>
          </p:sp>
        </p:grpSp>
        <p:grpSp>
          <p:nvGrpSpPr>
            <p:cNvPr id="452" name="ICON">
              <a:extLst>
                <a:ext uri="{FF2B5EF4-FFF2-40B4-BE49-F238E27FC236}">
                  <a16:creationId xmlns:a16="http://schemas.microsoft.com/office/drawing/2014/main" id="{12D8F6C3-4036-8DB6-D02F-C7E9BF2E1D6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0949" y="3481171"/>
              <a:ext cx="283460" cy="360000"/>
              <a:chOff x="7311483" y="4271894"/>
              <a:chExt cx="531659" cy="675218"/>
            </a:xfrm>
            <a:noFill/>
          </p:grpSpPr>
          <p:sp>
            <p:nvSpPr>
              <p:cNvPr id="453" name="Freihandform: Form 452">
                <a:extLst>
                  <a:ext uri="{FF2B5EF4-FFF2-40B4-BE49-F238E27FC236}">
                    <a16:creationId xmlns:a16="http://schemas.microsoft.com/office/drawing/2014/main" id="{DE099578-1BA6-3A2C-D827-AE0335F0335B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54" name="Freihandform: Form 453">
                <a:extLst>
                  <a:ext uri="{FF2B5EF4-FFF2-40B4-BE49-F238E27FC236}">
                    <a16:creationId xmlns:a16="http://schemas.microsoft.com/office/drawing/2014/main" id="{C8E01ADF-0D52-5F27-3F9B-D0934C6098E1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55" name="Freihandform: Form 454">
                <a:extLst>
                  <a:ext uri="{FF2B5EF4-FFF2-40B4-BE49-F238E27FC236}">
                    <a16:creationId xmlns:a16="http://schemas.microsoft.com/office/drawing/2014/main" id="{784570E8-CFA7-38ED-F835-7FF626D6391F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56" name="Freihandform: Form 455">
                <a:extLst>
                  <a:ext uri="{FF2B5EF4-FFF2-40B4-BE49-F238E27FC236}">
                    <a16:creationId xmlns:a16="http://schemas.microsoft.com/office/drawing/2014/main" id="{46964B3C-CF74-07DB-7905-160391D35F6C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57" name="Freihandform: Form 456">
                <a:extLst>
                  <a:ext uri="{FF2B5EF4-FFF2-40B4-BE49-F238E27FC236}">
                    <a16:creationId xmlns:a16="http://schemas.microsoft.com/office/drawing/2014/main" id="{228A0126-EAF0-EC2F-7D2F-4B2AAA184BF0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58" name="Freihandform: Form 457">
                <a:extLst>
                  <a:ext uri="{FF2B5EF4-FFF2-40B4-BE49-F238E27FC236}">
                    <a16:creationId xmlns:a16="http://schemas.microsoft.com/office/drawing/2014/main" id="{B1F08558-164E-6DA8-758E-05A9BC528A17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59" name="Freihandform: Form 458">
                <a:extLst>
                  <a:ext uri="{FF2B5EF4-FFF2-40B4-BE49-F238E27FC236}">
                    <a16:creationId xmlns:a16="http://schemas.microsoft.com/office/drawing/2014/main" id="{5A432FDF-1E6F-87FB-BCD5-2129732A505E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0" name="Freihandform: Form 459">
                <a:extLst>
                  <a:ext uri="{FF2B5EF4-FFF2-40B4-BE49-F238E27FC236}">
                    <a16:creationId xmlns:a16="http://schemas.microsoft.com/office/drawing/2014/main" id="{027C8D58-CCBE-445D-85B0-287E965B3155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1" name="Freihandform: Form 460">
                <a:extLst>
                  <a:ext uri="{FF2B5EF4-FFF2-40B4-BE49-F238E27FC236}">
                    <a16:creationId xmlns:a16="http://schemas.microsoft.com/office/drawing/2014/main" id="{0B281A23-ADDE-B5BE-6CB2-49365494C734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2" name="Freihandform: Form 461">
                <a:extLst>
                  <a:ext uri="{FF2B5EF4-FFF2-40B4-BE49-F238E27FC236}">
                    <a16:creationId xmlns:a16="http://schemas.microsoft.com/office/drawing/2014/main" id="{7D1468DB-CA79-A8E0-1AAA-84F9B2279EE1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3" name="Freihandform: Form 462">
                <a:extLst>
                  <a:ext uri="{FF2B5EF4-FFF2-40B4-BE49-F238E27FC236}">
                    <a16:creationId xmlns:a16="http://schemas.microsoft.com/office/drawing/2014/main" id="{5C4B04B6-BEE0-E3BE-A6EA-31B03DE38365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4" name="Freihandform: Form 463">
                <a:extLst>
                  <a:ext uri="{FF2B5EF4-FFF2-40B4-BE49-F238E27FC236}">
                    <a16:creationId xmlns:a16="http://schemas.microsoft.com/office/drawing/2014/main" id="{121763C1-774B-388F-8B65-98222683F834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5" name="Freihandform: Form 464">
                <a:extLst>
                  <a:ext uri="{FF2B5EF4-FFF2-40B4-BE49-F238E27FC236}">
                    <a16:creationId xmlns:a16="http://schemas.microsoft.com/office/drawing/2014/main" id="{6FEE2584-36E0-8DCA-DF15-7F8DE10A0522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6" name="Freihandform: Form 465">
                <a:extLst>
                  <a:ext uri="{FF2B5EF4-FFF2-40B4-BE49-F238E27FC236}">
                    <a16:creationId xmlns:a16="http://schemas.microsoft.com/office/drawing/2014/main" id="{FF987EE8-9BF9-8D1C-4A7A-98DB76BB6AE2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7" name="Freihandform: Form 466">
                <a:extLst>
                  <a:ext uri="{FF2B5EF4-FFF2-40B4-BE49-F238E27FC236}">
                    <a16:creationId xmlns:a16="http://schemas.microsoft.com/office/drawing/2014/main" id="{8F0A2322-195F-75A6-1D28-4F665FF627CA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8" name="Freihandform: Form 467">
                <a:extLst>
                  <a:ext uri="{FF2B5EF4-FFF2-40B4-BE49-F238E27FC236}">
                    <a16:creationId xmlns:a16="http://schemas.microsoft.com/office/drawing/2014/main" id="{3F20C3F6-F336-0673-F767-9C158865AAAB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72" name="Gruppieren 471">
            <a:extLst>
              <a:ext uri="{FF2B5EF4-FFF2-40B4-BE49-F238E27FC236}">
                <a16:creationId xmlns:a16="http://schemas.microsoft.com/office/drawing/2014/main" id="{FC60CAD8-461B-5211-0C88-6C2C303C27D0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4921157" y="4243291"/>
            <a:ext cx="441705" cy="441703"/>
            <a:chOff x="4023093" y="3301586"/>
            <a:chExt cx="719172" cy="719170"/>
          </a:xfrm>
        </p:grpSpPr>
        <p:grpSp>
          <p:nvGrpSpPr>
            <p:cNvPr id="473" name="Gruppieren 472">
              <a:extLst>
                <a:ext uri="{FF2B5EF4-FFF2-40B4-BE49-F238E27FC236}">
                  <a16:creationId xmlns:a16="http://schemas.microsoft.com/office/drawing/2014/main" id="{E752B0AD-32CC-EA7C-F6FE-46308F6C19B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23093" y="3301586"/>
              <a:ext cx="719172" cy="719170"/>
              <a:chOff x="4993053" y="4845232"/>
              <a:chExt cx="719172" cy="719170"/>
            </a:xfrm>
          </p:grpSpPr>
          <p:sp>
            <p:nvSpPr>
              <p:cNvPr id="491" name="Oval 5">
                <a:extLst>
                  <a:ext uri="{FF2B5EF4-FFF2-40B4-BE49-F238E27FC236}">
                    <a16:creationId xmlns:a16="http://schemas.microsoft.com/office/drawing/2014/main" id="{A7D19D3F-A941-DBA2-449A-48FD1713117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Oval 5">
                <a:extLst>
                  <a:ext uri="{FF2B5EF4-FFF2-40B4-BE49-F238E27FC236}">
                    <a16:creationId xmlns:a16="http://schemas.microsoft.com/office/drawing/2014/main" id="{EE35E0F0-9EB8-0A45-0819-FE82892D76B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93" name="Oval 5">
                <a:extLst>
                  <a:ext uri="{FF2B5EF4-FFF2-40B4-BE49-F238E27FC236}">
                    <a16:creationId xmlns:a16="http://schemas.microsoft.com/office/drawing/2014/main" id="{001776CB-469D-A4DD-09F2-182C951AD3A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234460" cy="23445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de-DE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3</a:t>
                </a:r>
              </a:p>
            </p:txBody>
          </p:sp>
        </p:grpSp>
        <p:grpSp>
          <p:nvGrpSpPr>
            <p:cNvPr id="474" name="ICON">
              <a:extLst>
                <a:ext uri="{FF2B5EF4-FFF2-40B4-BE49-F238E27FC236}">
                  <a16:creationId xmlns:a16="http://schemas.microsoft.com/office/drawing/2014/main" id="{D352E119-7E35-0D3B-1A9A-A49F30366CD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0949" y="3481171"/>
              <a:ext cx="283460" cy="360000"/>
              <a:chOff x="7311483" y="4271894"/>
              <a:chExt cx="531659" cy="675218"/>
            </a:xfrm>
            <a:noFill/>
          </p:grpSpPr>
          <p:sp>
            <p:nvSpPr>
              <p:cNvPr id="475" name="Freihandform: Form 474">
                <a:extLst>
                  <a:ext uri="{FF2B5EF4-FFF2-40B4-BE49-F238E27FC236}">
                    <a16:creationId xmlns:a16="http://schemas.microsoft.com/office/drawing/2014/main" id="{028497A2-8AF7-7A03-5E53-7ECA8E4AC6B2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6" name="Freihandform: Form 475">
                <a:extLst>
                  <a:ext uri="{FF2B5EF4-FFF2-40B4-BE49-F238E27FC236}">
                    <a16:creationId xmlns:a16="http://schemas.microsoft.com/office/drawing/2014/main" id="{841177A4-6046-1CD8-7E7E-F9366CC9BC34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7" name="Freihandform: Form 476">
                <a:extLst>
                  <a:ext uri="{FF2B5EF4-FFF2-40B4-BE49-F238E27FC236}">
                    <a16:creationId xmlns:a16="http://schemas.microsoft.com/office/drawing/2014/main" id="{9948FCC2-8EBD-998C-0DDE-CE3BB01BDD9D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8" name="Freihandform: Form 477">
                <a:extLst>
                  <a:ext uri="{FF2B5EF4-FFF2-40B4-BE49-F238E27FC236}">
                    <a16:creationId xmlns:a16="http://schemas.microsoft.com/office/drawing/2014/main" id="{817455C6-7457-2923-DFCC-16A01AF28D37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9" name="Freihandform: Form 478">
                <a:extLst>
                  <a:ext uri="{FF2B5EF4-FFF2-40B4-BE49-F238E27FC236}">
                    <a16:creationId xmlns:a16="http://schemas.microsoft.com/office/drawing/2014/main" id="{CAF265F7-92C4-096A-31C9-F27363CAF7AC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0" name="Freihandform: Form 479">
                <a:extLst>
                  <a:ext uri="{FF2B5EF4-FFF2-40B4-BE49-F238E27FC236}">
                    <a16:creationId xmlns:a16="http://schemas.microsoft.com/office/drawing/2014/main" id="{C2621310-E5D4-2C96-ED98-589F521FC890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1" name="Freihandform: Form 480">
                <a:extLst>
                  <a:ext uri="{FF2B5EF4-FFF2-40B4-BE49-F238E27FC236}">
                    <a16:creationId xmlns:a16="http://schemas.microsoft.com/office/drawing/2014/main" id="{BAE21A6B-00AB-9ADC-C076-BE34ED4CD4BE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2" name="Freihandform: Form 481">
                <a:extLst>
                  <a:ext uri="{FF2B5EF4-FFF2-40B4-BE49-F238E27FC236}">
                    <a16:creationId xmlns:a16="http://schemas.microsoft.com/office/drawing/2014/main" id="{5EC70CBC-E949-8B4F-2FB6-F5B974E06D6F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3" name="Freihandform: Form 482">
                <a:extLst>
                  <a:ext uri="{FF2B5EF4-FFF2-40B4-BE49-F238E27FC236}">
                    <a16:creationId xmlns:a16="http://schemas.microsoft.com/office/drawing/2014/main" id="{07C454AF-A45F-340D-47F9-2D0E87632AB8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4" name="Freihandform: Form 483">
                <a:extLst>
                  <a:ext uri="{FF2B5EF4-FFF2-40B4-BE49-F238E27FC236}">
                    <a16:creationId xmlns:a16="http://schemas.microsoft.com/office/drawing/2014/main" id="{453E2246-CCE1-49D7-7D6D-7436827542EC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5" name="Freihandform: Form 484">
                <a:extLst>
                  <a:ext uri="{FF2B5EF4-FFF2-40B4-BE49-F238E27FC236}">
                    <a16:creationId xmlns:a16="http://schemas.microsoft.com/office/drawing/2014/main" id="{8760416B-5E23-B4BC-C514-15556B43E41F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6" name="Freihandform: Form 485">
                <a:extLst>
                  <a:ext uri="{FF2B5EF4-FFF2-40B4-BE49-F238E27FC236}">
                    <a16:creationId xmlns:a16="http://schemas.microsoft.com/office/drawing/2014/main" id="{4635D392-8F33-77DE-0633-02F626C7A759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7" name="Freihandform: Form 486">
                <a:extLst>
                  <a:ext uri="{FF2B5EF4-FFF2-40B4-BE49-F238E27FC236}">
                    <a16:creationId xmlns:a16="http://schemas.microsoft.com/office/drawing/2014/main" id="{CA7C9C05-C920-0BEF-4417-EFA88014808E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8" name="Freihandform: Form 487">
                <a:extLst>
                  <a:ext uri="{FF2B5EF4-FFF2-40B4-BE49-F238E27FC236}">
                    <a16:creationId xmlns:a16="http://schemas.microsoft.com/office/drawing/2014/main" id="{11446F16-A42F-E5DD-7454-91719FA1CB09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9" name="Freihandform: Form 488">
                <a:extLst>
                  <a:ext uri="{FF2B5EF4-FFF2-40B4-BE49-F238E27FC236}">
                    <a16:creationId xmlns:a16="http://schemas.microsoft.com/office/drawing/2014/main" id="{45121158-6015-42C1-EB62-9D5CDE9CBE3A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90" name="Freihandform: Form 489">
                <a:extLst>
                  <a:ext uri="{FF2B5EF4-FFF2-40B4-BE49-F238E27FC236}">
                    <a16:creationId xmlns:a16="http://schemas.microsoft.com/office/drawing/2014/main" id="{129E44E5-28B7-0029-00D5-D28F63A54289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94" name="Gruppieren 493">
            <a:extLst>
              <a:ext uri="{FF2B5EF4-FFF2-40B4-BE49-F238E27FC236}">
                <a16:creationId xmlns:a16="http://schemas.microsoft.com/office/drawing/2014/main" id="{825B5707-7056-645E-72E0-725EAFA393FA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2036759" y="2875227"/>
            <a:ext cx="441705" cy="441703"/>
            <a:chOff x="4023093" y="3301586"/>
            <a:chExt cx="719172" cy="719170"/>
          </a:xfrm>
        </p:grpSpPr>
        <p:grpSp>
          <p:nvGrpSpPr>
            <p:cNvPr id="495" name="Gruppieren 494">
              <a:extLst>
                <a:ext uri="{FF2B5EF4-FFF2-40B4-BE49-F238E27FC236}">
                  <a16:creationId xmlns:a16="http://schemas.microsoft.com/office/drawing/2014/main" id="{DE680718-2BF8-80C8-0B22-78C4B19CFBC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23093" y="3301586"/>
              <a:ext cx="719172" cy="719170"/>
              <a:chOff x="4993053" y="4845232"/>
              <a:chExt cx="719172" cy="719170"/>
            </a:xfrm>
          </p:grpSpPr>
          <p:sp>
            <p:nvSpPr>
              <p:cNvPr id="513" name="Oval 5">
                <a:extLst>
                  <a:ext uri="{FF2B5EF4-FFF2-40B4-BE49-F238E27FC236}">
                    <a16:creationId xmlns:a16="http://schemas.microsoft.com/office/drawing/2014/main" id="{FABFBA04-D471-5F7C-FC42-8C91447924E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Oval 5">
                <a:extLst>
                  <a:ext uri="{FF2B5EF4-FFF2-40B4-BE49-F238E27FC236}">
                    <a16:creationId xmlns:a16="http://schemas.microsoft.com/office/drawing/2014/main" id="{816577C6-1577-6C22-C134-927E8D827D7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15" name="Oval 5">
                <a:extLst>
                  <a:ext uri="{FF2B5EF4-FFF2-40B4-BE49-F238E27FC236}">
                    <a16:creationId xmlns:a16="http://schemas.microsoft.com/office/drawing/2014/main" id="{C82B1D90-A63D-C10A-78C3-6EE6184C9BA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234460" cy="23445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de-DE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5</a:t>
                </a:r>
              </a:p>
            </p:txBody>
          </p:sp>
        </p:grpSp>
        <p:grpSp>
          <p:nvGrpSpPr>
            <p:cNvPr id="496" name="ICON">
              <a:extLst>
                <a:ext uri="{FF2B5EF4-FFF2-40B4-BE49-F238E27FC236}">
                  <a16:creationId xmlns:a16="http://schemas.microsoft.com/office/drawing/2014/main" id="{D6DD3188-8B80-CE48-CFE7-99C4CF6E5AC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0949" y="3481171"/>
              <a:ext cx="283460" cy="360000"/>
              <a:chOff x="7311483" y="4271894"/>
              <a:chExt cx="531659" cy="675218"/>
            </a:xfrm>
            <a:noFill/>
          </p:grpSpPr>
          <p:sp>
            <p:nvSpPr>
              <p:cNvPr id="497" name="Freihandform: Form 496">
                <a:extLst>
                  <a:ext uri="{FF2B5EF4-FFF2-40B4-BE49-F238E27FC236}">
                    <a16:creationId xmlns:a16="http://schemas.microsoft.com/office/drawing/2014/main" id="{CF432500-D7C6-7131-651B-8FFA8732E205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98" name="Freihandform: Form 497">
                <a:extLst>
                  <a:ext uri="{FF2B5EF4-FFF2-40B4-BE49-F238E27FC236}">
                    <a16:creationId xmlns:a16="http://schemas.microsoft.com/office/drawing/2014/main" id="{7923385A-AF84-7AC1-F474-1EEC0C579D73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99" name="Freihandform: Form 498">
                <a:extLst>
                  <a:ext uri="{FF2B5EF4-FFF2-40B4-BE49-F238E27FC236}">
                    <a16:creationId xmlns:a16="http://schemas.microsoft.com/office/drawing/2014/main" id="{3CD232D3-E12E-B20D-8CFC-86680ABE40B6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0" name="Freihandform: Form 499">
                <a:extLst>
                  <a:ext uri="{FF2B5EF4-FFF2-40B4-BE49-F238E27FC236}">
                    <a16:creationId xmlns:a16="http://schemas.microsoft.com/office/drawing/2014/main" id="{E82A752C-597A-A410-F6E6-7D5B3BBE2FA2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1" name="Freihandform: Form 500">
                <a:extLst>
                  <a:ext uri="{FF2B5EF4-FFF2-40B4-BE49-F238E27FC236}">
                    <a16:creationId xmlns:a16="http://schemas.microsoft.com/office/drawing/2014/main" id="{C7959859-FE2B-4107-EB88-A6D425905EC9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2" name="Freihandform: Form 501">
                <a:extLst>
                  <a:ext uri="{FF2B5EF4-FFF2-40B4-BE49-F238E27FC236}">
                    <a16:creationId xmlns:a16="http://schemas.microsoft.com/office/drawing/2014/main" id="{9363E66B-093F-8726-33A1-5A93923632A0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3" name="Freihandform: Form 502">
                <a:extLst>
                  <a:ext uri="{FF2B5EF4-FFF2-40B4-BE49-F238E27FC236}">
                    <a16:creationId xmlns:a16="http://schemas.microsoft.com/office/drawing/2014/main" id="{A6937C82-6900-AD04-F26B-3B5A08D8DB8B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4" name="Freihandform: Form 503">
                <a:extLst>
                  <a:ext uri="{FF2B5EF4-FFF2-40B4-BE49-F238E27FC236}">
                    <a16:creationId xmlns:a16="http://schemas.microsoft.com/office/drawing/2014/main" id="{75C8D14A-D824-DC03-25D6-4FB604598BC0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5" name="Freihandform: Form 504">
                <a:extLst>
                  <a:ext uri="{FF2B5EF4-FFF2-40B4-BE49-F238E27FC236}">
                    <a16:creationId xmlns:a16="http://schemas.microsoft.com/office/drawing/2014/main" id="{7389597F-40E7-FB43-E0D9-3D22E779C480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6" name="Freihandform: Form 505">
                <a:extLst>
                  <a:ext uri="{FF2B5EF4-FFF2-40B4-BE49-F238E27FC236}">
                    <a16:creationId xmlns:a16="http://schemas.microsoft.com/office/drawing/2014/main" id="{67B7BFFE-872C-7B98-1A6F-7C69F47649F9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7" name="Freihandform: Form 506">
                <a:extLst>
                  <a:ext uri="{FF2B5EF4-FFF2-40B4-BE49-F238E27FC236}">
                    <a16:creationId xmlns:a16="http://schemas.microsoft.com/office/drawing/2014/main" id="{4DE0B99C-5F7F-AE82-7246-ABB132E389C2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8" name="Freihandform: Form 507">
                <a:extLst>
                  <a:ext uri="{FF2B5EF4-FFF2-40B4-BE49-F238E27FC236}">
                    <a16:creationId xmlns:a16="http://schemas.microsoft.com/office/drawing/2014/main" id="{121B92C0-4D08-6BA2-44AE-0D244185B82B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9" name="Freihandform: Form 508">
                <a:extLst>
                  <a:ext uri="{FF2B5EF4-FFF2-40B4-BE49-F238E27FC236}">
                    <a16:creationId xmlns:a16="http://schemas.microsoft.com/office/drawing/2014/main" id="{8FE61DB1-FFDA-25F3-D531-84183C8F063F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10" name="Freihandform: Form 509">
                <a:extLst>
                  <a:ext uri="{FF2B5EF4-FFF2-40B4-BE49-F238E27FC236}">
                    <a16:creationId xmlns:a16="http://schemas.microsoft.com/office/drawing/2014/main" id="{3044EE95-7046-8D38-F93B-3D6874996D4C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11" name="Freihandform: Form 510">
                <a:extLst>
                  <a:ext uri="{FF2B5EF4-FFF2-40B4-BE49-F238E27FC236}">
                    <a16:creationId xmlns:a16="http://schemas.microsoft.com/office/drawing/2014/main" id="{3594B259-0CFD-7745-F47B-1CAD01939670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12" name="Freihandform: Form 511">
                <a:extLst>
                  <a:ext uri="{FF2B5EF4-FFF2-40B4-BE49-F238E27FC236}">
                    <a16:creationId xmlns:a16="http://schemas.microsoft.com/office/drawing/2014/main" id="{B3F93332-D694-FA72-27FF-E22C5E31B7BF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560" name="Gruppieren 559">
            <a:extLst>
              <a:ext uri="{FF2B5EF4-FFF2-40B4-BE49-F238E27FC236}">
                <a16:creationId xmlns:a16="http://schemas.microsoft.com/office/drawing/2014/main" id="{B3F668E7-2903-3ABE-6F4F-D3253FA8F21B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3553866" y="2305897"/>
            <a:ext cx="441704" cy="441703"/>
            <a:chOff x="4023093" y="3301586"/>
            <a:chExt cx="719172" cy="719170"/>
          </a:xfrm>
        </p:grpSpPr>
        <p:grpSp>
          <p:nvGrpSpPr>
            <p:cNvPr id="561" name="Gruppieren 560">
              <a:extLst>
                <a:ext uri="{FF2B5EF4-FFF2-40B4-BE49-F238E27FC236}">
                  <a16:creationId xmlns:a16="http://schemas.microsoft.com/office/drawing/2014/main" id="{7F53CC03-A3A4-CF28-2CD7-35AF7C6B144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23093" y="3301586"/>
              <a:ext cx="719172" cy="719170"/>
              <a:chOff x="4993053" y="4845232"/>
              <a:chExt cx="719172" cy="719170"/>
            </a:xfrm>
          </p:grpSpPr>
          <p:sp>
            <p:nvSpPr>
              <p:cNvPr id="579" name="Oval 5">
                <a:extLst>
                  <a:ext uri="{FF2B5EF4-FFF2-40B4-BE49-F238E27FC236}">
                    <a16:creationId xmlns:a16="http://schemas.microsoft.com/office/drawing/2014/main" id="{E88FB312-43FF-8E06-D9EF-AB093FFE12C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Oval 5">
                <a:extLst>
                  <a:ext uri="{FF2B5EF4-FFF2-40B4-BE49-F238E27FC236}">
                    <a16:creationId xmlns:a16="http://schemas.microsoft.com/office/drawing/2014/main" id="{779FAE8D-7C5A-2377-7D14-28476EE7B6D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81" name="Oval 5">
                <a:extLst>
                  <a:ext uri="{FF2B5EF4-FFF2-40B4-BE49-F238E27FC236}">
                    <a16:creationId xmlns:a16="http://schemas.microsoft.com/office/drawing/2014/main" id="{5F3A9D7C-9EAA-5D25-E2B5-439357725A4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234461" cy="23445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accent3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de-DE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1</a:t>
                </a:r>
              </a:p>
            </p:txBody>
          </p:sp>
        </p:grpSp>
        <p:grpSp>
          <p:nvGrpSpPr>
            <p:cNvPr id="562" name="ICON">
              <a:extLst>
                <a:ext uri="{FF2B5EF4-FFF2-40B4-BE49-F238E27FC236}">
                  <a16:creationId xmlns:a16="http://schemas.microsoft.com/office/drawing/2014/main" id="{EE267715-E636-533F-51B4-D34783EE048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0949" y="3481171"/>
              <a:ext cx="283460" cy="360000"/>
              <a:chOff x="7311483" y="4271894"/>
              <a:chExt cx="531659" cy="675218"/>
            </a:xfrm>
            <a:noFill/>
          </p:grpSpPr>
          <p:sp>
            <p:nvSpPr>
              <p:cNvPr id="563" name="Freihandform: Form 562">
                <a:extLst>
                  <a:ext uri="{FF2B5EF4-FFF2-40B4-BE49-F238E27FC236}">
                    <a16:creationId xmlns:a16="http://schemas.microsoft.com/office/drawing/2014/main" id="{B8B9CB59-792A-EA6C-7E5B-E6DA9B58189C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4" name="Freihandform: Form 563">
                <a:extLst>
                  <a:ext uri="{FF2B5EF4-FFF2-40B4-BE49-F238E27FC236}">
                    <a16:creationId xmlns:a16="http://schemas.microsoft.com/office/drawing/2014/main" id="{97BF544A-44E0-3215-06D0-BFB8BA679117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5" name="Freihandform: Form 564">
                <a:extLst>
                  <a:ext uri="{FF2B5EF4-FFF2-40B4-BE49-F238E27FC236}">
                    <a16:creationId xmlns:a16="http://schemas.microsoft.com/office/drawing/2014/main" id="{53C0C063-1513-7DB3-86F5-FF4FF70F36E1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6" name="Freihandform: Form 565">
                <a:extLst>
                  <a:ext uri="{FF2B5EF4-FFF2-40B4-BE49-F238E27FC236}">
                    <a16:creationId xmlns:a16="http://schemas.microsoft.com/office/drawing/2014/main" id="{7D281F34-3726-19FD-0065-86B4AF2E5BB5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7" name="Freihandform: Form 566">
                <a:extLst>
                  <a:ext uri="{FF2B5EF4-FFF2-40B4-BE49-F238E27FC236}">
                    <a16:creationId xmlns:a16="http://schemas.microsoft.com/office/drawing/2014/main" id="{309863FE-8D34-566A-0205-FB3902B22D5B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8" name="Freihandform: Form 567">
                <a:extLst>
                  <a:ext uri="{FF2B5EF4-FFF2-40B4-BE49-F238E27FC236}">
                    <a16:creationId xmlns:a16="http://schemas.microsoft.com/office/drawing/2014/main" id="{A025AF1A-4F21-A57E-115E-B5C52BFAFB72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9" name="Freihandform: Form 568">
                <a:extLst>
                  <a:ext uri="{FF2B5EF4-FFF2-40B4-BE49-F238E27FC236}">
                    <a16:creationId xmlns:a16="http://schemas.microsoft.com/office/drawing/2014/main" id="{886BF091-5C26-8FBD-1358-4D0453A50573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0" name="Freihandform: Form 569">
                <a:extLst>
                  <a:ext uri="{FF2B5EF4-FFF2-40B4-BE49-F238E27FC236}">
                    <a16:creationId xmlns:a16="http://schemas.microsoft.com/office/drawing/2014/main" id="{0FD03B1A-8F9C-717F-5EF0-E63848B2E0FA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1" name="Freihandform: Form 570">
                <a:extLst>
                  <a:ext uri="{FF2B5EF4-FFF2-40B4-BE49-F238E27FC236}">
                    <a16:creationId xmlns:a16="http://schemas.microsoft.com/office/drawing/2014/main" id="{729F43E6-4A10-56B6-49DE-421A8E8F540F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2" name="Freihandform: Form 571">
                <a:extLst>
                  <a:ext uri="{FF2B5EF4-FFF2-40B4-BE49-F238E27FC236}">
                    <a16:creationId xmlns:a16="http://schemas.microsoft.com/office/drawing/2014/main" id="{45A168D7-05A9-43E7-F77D-E2D7A37CA754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3" name="Freihandform: Form 572">
                <a:extLst>
                  <a:ext uri="{FF2B5EF4-FFF2-40B4-BE49-F238E27FC236}">
                    <a16:creationId xmlns:a16="http://schemas.microsoft.com/office/drawing/2014/main" id="{AAF6A118-76DB-B281-B715-71A9657029B3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4" name="Freihandform: Form 573">
                <a:extLst>
                  <a:ext uri="{FF2B5EF4-FFF2-40B4-BE49-F238E27FC236}">
                    <a16:creationId xmlns:a16="http://schemas.microsoft.com/office/drawing/2014/main" id="{9A0E8A86-827D-EBD0-72BD-2366B764A03E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5" name="Freihandform: Form 574">
                <a:extLst>
                  <a:ext uri="{FF2B5EF4-FFF2-40B4-BE49-F238E27FC236}">
                    <a16:creationId xmlns:a16="http://schemas.microsoft.com/office/drawing/2014/main" id="{DE0671F5-F97D-D9D6-310D-F2C30DA49A2A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6" name="Freihandform: Form 575">
                <a:extLst>
                  <a:ext uri="{FF2B5EF4-FFF2-40B4-BE49-F238E27FC236}">
                    <a16:creationId xmlns:a16="http://schemas.microsoft.com/office/drawing/2014/main" id="{3778B3C7-596C-078E-F923-506D1735EB0B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7" name="Freihandform: Form 576">
                <a:extLst>
                  <a:ext uri="{FF2B5EF4-FFF2-40B4-BE49-F238E27FC236}">
                    <a16:creationId xmlns:a16="http://schemas.microsoft.com/office/drawing/2014/main" id="{B85B1B56-2F27-6A0F-D807-DE564FA3F7F4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8" name="Freihandform: Form 577">
                <a:extLst>
                  <a:ext uri="{FF2B5EF4-FFF2-40B4-BE49-F238E27FC236}">
                    <a16:creationId xmlns:a16="http://schemas.microsoft.com/office/drawing/2014/main" id="{2786723C-B389-91C4-D60F-FA7361459AB2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8A1524D-5088-45EE-30E9-5C27CB4CFC21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942EBC0F-3C8C-5CF2-58A1-AB866F7F0D31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8E20ACC7-3292-6CE1-F2FC-92E590F75D6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5528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Bildplatzhalter 8">
            <a:extLst>
              <a:ext uri="{FF2B5EF4-FFF2-40B4-BE49-F238E27FC236}">
                <a16:creationId xmlns:a16="http://schemas.microsoft.com/office/drawing/2014/main" id="{57FDB861-55E0-916E-708E-96BAB1DEE3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244975" y="0"/>
            <a:ext cx="7947025" cy="6858000"/>
          </a:xfr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166337D1-6DA4-73B8-C498-3E67C41901E0}"/>
              </a:ext>
            </a:extLst>
          </p:cNvPr>
          <p:cNvSpPr/>
          <p:nvPr/>
        </p:nvSpPr>
        <p:spPr bwMode="gray">
          <a:xfrm>
            <a:off x="4244565" y="0"/>
            <a:ext cx="7947025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Marktübersicht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Identifikation der Marktsegmente, die für Innovationen relevant sind</a:t>
            </a:r>
          </a:p>
          <a:p>
            <a:endParaRPr lang="de-DE" dirty="0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3EDAC175-187E-92BB-0533-4F2CBBDCA58F}"/>
              </a:ext>
            </a:extLst>
          </p:cNvPr>
          <p:cNvSpPr txBox="1">
            <a:spLocks/>
          </p:cNvSpPr>
          <p:nvPr/>
        </p:nvSpPr>
        <p:spPr bwMode="gray">
          <a:xfrm>
            <a:off x="540070" y="3420000"/>
            <a:ext cx="3240000" cy="231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Beschreibung:</a:t>
            </a:r>
          </a:p>
          <a:p>
            <a:pPr marL="0" indent="0">
              <a:spcAft>
                <a:spcPts val="18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Grobe Beschreibung des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Gesamtmarktes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Gesamtvolumen: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sp>
        <p:nvSpPr>
          <p:cNvPr id="38" name="Inhaltsplatzhalter 3">
            <a:extLst>
              <a:ext uri="{FF2B5EF4-FFF2-40B4-BE49-F238E27FC236}">
                <a16:creationId xmlns:a16="http://schemas.microsoft.com/office/drawing/2014/main" id="{F894409D-AD6B-7FB1-10D5-6F95380436FC}"/>
              </a:ext>
            </a:extLst>
          </p:cNvPr>
          <p:cNvSpPr txBox="1">
            <a:spLocks/>
          </p:cNvSpPr>
          <p:nvPr/>
        </p:nvSpPr>
        <p:spPr bwMode="gray">
          <a:xfrm>
            <a:off x="540070" y="2880000"/>
            <a:ext cx="324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Gesamtmarkt</a:t>
            </a:r>
          </a:p>
        </p:txBody>
      </p:sp>
      <p:sp>
        <p:nvSpPr>
          <p:cNvPr id="39" name="Inhaltsplatzhalter 3">
            <a:extLst>
              <a:ext uri="{FF2B5EF4-FFF2-40B4-BE49-F238E27FC236}">
                <a16:creationId xmlns:a16="http://schemas.microsoft.com/office/drawing/2014/main" id="{B652FBF6-230F-C2CC-7D57-80C53EC372B3}"/>
              </a:ext>
            </a:extLst>
          </p:cNvPr>
          <p:cNvSpPr txBox="1">
            <a:spLocks/>
          </p:cNvSpPr>
          <p:nvPr/>
        </p:nvSpPr>
        <p:spPr bwMode="gray">
          <a:xfrm>
            <a:off x="4243750" y="2880000"/>
            <a:ext cx="324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Kriterien (Segmentierung)</a:t>
            </a:r>
          </a:p>
        </p:txBody>
      </p:sp>
      <p:sp>
        <p:nvSpPr>
          <p:cNvPr id="40" name="Inhaltsplatzhalter 3">
            <a:extLst>
              <a:ext uri="{FF2B5EF4-FFF2-40B4-BE49-F238E27FC236}">
                <a16:creationId xmlns:a16="http://schemas.microsoft.com/office/drawing/2014/main" id="{90A83B7F-9A5D-810D-FAE9-3E92D650104C}"/>
              </a:ext>
            </a:extLst>
          </p:cNvPr>
          <p:cNvSpPr txBox="1">
            <a:spLocks/>
          </p:cNvSpPr>
          <p:nvPr/>
        </p:nvSpPr>
        <p:spPr bwMode="gray">
          <a:xfrm>
            <a:off x="4243750" y="3420000"/>
            <a:ext cx="3240000" cy="231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Kriterium A</a:t>
            </a:r>
          </a:p>
          <a:p>
            <a:pPr marL="0" indent="0">
              <a:spcAft>
                <a:spcPts val="18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Auflistung der Segmentierungskriterien,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 den Markt in grobe Segmente aufzuteilen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Kriterium B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Kriterium C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de-DE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300"/>
              </a:spcAft>
              <a:buFont typeface="Wingdings" panose="05000000000000000000" pitchFamily="2" charset="2"/>
              <a:buNone/>
            </a:pP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300"/>
              </a:spcAft>
              <a:buFont typeface="Wingdings" panose="05000000000000000000" pitchFamily="2" charset="2"/>
              <a:buNone/>
            </a:pPr>
            <a:b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53034D5-29B4-4644-8A0E-E9F43BCCE87F}"/>
              </a:ext>
            </a:extLst>
          </p:cNvPr>
          <p:cNvSpPr txBox="1"/>
          <p:nvPr/>
        </p:nvSpPr>
        <p:spPr bwMode="gray">
          <a:xfrm>
            <a:off x="0" y="7020000"/>
            <a:ext cx="288541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4E9CFCC5-4BFB-2082-1E2C-111424A6C61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243750" y="1872000"/>
            <a:ext cx="847424" cy="847422"/>
            <a:chOff x="4243750" y="1872000"/>
            <a:chExt cx="847424" cy="847422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E8F3564D-A513-2924-5551-37A0C7F6220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3750" y="1872000"/>
              <a:ext cx="847424" cy="847422"/>
              <a:chOff x="4066056" y="3682855"/>
              <a:chExt cx="719172" cy="719170"/>
            </a:xfrm>
          </p:grpSpPr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2984FF2D-F7DC-AF8B-28F7-D6F2BE3D1F5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Oval 6">
                <a:extLst>
                  <a:ext uri="{FF2B5EF4-FFF2-40B4-BE49-F238E27FC236}">
                    <a16:creationId xmlns:a16="http://schemas.microsoft.com/office/drawing/2014/main" id="{D7241AF3-089C-324B-7B3C-5E12E734CB3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137278" y="3754077"/>
                <a:ext cx="576729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2" name="ICON">
              <a:extLst>
                <a:ext uri="{FF2B5EF4-FFF2-40B4-BE49-F238E27FC236}">
                  <a16:creationId xmlns:a16="http://schemas.microsoft.com/office/drawing/2014/main" id="{065DC502-5137-8B0E-D823-746343189F7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544981" y="2097711"/>
              <a:ext cx="287820" cy="396000"/>
              <a:chOff x="7274952" y="5046587"/>
              <a:chExt cx="515924" cy="709839"/>
            </a:xfrm>
            <a:noFill/>
          </p:grpSpPr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A959069D-FE79-8971-CC91-732E5583C798}"/>
                  </a:ext>
                </a:extLst>
              </p:cNvPr>
              <p:cNvSpPr/>
              <p:nvPr/>
            </p:nvSpPr>
            <p:spPr bwMode="gray">
              <a:xfrm>
                <a:off x="7274952" y="5080888"/>
                <a:ext cx="315651" cy="607921"/>
              </a:xfrm>
              <a:custGeom>
                <a:avLst/>
                <a:gdLst>
                  <a:gd name="connsiteX0" fmla="*/ 310657 w 316786"/>
                  <a:gd name="connsiteY0" fmla="*/ 599284 h 610107"/>
                  <a:gd name="connsiteX1" fmla="*/ 11000 w 316786"/>
                  <a:gd name="connsiteY1" fmla="*/ 599284 h 610107"/>
                  <a:gd name="connsiteX2" fmla="*/ 11000 w 316786"/>
                  <a:gd name="connsiteY2" fmla="*/ 11000 h 610107"/>
                  <a:gd name="connsiteX3" fmla="*/ 153965 w 316786"/>
                  <a:gd name="connsiteY3" fmla="*/ 11000 h 61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6786" h="610107">
                    <a:moveTo>
                      <a:pt x="310657" y="599284"/>
                    </a:moveTo>
                    <a:lnTo>
                      <a:pt x="11000" y="599284"/>
                    </a:lnTo>
                    <a:lnTo>
                      <a:pt x="11000" y="11000"/>
                    </a:lnTo>
                    <a:lnTo>
                      <a:pt x="153965" y="110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3C3B5D6D-9B9B-2CE2-DD9D-B6823BF86BD8}"/>
                  </a:ext>
                </a:extLst>
              </p:cNvPr>
              <p:cNvSpPr/>
              <p:nvPr/>
            </p:nvSpPr>
            <p:spPr bwMode="gray">
              <a:xfrm>
                <a:off x="7559039" y="5080888"/>
                <a:ext cx="163671" cy="479322"/>
              </a:xfrm>
              <a:custGeom>
                <a:avLst/>
                <a:gdLst>
                  <a:gd name="connsiteX0" fmla="*/ 11000 w 164259"/>
                  <a:gd name="connsiteY0" fmla="*/ 11000 h 481046"/>
                  <a:gd name="connsiteX1" fmla="*/ 153964 w 164259"/>
                  <a:gd name="connsiteY1" fmla="*/ 11000 h 481046"/>
                  <a:gd name="connsiteX2" fmla="*/ 153964 w 164259"/>
                  <a:gd name="connsiteY2" fmla="*/ 470886 h 48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259" h="481046">
                    <a:moveTo>
                      <a:pt x="11000" y="11000"/>
                    </a:moveTo>
                    <a:lnTo>
                      <a:pt x="153964" y="11000"/>
                    </a:lnTo>
                    <a:lnTo>
                      <a:pt x="153964" y="47088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CEDE4155-19B1-A770-AE31-C4095E37319E}"/>
                  </a:ext>
                </a:extLst>
              </p:cNvPr>
              <p:cNvSpPr/>
              <p:nvPr/>
            </p:nvSpPr>
            <p:spPr bwMode="gray">
              <a:xfrm>
                <a:off x="7371460" y="5252929"/>
                <a:ext cx="251352" cy="17536"/>
              </a:xfrm>
              <a:custGeom>
                <a:avLst/>
                <a:gdLst>
                  <a:gd name="connsiteX0" fmla="*/ 10999 w 252255"/>
                  <a:gd name="connsiteY0" fmla="*/ 11000 h 17599"/>
                  <a:gd name="connsiteX1" fmla="*/ 245363 w 252255"/>
                  <a:gd name="connsiteY1" fmla="*/ 11000 h 1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255" h="17599">
                    <a:moveTo>
                      <a:pt x="10999" y="11000"/>
                    </a:moveTo>
                    <a:lnTo>
                      <a:pt x="245363" y="110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1448333A-D164-0A3B-802B-4C02316E8534}"/>
                  </a:ext>
                </a:extLst>
              </p:cNvPr>
              <p:cNvSpPr/>
              <p:nvPr/>
            </p:nvSpPr>
            <p:spPr bwMode="gray">
              <a:xfrm>
                <a:off x="7371460" y="5333625"/>
                <a:ext cx="251352" cy="17536"/>
              </a:xfrm>
              <a:custGeom>
                <a:avLst/>
                <a:gdLst>
                  <a:gd name="connsiteX0" fmla="*/ 10999 w 252255"/>
                  <a:gd name="connsiteY0" fmla="*/ 11000 h 17599"/>
                  <a:gd name="connsiteX1" fmla="*/ 245363 w 252255"/>
                  <a:gd name="connsiteY1" fmla="*/ 11000 h 1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255" h="17599">
                    <a:moveTo>
                      <a:pt x="10999" y="11000"/>
                    </a:moveTo>
                    <a:lnTo>
                      <a:pt x="245363" y="110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25E348A6-3779-29DF-D524-B500FC152777}"/>
                  </a:ext>
                </a:extLst>
              </p:cNvPr>
              <p:cNvSpPr/>
              <p:nvPr/>
            </p:nvSpPr>
            <p:spPr bwMode="gray">
              <a:xfrm>
                <a:off x="7371460" y="5414320"/>
                <a:ext cx="251352" cy="17536"/>
              </a:xfrm>
              <a:custGeom>
                <a:avLst/>
                <a:gdLst>
                  <a:gd name="connsiteX0" fmla="*/ 10999 w 252255"/>
                  <a:gd name="connsiteY0" fmla="*/ 11000 h 17599"/>
                  <a:gd name="connsiteX1" fmla="*/ 245363 w 252255"/>
                  <a:gd name="connsiteY1" fmla="*/ 11000 h 1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255" h="17599">
                    <a:moveTo>
                      <a:pt x="10999" y="11000"/>
                    </a:moveTo>
                    <a:lnTo>
                      <a:pt x="245363" y="110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E70B87AB-6AC4-CB96-1B02-BECDAD6C76BB}"/>
                  </a:ext>
                </a:extLst>
              </p:cNvPr>
              <p:cNvSpPr/>
              <p:nvPr/>
            </p:nvSpPr>
            <p:spPr bwMode="gray">
              <a:xfrm>
                <a:off x="7371460" y="5495016"/>
                <a:ext cx="251352" cy="17536"/>
              </a:xfrm>
              <a:custGeom>
                <a:avLst/>
                <a:gdLst>
                  <a:gd name="connsiteX0" fmla="*/ 10999 w 252255"/>
                  <a:gd name="connsiteY0" fmla="*/ 11000 h 17599"/>
                  <a:gd name="connsiteX1" fmla="*/ 245363 w 252255"/>
                  <a:gd name="connsiteY1" fmla="*/ 11000 h 1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255" h="17599">
                    <a:moveTo>
                      <a:pt x="10999" y="11000"/>
                    </a:moveTo>
                    <a:lnTo>
                      <a:pt x="245363" y="110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D86EE641-1AFE-54AE-DE09-A6529A5186FF}"/>
                  </a:ext>
                </a:extLst>
              </p:cNvPr>
              <p:cNvSpPr/>
              <p:nvPr/>
            </p:nvSpPr>
            <p:spPr bwMode="gray">
              <a:xfrm>
                <a:off x="7417388" y="5046587"/>
                <a:ext cx="157825" cy="116908"/>
              </a:xfrm>
              <a:custGeom>
                <a:avLst/>
                <a:gdLst>
                  <a:gd name="connsiteX0" fmla="*/ 11000 w 158393"/>
                  <a:gd name="connsiteY0" fmla="*/ 20674 h 117328"/>
                  <a:gd name="connsiteX1" fmla="*/ 11000 w 158393"/>
                  <a:gd name="connsiteY1" fmla="*/ 93816 h 117328"/>
                  <a:gd name="connsiteX2" fmla="*/ 23513 w 158393"/>
                  <a:gd name="connsiteY2" fmla="*/ 106329 h 117328"/>
                  <a:gd name="connsiteX3" fmla="*/ 23513 w 158393"/>
                  <a:gd name="connsiteY3" fmla="*/ 106329 h 117328"/>
                  <a:gd name="connsiteX4" fmla="*/ 28528 w 158393"/>
                  <a:gd name="connsiteY4" fmla="*/ 106329 h 117328"/>
                  <a:gd name="connsiteX5" fmla="*/ 40942 w 158393"/>
                  <a:gd name="connsiteY5" fmla="*/ 95435 h 117328"/>
                  <a:gd name="connsiteX6" fmla="*/ 41141 w 158393"/>
                  <a:gd name="connsiteY6" fmla="*/ 93880 h 117328"/>
                  <a:gd name="connsiteX7" fmla="*/ 84582 w 158393"/>
                  <a:gd name="connsiteY7" fmla="*/ 55743 h 117328"/>
                  <a:gd name="connsiteX8" fmla="*/ 84582 w 158393"/>
                  <a:gd name="connsiteY8" fmla="*/ 55737 h 117328"/>
                  <a:gd name="connsiteX9" fmla="*/ 128029 w 158393"/>
                  <a:gd name="connsiteY9" fmla="*/ 93880 h 117328"/>
                  <a:gd name="connsiteX10" fmla="*/ 128228 w 158393"/>
                  <a:gd name="connsiteY10" fmla="*/ 95435 h 117328"/>
                  <a:gd name="connsiteX11" fmla="*/ 140641 w 158393"/>
                  <a:gd name="connsiteY11" fmla="*/ 106329 h 117328"/>
                  <a:gd name="connsiteX12" fmla="*/ 140641 w 158393"/>
                  <a:gd name="connsiteY12" fmla="*/ 106329 h 117328"/>
                  <a:gd name="connsiteX13" fmla="*/ 153155 w 158393"/>
                  <a:gd name="connsiteY13" fmla="*/ 93816 h 117328"/>
                  <a:gd name="connsiteX14" fmla="*/ 153155 w 158393"/>
                  <a:gd name="connsiteY14" fmla="*/ 93816 h 117328"/>
                  <a:gd name="connsiteX15" fmla="*/ 153155 w 158393"/>
                  <a:gd name="connsiteY15" fmla="*/ 20674 h 117328"/>
                  <a:gd name="connsiteX16" fmla="*/ 143487 w 158393"/>
                  <a:gd name="connsiteY16" fmla="*/ 11000 h 117328"/>
                  <a:gd name="connsiteX17" fmla="*/ 143487 w 158393"/>
                  <a:gd name="connsiteY17" fmla="*/ 11000 h 117328"/>
                  <a:gd name="connsiteX18" fmla="*/ 20667 w 158393"/>
                  <a:gd name="connsiteY18" fmla="*/ 11000 h 117328"/>
                  <a:gd name="connsiteX19" fmla="*/ 11000 w 158393"/>
                  <a:gd name="connsiteY19" fmla="*/ 20674 h 117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8393" h="117328">
                    <a:moveTo>
                      <a:pt x="11000" y="20674"/>
                    </a:moveTo>
                    <a:lnTo>
                      <a:pt x="11000" y="93816"/>
                    </a:lnTo>
                    <a:cubicBezTo>
                      <a:pt x="11000" y="100727"/>
                      <a:pt x="16602" y="106329"/>
                      <a:pt x="23513" y="106329"/>
                    </a:cubicBezTo>
                    <a:cubicBezTo>
                      <a:pt x="23513" y="106329"/>
                      <a:pt x="23513" y="106329"/>
                      <a:pt x="23513" y="106329"/>
                    </a:cubicBezTo>
                    <a:lnTo>
                      <a:pt x="28528" y="106329"/>
                    </a:lnTo>
                    <a:cubicBezTo>
                      <a:pt x="34817" y="106329"/>
                      <a:pt x="40126" y="101665"/>
                      <a:pt x="40942" y="95435"/>
                    </a:cubicBezTo>
                    <a:lnTo>
                      <a:pt x="41141" y="93880"/>
                    </a:lnTo>
                    <a:cubicBezTo>
                      <a:pt x="43992" y="72063"/>
                      <a:pt x="62583" y="55743"/>
                      <a:pt x="84582" y="55743"/>
                    </a:cubicBezTo>
                    <a:lnTo>
                      <a:pt x="84582" y="55737"/>
                    </a:lnTo>
                    <a:cubicBezTo>
                      <a:pt x="106587" y="55737"/>
                      <a:pt x="125178" y="72063"/>
                      <a:pt x="128029" y="93880"/>
                    </a:cubicBezTo>
                    <a:lnTo>
                      <a:pt x="128228" y="95435"/>
                    </a:lnTo>
                    <a:cubicBezTo>
                      <a:pt x="129044" y="101665"/>
                      <a:pt x="134353" y="106329"/>
                      <a:pt x="140641" y="106329"/>
                    </a:cubicBezTo>
                    <a:lnTo>
                      <a:pt x="140641" y="106329"/>
                    </a:lnTo>
                    <a:cubicBezTo>
                      <a:pt x="147552" y="106329"/>
                      <a:pt x="153155" y="100727"/>
                      <a:pt x="153155" y="93816"/>
                    </a:cubicBezTo>
                    <a:cubicBezTo>
                      <a:pt x="153155" y="93816"/>
                      <a:pt x="153155" y="93816"/>
                      <a:pt x="153155" y="93816"/>
                    </a:cubicBezTo>
                    <a:lnTo>
                      <a:pt x="153155" y="20674"/>
                    </a:lnTo>
                    <a:cubicBezTo>
                      <a:pt x="153155" y="15329"/>
                      <a:pt x="148825" y="11000"/>
                      <a:pt x="143487" y="11000"/>
                    </a:cubicBezTo>
                    <a:cubicBezTo>
                      <a:pt x="143487" y="11000"/>
                      <a:pt x="143487" y="11000"/>
                      <a:pt x="143487" y="11000"/>
                    </a:cubicBezTo>
                    <a:lnTo>
                      <a:pt x="20667" y="11000"/>
                    </a:lnTo>
                    <a:cubicBezTo>
                      <a:pt x="15329" y="11000"/>
                      <a:pt x="11000" y="15329"/>
                      <a:pt x="11000" y="2067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2338A771-5367-FA28-F549-962ACC843DBF}"/>
                  </a:ext>
                </a:extLst>
              </p:cNvPr>
              <p:cNvSpPr/>
              <p:nvPr/>
            </p:nvSpPr>
            <p:spPr bwMode="gray">
              <a:xfrm>
                <a:off x="7568751" y="5534301"/>
                <a:ext cx="222125" cy="222125"/>
              </a:xfrm>
              <a:custGeom>
                <a:avLst/>
                <a:gdLst>
                  <a:gd name="connsiteX0" fmla="*/ 215250 w 222923"/>
                  <a:gd name="connsiteY0" fmla="*/ 113125 h 222923"/>
                  <a:gd name="connsiteX1" fmla="*/ 113124 w 222923"/>
                  <a:gd name="connsiteY1" fmla="*/ 215249 h 222923"/>
                  <a:gd name="connsiteX2" fmla="*/ 10999 w 222923"/>
                  <a:gd name="connsiteY2" fmla="*/ 113125 h 222923"/>
                  <a:gd name="connsiteX3" fmla="*/ 113124 w 222923"/>
                  <a:gd name="connsiteY3" fmla="*/ 11000 h 222923"/>
                  <a:gd name="connsiteX4" fmla="*/ 215250 w 222923"/>
                  <a:gd name="connsiteY4" fmla="*/ 113125 h 22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2923" h="222923">
                    <a:moveTo>
                      <a:pt x="215250" y="113125"/>
                    </a:moveTo>
                    <a:cubicBezTo>
                      <a:pt x="215250" y="169527"/>
                      <a:pt x="169527" y="215249"/>
                      <a:pt x="113124" y="215249"/>
                    </a:cubicBezTo>
                    <a:cubicBezTo>
                      <a:pt x="56722" y="215249"/>
                      <a:pt x="10999" y="169527"/>
                      <a:pt x="10999" y="113125"/>
                    </a:cubicBezTo>
                    <a:cubicBezTo>
                      <a:pt x="10999" y="56723"/>
                      <a:pt x="56722" y="11000"/>
                      <a:pt x="113124" y="11000"/>
                    </a:cubicBezTo>
                    <a:cubicBezTo>
                      <a:pt x="169526" y="11000"/>
                      <a:pt x="215250" y="56723"/>
                      <a:pt x="215250" y="11312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8482936B-24B6-8575-A538-C216E811FCCD}"/>
                  </a:ext>
                </a:extLst>
              </p:cNvPr>
              <p:cNvSpPr/>
              <p:nvPr/>
            </p:nvSpPr>
            <p:spPr bwMode="gray">
              <a:xfrm>
                <a:off x="7626027" y="5599806"/>
                <a:ext cx="116908" cy="93527"/>
              </a:xfrm>
              <a:custGeom>
                <a:avLst/>
                <a:gdLst>
                  <a:gd name="connsiteX0" fmla="*/ 11000 w 117328"/>
                  <a:gd name="connsiteY0" fmla="*/ 46966 h 93862"/>
                  <a:gd name="connsiteX1" fmla="*/ 52241 w 117328"/>
                  <a:gd name="connsiteY1" fmla="*/ 83767 h 93862"/>
                  <a:gd name="connsiteX2" fmla="*/ 111726 w 117328"/>
                  <a:gd name="connsiteY2" fmla="*/ 11000 h 9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328" h="93862">
                    <a:moveTo>
                      <a:pt x="11000" y="46966"/>
                    </a:moveTo>
                    <a:lnTo>
                      <a:pt x="52241" y="83767"/>
                    </a:lnTo>
                    <a:lnTo>
                      <a:pt x="111726" y="110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8E6E8DE7-4033-9541-39C4-715786A6B5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1872000"/>
            <a:ext cx="847424" cy="847422"/>
            <a:chOff x="540000" y="1872000"/>
            <a:chExt cx="847424" cy="847422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932E7855-239A-0652-3EF0-434AB42197A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1872000"/>
              <a:ext cx="847424" cy="847422"/>
              <a:chOff x="7075896" y="2233365"/>
              <a:chExt cx="719172" cy="719170"/>
            </a:xfrm>
          </p:grpSpPr>
          <p:sp>
            <p:nvSpPr>
              <p:cNvPr id="36" name="Oval 2">
                <a:extLst>
                  <a:ext uri="{FF2B5EF4-FFF2-40B4-BE49-F238E27FC236}">
                    <a16:creationId xmlns:a16="http://schemas.microsoft.com/office/drawing/2014/main" id="{4CD0F0E7-20F9-1B58-142D-0D80BA8994C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Oval 2">
                <a:extLst>
                  <a:ext uri="{FF2B5EF4-FFF2-40B4-BE49-F238E27FC236}">
                    <a16:creationId xmlns:a16="http://schemas.microsoft.com/office/drawing/2014/main" id="{03D84164-1DAD-8619-D3DA-E0C3D370183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2" name="ICON">
              <a:extLst>
                <a:ext uri="{FF2B5EF4-FFF2-40B4-BE49-F238E27FC236}">
                  <a16:creationId xmlns:a16="http://schemas.microsoft.com/office/drawing/2014/main" id="{E47DB4E5-B227-4F2E-C0F8-9282D6A2DA2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65711" y="2097711"/>
              <a:ext cx="396001" cy="396000"/>
              <a:chOff x="9427025" y="1382310"/>
              <a:chExt cx="719365" cy="719364"/>
            </a:xfrm>
          </p:grpSpPr>
          <p:grpSp>
            <p:nvGrpSpPr>
              <p:cNvPr id="63" name="Gruppieren 62">
                <a:extLst>
                  <a:ext uri="{FF2B5EF4-FFF2-40B4-BE49-F238E27FC236}">
                    <a16:creationId xmlns:a16="http://schemas.microsoft.com/office/drawing/2014/main" id="{6CB84ED5-1659-7C53-ACAF-43CBA844E686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9427025" y="1382310"/>
                <a:ext cx="719365" cy="719364"/>
                <a:chOff x="5824536" y="3157537"/>
                <a:chExt cx="539496" cy="539495"/>
              </a:xfrm>
            </p:grpSpPr>
            <p:sp>
              <p:nvSpPr>
                <p:cNvPr id="70" name="Freihandform: Form 69">
                  <a:extLst>
                    <a:ext uri="{FF2B5EF4-FFF2-40B4-BE49-F238E27FC236}">
                      <a16:creationId xmlns:a16="http://schemas.microsoft.com/office/drawing/2014/main" id="{F60405AF-9614-0C8D-61D8-1A8437E9858E}"/>
                    </a:ext>
                  </a:extLst>
                </p:cNvPr>
                <p:cNvSpPr/>
                <p:nvPr/>
              </p:nvSpPr>
              <p:spPr bwMode="gray">
                <a:xfrm>
                  <a:off x="5824537" y="3157537"/>
                  <a:ext cx="539495" cy="539495"/>
                </a:xfrm>
                <a:custGeom>
                  <a:avLst/>
                  <a:gdLst>
                    <a:gd name="connsiteX0" fmla="*/ 0 w 539495"/>
                    <a:gd name="connsiteY0" fmla="*/ 269748 h 539495"/>
                    <a:gd name="connsiteX1" fmla="*/ 269748 w 539495"/>
                    <a:gd name="connsiteY1" fmla="*/ 0 h 539495"/>
                    <a:gd name="connsiteX2" fmla="*/ 539496 w 539495"/>
                    <a:gd name="connsiteY2" fmla="*/ 269748 h 539495"/>
                    <a:gd name="connsiteX3" fmla="*/ 269748 w 539495"/>
                    <a:gd name="connsiteY3" fmla="*/ 539496 h 539495"/>
                    <a:gd name="connsiteX4" fmla="*/ 0 w 539495"/>
                    <a:gd name="connsiteY4" fmla="*/ 269748 h 539495"/>
                    <a:gd name="connsiteX5" fmla="*/ 0 w 539495"/>
                    <a:gd name="connsiteY5" fmla="*/ 269748 h 53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9495" h="539495">
                      <a:moveTo>
                        <a:pt x="0" y="269748"/>
                      </a:moveTo>
                      <a:cubicBezTo>
                        <a:pt x="0" y="120777"/>
                        <a:pt x="120777" y="0"/>
                        <a:pt x="269748" y="0"/>
                      </a:cubicBezTo>
                      <a:cubicBezTo>
                        <a:pt x="418719" y="0"/>
                        <a:pt x="539496" y="120777"/>
                        <a:pt x="539496" y="269748"/>
                      </a:cubicBezTo>
                      <a:cubicBezTo>
                        <a:pt x="539496" y="418719"/>
                        <a:pt x="418719" y="539496"/>
                        <a:pt x="269748" y="539496"/>
                      </a:cubicBezTo>
                      <a:cubicBezTo>
                        <a:pt x="120777" y="539496"/>
                        <a:pt x="0" y="418719"/>
                        <a:pt x="0" y="269748"/>
                      </a:cubicBezTo>
                      <a:lnTo>
                        <a:pt x="0" y="269748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1" name="Freihandform: Form 70">
                  <a:extLst>
                    <a:ext uri="{FF2B5EF4-FFF2-40B4-BE49-F238E27FC236}">
                      <a16:creationId xmlns:a16="http://schemas.microsoft.com/office/drawing/2014/main" id="{7331AE4E-1B74-3F38-37B6-78E0C3F8641C}"/>
                    </a:ext>
                  </a:extLst>
                </p:cNvPr>
                <p:cNvSpPr/>
                <p:nvPr/>
              </p:nvSpPr>
              <p:spPr bwMode="gray">
                <a:xfrm>
                  <a:off x="6094285" y="3157537"/>
                  <a:ext cx="134873" cy="539495"/>
                </a:xfrm>
                <a:custGeom>
                  <a:avLst/>
                  <a:gdLst>
                    <a:gd name="connsiteX0" fmla="*/ 0 w 134873"/>
                    <a:gd name="connsiteY0" fmla="*/ 0 h 539495"/>
                    <a:gd name="connsiteX1" fmla="*/ 134874 w 134873"/>
                    <a:gd name="connsiteY1" fmla="*/ 269748 h 539495"/>
                    <a:gd name="connsiteX2" fmla="*/ 0 w 134873"/>
                    <a:gd name="connsiteY2" fmla="*/ 539496 h 53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873" h="539495">
                      <a:moveTo>
                        <a:pt x="0" y="0"/>
                      </a:moveTo>
                      <a:cubicBezTo>
                        <a:pt x="74486" y="0"/>
                        <a:pt x="134874" y="120777"/>
                        <a:pt x="134874" y="269748"/>
                      </a:cubicBezTo>
                      <a:cubicBezTo>
                        <a:pt x="134874" y="418719"/>
                        <a:pt x="74486" y="539496"/>
                        <a:pt x="0" y="539496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2" name="Freihandform: Form 71">
                  <a:extLst>
                    <a:ext uri="{FF2B5EF4-FFF2-40B4-BE49-F238E27FC236}">
                      <a16:creationId xmlns:a16="http://schemas.microsoft.com/office/drawing/2014/main" id="{2F2E97CD-3B42-CEFF-B540-3794E8D70FD9}"/>
                    </a:ext>
                  </a:extLst>
                </p:cNvPr>
                <p:cNvSpPr/>
                <p:nvPr/>
              </p:nvSpPr>
              <p:spPr bwMode="gray">
                <a:xfrm>
                  <a:off x="6094285" y="3157537"/>
                  <a:ext cx="9525" cy="148492"/>
                </a:xfrm>
                <a:custGeom>
                  <a:avLst/>
                  <a:gdLst>
                    <a:gd name="connsiteX0" fmla="*/ 0 w 9525"/>
                    <a:gd name="connsiteY0" fmla="*/ 0 h 539972"/>
                    <a:gd name="connsiteX1" fmla="*/ 0 w 9525"/>
                    <a:gd name="connsiteY1" fmla="*/ 539972 h 539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539972">
                      <a:moveTo>
                        <a:pt x="0" y="0"/>
                      </a:moveTo>
                      <a:lnTo>
                        <a:pt x="0" y="53997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3" name="Freihandform: Form 72">
                  <a:extLst>
                    <a:ext uri="{FF2B5EF4-FFF2-40B4-BE49-F238E27FC236}">
                      <a16:creationId xmlns:a16="http://schemas.microsoft.com/office/drawing/2014/main" id="{E43AB406-32FF-6EB0-54E6-2FFDF404AE45}"/>
                    </a:ext>
                  </a:extLst>
                </p:cNvPr>
                <p:cNvSpPr/>
                <p:nvPr/>
              </p:nvSpPr>
              <p:spPr bwMode="gray">
                <a:xfrm>
                  <a:off x="5959411" y="3157537"/>
                  <a:ext cx="134873" cy="539495"/>
                </a:xfrm>
                <a:custGeom>
                  <a:avLst/>
                  <a:gdLst>
                    <a:gd name="connsiteX0" fmla="*/ 134874 w 134873"/>
                    <a:gd name="connsiteY0" fmla="*/ 0 h 539495"/>
                    <a:gd name="connsiteX1" fmla="*/ 0 w 134873"/>
                    <a:gd name="connsiteY1" fmla="*/ 269748 h 539495"/>
                    <a:gd name="connsiteX2" fmla="*/ 134874 w 134873"/>
                    <a:gd name="connsiteY2" fmla="*/ 539496 h 53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873" h="539495">
                      <a:moveTo>
                        <a:pt x="134874" y="0"/>
                      </a:moveTo>
                      <a:cubicBezTo>
                        <a:pt x="60389" y="0"/>
                        <a:pt x="0" y="120777"/>
                        <a:pt x="0" y="269748"/>
                      </a:cubicBezTo>
                      <a:cubicBezTo>
                        <a:pt x="0" y="418719"/>
                        <a:pt x="60389" y="539496"/>
                        <a:pt x="134874" y="539496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4" name="Freihandform: Form 73">
                  <a:extLst>
                    <a:ext uri="{FF2B5EF4-FFF2-40B4-BE49-F238E27FC236}">
                      <a16:creationId xmlns:a16="http://schemas.microsoft.com/office/drawing/2014/main" id="{AD8A0249-CE31-7180-534F-E14CDD5F3A35}"/>
                    </a:ext>
                  </a:extLst>
                </p:cNvPr>
                <p:cNvSpPr/>
                <p:nvPr/>
              </p:nvSpPr>
              <p:spPr bwMode="gray">
                <a:xfrm>
                  <a:off x="5824536" y="3427285"/>
                  <a:ext cx="205189" cy="9525"/>
                </a:xfrm>
                <a:custGeom>
                  <a:avLst/>
                  <a:gdLst>
                    <a:gd name="connsiteX0" fmla="*/ 0 w 539972"/>
                    <a:gd name="connsiteY0" fmla="*/ 0 h 9525"/>
                    <a:gd name="connsiteX1" fmla="*/ 539972 w 539972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9972" h="9525">
                      <a:moveTo>
                        <a:pt x="0" y="0"/>
                      </a:moveTo>
                      <a:lnTo>
                        <a:pt x="539972" y="0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5" name="Freihandform: Form 74">
                  <a:extLst>
                    <a:ext uri="{FF2B5EF4-FFF2-40B4-BE49-F238E27FC236}">
                      <a16:creationId xmlns:a16="http://schemas.microsoft.com/office/drawing/2014/main" id="{18C4C209-D1B7-92B2-6911-05E672F77F1B}"/>
                    </a:ext>
                  </a:extLst>
                </p:cNvPr>
                <p:cNvSpPr/>
                <p:nvPr/>
              </p:nvSpPr>
              <p:spPr bwMode="gray">
                <a:xfrm>
                  <a:off x="5891974" y="3248691"/>
                  <a:ext cx="404431" cy="57888"/>
                </a:xfrm>
                <a:custGeom>
                  <a:avLst/>
                  <a:gdLst>
                    <a:gd name="connsiteX0" fmla="*/ 404432 w 404431"/>
                    <a:gd name="connsiteY0" fmla="*/ 0 h 57888"/>
                    <a:gd name="connsiteX1" fmla="*/ 0 w 404431"/>
                    <a:gd name="connsiteY1" fmla="*/ 191 h 57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4431" h="57888">
                      <a:moveTo>
                        <a:pt x="404432" y="0"/>
                      </a:moveTo>
                      <a:cubicBezTo>
                        <a:pt x="281178" y="77153"/>
                        <a:pt x="123349" y="77153"/>
                        <a:pt x="0" y="19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6" name="Freihandform: Form 75">
                  <a:extLst>
                    <a:ext uri="{FF2B5EF4-FFF2-40B4-BE49-F238E27FC236}">
                      <a16:creationId xmlns:a16="http://schemas.microsoft.com/office/drawing/2014/main" id="{71B4F18A-37E4-3686-5B05-B8A586DA2B17}"/>
                    </a:ext>
                  </a:extLst>
                </p:cNvPr>
                <p:cNvSpPr/>
                <p:nvPr/>
              </p:nvSpPr>
              <p:spPr bwMode="gray">
                <a:xfrm>
                  <a:off x="5891974" y="3548181"/>
                  <a:ext cx="404431" cy="57888"/>
                </a:xfrm>
                <a:custGeom>
                  <a:avLst/>
                  <a:gdLst>
                    <a:gd name="connsiteX0" fmla="*/ 0 w 404431"/>
                    <a:gd name="connsiteY0" fmla="*/ 57888 h 57888"/>
                    <a:gd name="connsiteX1" fmla="*/ 404432 w 404431"/>
                    <a:gd name="connsiteY1" fmla="*/ 57698 h 57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4431" h="57888">
                      <a:moveTo>
                        <a:pt x="0" y="57888"/>
                      </a:moveTo>
                      <a:cubicBezTo>
                        <a:pt x="123254" y="-19264"/>
                        <a:pt x="281083" y="-19264"/>
                        <a:pt x="404432" y="57698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7" name="Freihandform: Form 76">
                  <a:extLst>
                    <a:ext uri="{FF2B5EF4-FFF2-40B4-BE49-F238E27FC236}">
                      <a16:creationId xmlns:a16="http://schemas.microsoft.com/office/drawing/2014/main" id="{04C6C38A-C5FC-0FD4-14CE-0B4550F28289}"/>
                    </a:ext>
                  </a:extLst>
                </p:cNvPr>
                <p:cNvSpPr/>
                <p:nvPr/>
              </p:nvSpPr>
              <p:spPr bwMode="gray">
                <a:xfrm>
                  <a:off x="6158843" y="3427285"/>
                  <a:ext cx="205189" cy="9525"/>
                </a:xfrm>
                <a:custGeom>
                  <a:avLst/>
                  <a:gdLst>
                    <a:gd name="connsiteX0" fmla="*/ 0 w 539972"/>
                    <a:gd name="connsiteY0" fmla="*/ 0 h 9525"/>
                    <a:gd name="connsiteX1" fmla="*/ 539972 w 539972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39972" h="9525">
                      <a:moveTo>
                        <a:pt x="0" y="0"/>
                      </a:moveTo>
                      <a:lnTo>
                        <a:pt x="539972" y="0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78" name="Freihandform: Form 77">
                  <a:extLst>
                    <a:ext uri="{FF2B5EF4-FFF2-40B4-BE49-F238E27FC236}">
                      <a16:creationId xmlns:a16="http://schemas.microsoft.com/office/drawing/2014/main" id="{310FA640-7F1A-00F8-8158-C2DB74E6CE29}"/>
                    </a:ext>
                  </a:extLst>
                </p:cNvPr>
                <p:cNvSpPr/>
                <p:nvPr/>
              </p:nvSpPr>
              <p:spPr bwMode="gray">
                <a:xfrm>
                  <a:off x="6094285" y="3548540"/>
                  <a:ext cx="9525" cy="148492"/>
                </a:xfrm>
                <a:custGeom>
                  <a:avLst/>
                  <a:gdLst>
                    <a:gd name="connsiteX0" fmla="*/ 0 w 9525"/>
                    <a:gd name="connsiteY0" fmla="*/ 0 h 539972"/>
                    <a:gd name="connsiteX1" fmla="*/ 0 w 9525"/>
                    <a:gd name="connsiteY1" fmla="*/ 539972 h 539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539972">
                      <a:moveTo>
                        <a:pt x="0" y="0"/>
                      </a:moveTo>
                      <a:lnTo>
                        <a:pt x="0" y="53997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B8F8AE6C-75FC-68E0-586E-AE1EE8F7A7D3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9639195" y="1594596"/>
                <a:ext cx="295670" cy="324000"/>
                <a:chOff x="10589090" y="964325"/>
                <a:chExt cx="405515" cy="444371"/>
              </a:xfrm>
            </p:grpSpPr>
            <p:sp>
              <p:nvSpPr>
                <p:cNvPr id="65" name="Freihandform: Form 64">
                  <a:extLst>
                    <a:ext uri="{FF2B5EF4-FFF2-40B4-BE49-F238E27FC236}">
                      <a16:creationId xmlns:a16="http://schemas.microsoft.com/office/drawing/2014/main" id="{E543EBB3-2A0F-5D99-2C88-8352B55F4877}"/>
                    </a:ext>
                  </a:extLst>
                </p:cNvPr>
                <p:cNvSpPr/>
                <p:nvPr/>
              </p:nvSpPr>
              <p:spPr bwMode="gray">
                <a:xfrm>
                  <a:off x="10846564" y="1113253"/>
                  <a:ext cx="148041" cy="295443"/>
                </a:xfrm>
                <a:custGeom>
                  <a:avLst/>
                  <a:gdLst>
                    <a:gd name="connsiteX0" fmla="*/ 110300 w 110299"/>
                    <a:gd name="connsiteY0" fmla="*/ 220123 h 220122"/>
                    <a:gd name="connsiteX1" fmla="*/ 104489 w 110299"/>
                    <a:gd name="connsiteY1" fmla="*/ 189548 h 220122"/>
                    <a:gd name="connsiteX2" fmla="*/ 83725 w 110299"/>
                    <a:gd name="connsiteY2" fmla="*/ 154591 h 220122"/>
                    <a:gd name="connsiteX3" fmla="*/ 63246 w 110299"/>
                    <a:gd name="connsiteY3" fmla="*/ 143637 h 220122"/>
                    <a:gd name="connsiteX4" fmla="*/ 10573 w 110299"/>
                    <a:gd name="connsiteY4" fmla="*/ 128302 h 220122"/>
                    <a:gd name="connsiteX5" fmla="*/ 7430 w 110299"/>
                    <a:gd name="connsiteY5" fmla="*/ 126778 h 220122"/>
                    <a:gd name="connsiteX6" fmla="*/ 2477 w 110299"/>
                    <a:gd name="connsiteY6" fmla="*/ 118682 h 220122"/>
                    <a:gd name="connsiteX7" fmla="*/ 0 w 110299"/>
                    <a:gd name="connsiteY7" fmla="*/ 97727 h 220122"/>
                    <a:gd name="connsiteX8" fmla="*/ 30956 w 110299"/>
                    <a:gd name="connsiteY8" fmla="*/ 49054 h 220122"/>
                    <a:gd name="connsiteX9" fmla="*/ 47720 w 110299"/>
                    <a:gd name="connsiteY9" fmla="*/ 24384 h 220122"/>
                    <a:gd name="connsiteX10" fmla="*/ 33147 w 110299"/>
                    <a:gd name="connsiteY10" fmla="*/ 0 h 220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299" h="220122">
                      <a:moveTo>
                        <a:pt x="110300" y="220123"/>
                      </a:moveTo>
                      <a:lnTo>
                        <a:pt x="104489" y="189548"/>
                      </a:lnTo>
                      <a:cubicBezTo>
                        <a:pt x="101727" y="175832"/>
                        <a:pt x="94298" y="163354"/>
                        <a:pt x="83725" y="154591"/>
                      </a:cubicBezTo>
                      <a:cubicBezTo>
                        <a:pt x="76867" y="148971"/>
                        <a:pt x="70104" y="145256"/>
                        <a:pt x="63246" y="143637"/>
                      </a:cubicBezTo>
                      <a:lnTo>
                        <a:pt x="10573" y="128302"/>
                      </a:lnTo>
                      <a:cubicBezTo>
                        <a:pt x="9335" y="128016"/>
                        <a:pt x="8382" y="127349"/>
                        <a:pt x="7430" y="126778"/>
                      </a:cubicBezTo>
                      <a:cubicBezTo>
                        <a:pt x="4667" y="124873"/>
                        <a:pt x="2762" y="121825"/>
                        <a:pt x="2477" y="118682"/>
                      </a:cubicBezTo>
                      <a:lnTo>
                        <a:pt x="0" y="97727"/>
                      </a:lnTo>
                      <a:cubicBezTo>
                        <a:pt x="14859" y="86201"/>
                        <a:pt x="25718" y="68961"/>
                        <a:pt x="30956" y="49054"/>
                      </a:cubicBezTo>
                      <a:cubicBezTo>
                        <a:pt x="40291" y="48101"/>
                        <a:pt x="47720" y="37814"/>
                        <a:pt x="47720" y="24384"/>
                      </a:cubicBezTo>
                      <a:cubicBezTo>
                        <a:pt x="47720" y="12192"/>
                        <a:pt x="41529" y="2191"/>
                        <a:pt x="33147" y="0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6" name="Freihandform: Form 65">
                  <a:extLst>
                    <a:ext uri="{FF2B5EF4-FFF2-40B4-BE49-F238E27FC236}">
                      <a16:creationId xmlns:a16="http://schemas.microsoft.com/office/drawing/2014/main" id="{023D97A7-B27D-0802-3413-294C8EF97118}"/>
                    </a:ext>
                  </a:extLst>
                </p:cNvPr>
                <p:cNvSpPr/>
                <p:nvPr/>
              </p:nvSpPr>
              <p:spPr bwMode="gray">
                <a:xfrm>
                  <a:off x="10589090" y="1113253"/>
                  <a:ext cx="146762" cy="295188"/>
                </a:xfrm>
                <a:custGeom>
                  <a:avLst/>
                  <a:gdLst>
                    <a:gd name="connsiteX0" fmla="*/ 75819 w 109346"/>
                    <a:gd name="connsiteY0" fmla="*/ 0 h 219932"/>
                    <a:gd name="connsiteX1" fmla="*/ 61817 w 109346"/>
                    <a:gd name="connsiteY1" fmla="*/ 24003 h 219932"/>
                    <a:gd name="connsiteX2" fmla="*/ 78296 w 109346"/>
                    <a:gd name="connsiteY2" fmla="*/ 48578 h 219932"/>
                    <a:gd name="connsiteX3" fmla="*/ 109347 w 109346"/>
                    <a:gd name="connsiteY3" fmla="*/ 97155 h 219932"/>
                    <a:gd name="connsiteX4" fmla="*/ 106870 w 109346"/>
                    <a:gd name="connsiteY4" fmla="*/ 118015 h 219932"/>
                    <a:gd name="connsiteX5" fmla="*/ 101918 w 109346"/>
                    <a:gd name="connsiteY5" fmla="*/ 126111 h 219932"/>
                    <a:gd name="connsiteX6" fmla="*/ 98774 w 109346"/>
                    <a:gd name="connsiteY6" fmla="*/ 127635 h 219932"/>
                    <a:gd name="connsiteX7" fmla="*/ 46196 w 109346"/>
                    <a:gd name="connsiteY7" fmla="*/ 142875 h 219932"/>
                    <a:gd name="connsiteX8" fmla="*/ 25717 w 109346"/>
                    <a:gd name="connsiteY8" fmla="*/ 153829 h 219932"/>
                    <a:gd name="connsiteX9" fmla="*/ 4858 w 109346"/>
                    <a:gd name="connsiteY9" fmla="*/ 188690 h 219932"/>
                    <a:gd name="connsiteX10" fmla="*/ 0 w 109346"/>
                    <a:gd name="connsiteY10" fmla="*/ 219932 h 21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46" h="219932">
                      <a:moveTo>
                        <a:pt x="75819" y="0"/>
                      </a:moveTo>
                      <a:cubicBezTo>
                        <a:pt x="67723" y="2477"/>
                        <a:pt x="61817" y="12192"/>
                        <a:pt x="61817" y="24003"/>
                      </a:cubicBezTo>
                      <a:cubicBezTo>
                        <a:pt x="61817" y="37052"/>
                        <a:pt x="68961" y="47720"/>
                        <a:pt x="78296" y="48578"/>
                      </a:cubicBezTo>
                      <a:cubicBezTo>
                        <a:pt x="83534" y="68485"/>
                        <a:pt x="94488" y="86011"/>
                        <a:pt x="109347" y="97155"/>
                      </a:cubicBezTo>
                      <a:lnTo>
                        <a:pt x="106870" y="118015"/>
                      </a:lnTo>
                      <a:cubicBezTo>
                        <a:pt x="106585" y="121444"/>
                        <a:pt x="104680" y="124206"/>
                        <a:pt x="101918" y="126111"/>
                      </a:cubicBezTo>
                      <a:cubicBezTo>
                        <a:pt x="100965" y="126778"/>
                        <a:pt x="99727" y="127349"/>
                        <a:pt x="98774" y="127635"/>
                      </a:cubicBezTo>
                      <a:lnTo>
                        <a:pt x="46196" y="142875"/>
                      </a:lnTo>
                      <a:cubicBezTo>
                        <a:pt x="39338" y="144399"/>
                        <a:pt x="32480" y="148209"/>
                        <a:pt x="25717" y="153829"/>
                      </a:cubicBezTo>
                      <a:cubicBezTo>
                        <a:pt x="14859" y="162878"/>
                        <a:pt x="7334" y="175355"/>
                        <a:pt x="4858" y="188690"/>
                      </a:cubicBezTo>
                      <a:lnTo>
                        <a:pt x="0" y="219932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7" name="Freihandform: Form 66">
                  <a:extLst>
                    <a:ext uri="{FF2B5EF4-FFF2-40B4-BE49-F238E27FC236}">
                      <a16:creationId xmlns:a16="http://schemas.microsoft.com/office/drawing/2014/main" id="{3B460834-3E90-242C-43BE-9E8442A3DA19}"/>
                    </a:ext>
                  </a:extLst>
                </p:cNvPr>
                <p:cNvSpPr/>
                <p:nvPr/>
              </p:nvSpPr>
              <p:spPr bwMode="gray">
                <a:xfrm>
                  <a:off x="10689703" y="1046136"/>
                  <a:ext cx="201351" cy="68140"/>
                </a:xfrm>
                <a:custGeom>
                  <a:avLst/>
                  <a:gdLst>
                    <a:gd name="connsiteX0" fmla="*/ 150019 w 150018"/>
                    <a:gd name="connsiteY0" fmla="*/ 50006 h 50768"/>
                    <a:gd name="connsiteX1" fmla="*/ 130112 w 150018"/>
                    <a:gd name="connsiteY1" fmla="*/ 49720 h 50768"/>
                    <a:gd name="connsiteX2" fmla="*/ 111919 w 150018"/>
                    <a:gd name="connsiteY2" fmla="*/ 0 h 50768"/>
                    <a:gd name="connsiteX3" fmla="*/ 22289 w 150018"/>
                    <a:gd name="connsiteY3" fmla="*/ 27813 h 50768"/>
                    <a:gd name="connsiteX4" fmla="*/ 22289 w 150018"/>
                    <a:gd name="connsiteY4" fmla="*/ 50768 h 50768"/>
                    <a:gd name="connsiteX5" fmla="*/ 0 w 150018"/>
                    <a:gd name="connsiteY5" fmla="*/ 50768 h 50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018" h="50768">
                      <a:moveTo>
                        <a:pt x="150019" y="50006"/>
                      </a:moveTo>
                      <a:lnTo>
                        <a:pt x="130112" y="49720"/>
                      </a:lnTo>
                      <a:cubicBezTo>
                        <a:pt x="128873" y="34004"/>
                        <a:pt x="124015" y="13049"/>
                        <a:pt x="111919" y="0"/>
                      </a:cubicBezTo>
                      <a:cubicBezTo>
                        <a:pt x="89154" y="17431"/>
                        <a:pt x="57340" y="30194"/>
                        <a:pt x="22289" y="27813"/>
                      </a:cubicBezTo>
                      <a:lnTo>
                        <a:pt x="22289" y="50768"/>
                      </a:lnTo>
                      <a:lnTo>
                        <a:pt x="0" y="50768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8" name="Freihandform: Form 67">
                  <a:extLst>
                    <a:ext uri="{FF2B5EF4-FFF2-40B4-BE49-F238E27FC236}">
                      <a16:creationId xmlns:a16="http://schemas.microsoft.com/office/drawing/2014/main" id="{42AD00FF-C3C1-7690-82EA-C5E0D2023CA9}"/>
                    </a:ext>
                  </a:extLst>
                </p:cNvPr>
                <p:cNvSpPr/>
                <p:nvPr/>
              </p:nvSpPr>
              <p:spPr bwMode="gray">
                <a:xfrm>
                  <a:off x="10727799" y="1287886"/>
                  <a:ext cx="128736" cy="57656"/>
                </a:xfrm>
                <a:custGeom>
                  <a:avLst/>
                  <a:gdLst>
                    <a:gd name="connsiteX0" fmla="*/ 95917 w 95916"/>
                    <a:gd name="connsiteY0" fmla="*/ 0 h 42957"/>
                    <a:gd name="connsiteX1" fmla="*/ 48196 w 95916"/>
                    <a:gd name="connsiteY1" fmla="*/ 42958 h 42957"/>
                    <a:gd name="connsiteX2" fmla="*/ 0 w 95916"/>
                    <a:gd name="connsiteY2" fmla="*/ 0 h 42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16" h="42957">
                      <a:moveTo>
                        <a:pt x="95917" y="0"/>
                      </a:moveTo>
                      <a:lnTo>
                        <a:pt x="48196" y="4295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9" name="Freihandform: Form 68">
                  <a:extLst>
                    <a:ext uri="{FF2B5EF4-FFF2-40B4-BE49-F238E27FC236}">
                      <a16:creationId xmlns:a16="http://schemas.microsoft.com/office/drawing/2014/main" id="{98D43D18-D0C2-1F33-E7BC-8B11CC8C1C20}"/>
                    </a:ext>
                  </a:extLst>
                </p:cNvPr>
                <p:cNvSpPr/>
                <p:nvPr/>
              </p:nvSpPr>
              <p:spPr bwMode="gray">
                <a:xfrm>
                  <a:off x="10678681" y="964325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506FFD8-C84A-995A-1BBE-1AFA7FC5D12D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" name="Rechteck 4">
              <a:hlinkClick r:id="rId4" action="ppaction://hlinksldjump"/>
              <a:extLst>
                <a:ext uri="{FF2B5EF4-FFF2-40B4-BE49-F238E27FC236}">
                  <a16:creationId xmlns:a16="http://schemas.microsoft.com/office/drawing/2014/main" id="{7BEA60F9-7531-F80F-957E-A6201BC89E90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34D2C505-87A0-C773-EC31-1C5E3F60241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73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6E6D7-DE35-B4AA-F0FF-7F25946FB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9">
            <a:extLst>
              <a:ext uri="{FF2B5EF4-FFF2-40B4-BE49-F238E27FC236}">
                <a16:creationId xmlns:a16="http://schemas.microsoft.com/office/drawing/2014/main" id="{85BAA8A4-339E-8ACF-5791-9176091017B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244975" y="0"/>
            <a:ext cx="7947025" cy="6858000"/>
          </a:xfr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1A0939B2-9B73-AF48-4061-64DB6E011853}"/>
              </a:ext>
            </a:extLst>
          </p:cNvPr>
          <p:cNvSpPr/>
          <p:nvPr/>
        </p:nvSpPr>
        <p:spPr bwMode="gray">
          <a:xfrm>
            <a:off x="4244565" y="0"/>
            <a:ext cx="7947025" cy="6858000"/>
          </a:xfrm>
          <a:prstGeom prst="rect">
            <a:avLst/>
          </a:prstGeom>
          <a:gradFill>
            <a:gsLst>
              <a:gs pos="4000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CB5D75-21BB-C9BA-6DEB-BD94973F02E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Marktübersicht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BED89F-0486-E556-A5DE-96A8B09F16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Identifikation der Marktsegmente, die für Innovationen relevant sind</a:t>
            </a:r>
          </a:p>
          <a:p>
            <a:endParaRPr lang="de-DE" dirty="0"/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A7CE594A-6C60-339F-1FE9-D918BE38379F}"/>
              </a:ext>
            </a:extLst>
          </p:cNvPr>
          <p:cNvSpPr txBox="1">
            <a:spLocks/>
          </p:cNvSpPr>
          <p:nvPr/>
        </p:nvSpPr>
        <p:spPr bwMode="gray">
          <a:xfrm>
            <a:off x="540070" y="3718800"/>
            <a:ext cx="3240000" cy="21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Beschreibung A</a:t>
            </a:r>
          </a:p>
          <a:p>
            <a:pPr marL="0" indent="0">
              <a:spcAft>
                <a:spcPts val="18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Konkrete Marksegmente und Käufergruppen,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die für Innovationen relevant sind</a:t>
            </a:r>
          </a:p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Beschreibung B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Beschreibung C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sp>
        <p:nvSpPr>
          <p:cNvPr id="38" name="Inhaltsplatzhalter 3">
            <a:extLst>
              <a:ext uri="{FF2B5EF4-FFF2-40B4-BE49-F238E27FC236}">
                <a16:creationId xmlns:a16="http://schemas.microsoft.com/office/drawing/2014/main" id="{8E819B13-0922-C985-7873-9B1A9A762BC9}"/>
              </a:ext>
            </a:extLst>
          </p:cNvPr>
          <p:cNvSpPr txBox="1">
            <a:spLocks/>
          </p:cNvSpPr>
          <p:nvPr/>
        </p:nvSpPr>
        <p:spPr bwMode="gray">
          <a:xfrm>
            <a:off x="540070" y="2880000"/>
            <a:ext cx="324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Relevante 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Marktsegmente</a:t>
            </a:r>
          </a:p>
        </p:txBody>
      </p:sp>
      <p:sp>
        <p:nvSpPr>
          <p:cNvPr id="39" name="Inhaltsplatzhalter 3">
            <a:extLst>
              <a:ext uri="{FF2B5EF4-FFF2-40B4-BE49-F238E27FC236}">
                <a16:creationId xmlns:a16="http://schemas.microsoft.com/office/drawing/2014/main" id="{07E538D0-9541-48F3-FC0F-FCD52B1A3C3A}"/>
              </a:ext>
            </a:extLst>
          </p:cNvPr>
          <p:cNvSpPr txBox="1">
            <a:spLocks/>
          </p:cNvSpPr>
          <p:nvPr/>
        </p:nvSpPr>
        <p:spPr bwMode="gray">
          <a:xfrm>
            <a:off x="4243750" y="2880000"/>
            <a:ext cx="3240000" cy="3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Volumen der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Marktsegmente</a:t>
            </a:r>
          </a:p>
        </p:txBody>
      </p:sp>
      <p:sp>
        <p:nvSpPr>
          <p:cNvPr id="40" name="Inhaltsplatzhalter 3">
            <a:extLst>
              <a:ext uri="{FF2B5EF4-FFF2-40B4-BE49-F238E27FC236}">
                <a16:creationId xmlns:a16="http://schemas.microsoft.com/office/drawing/2014/main" id="{5B388559-1C95-FD8F-49D6-DA880780E191}"/>
              </a:ext>
            </a:extLst>
          </p:cNvPr>
          <p:cNvSpPr txBox="1">
            <a:spLocks/>
          </p:cNvSpPr>
          <p:nvPr/>
        </p:nvSpPr>
        <p:spPr bwMode="gray">
          <a:xfrm>
            <a:off x="4243750" y="3718800"/>
            <a:ext cx="3240000" cy="21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Volume A</a:t>
            </a:r>
          </a:p>
          <a:p>
            <a:pPr marL="0" indent="0">
              <a:spcAft>
                <a:spcPts val="1800"/>
              </a:spcAft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Größe der Marktsegmente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(z.B. Anzahl, Umsatz, etc.)</a:t>
            </a:r>
          </a:p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Volume B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Volume C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lang="de-DE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300"/>
              </a:spcAft>
              <a:buFont typeface="Wingdings" panose="05000000000000000000" pitchFamily="2" charset="2"/>
              <a:buNone/>
            </a:pP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300"/>
              </a:spcAft>
              <a:buFont typeface="Wingdings" panose="05000000000000000000" pitchFamily="2" charset="2"/>
              <a:buNone/>
            </a:pPr>
            <a:b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444801C-1EFD-5730-B398-4EE0242859F7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6D5A7D84-2B5A-56F2-5FE4-A24FF784454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243750" y="1872000"/>
            <a:ext cx="847424" cy="847422"/>
            <a:chOff x="4243750" y="1872000"/>
            <a:chExt cx="847424" cy="847422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88E34A33-1BE6-BE1F-68F3-96C0E014552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3750" y="1872000"/>
              <a:ext cx="847424" cy="847422"/>
              <a:chOff x="4066056" y="3682855"/>
              <a:chExt cx="719172" cy="719170"/>
            </a:xfrm>
          </p:grpSpPr>
          <p:sp>
            <p:nvSpPr>
              <p:cNvPr id="21" name="Oval 6">
                <a:extLst>
                  <a:ext uri="{FF2B5EF4-FFF2-40B4-BE49-F238E27FC236}">
                    <a16:creationId xmlns:a16="http://schemas.microsoft.com/office/drawing/2014/main" id="{69BC33C1-4279-4545-21BE-539C740E480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Oval 6">
                <a:extLst>
                  <a:ext uri="{FF2B5EF4-FFF2-40B4-BE49-F238E27FC236}">
                    <a16:creationId xmlns:a16="http://schemas.microsoft.com/office/drawing/2014/main" id="{80ACE7A8-2897-4582-DC4C-CB3BAD94B98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137278" y="3754077"/>
                <a:ext cx="576729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ICON">
              <a:extLst>
                <a:ext uri="{FF2B5EF4-FFF2-40B4-BE49-F238E27FC236}">
                  <a16:creationId xmlns:a16="http://schemas.microsoft.com/office/drawing/2014/main" id="{BB78B3D4-F8B2-9CEA-4CD9-65B5851527A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469212" y="2097711"/>
              <a:ext cx="396501" cy="396000"/>
              <a:chOff x="2837006" y="1518038"/>
              <a:chExt cx="823966" cy="822925"/>
            </a:xfrm>
            <a:noFill/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A120EB35-D718-1EB9-A08F-69993F2006E6}"/>
                  </a:ext>
                </a:extLst>
              </p:cNvPr>
              <p:cNvSpPr/>
              <p:nvPr/>
            </p:nvSpPr>
            <p:spPr bwMode="gray">
              <a:xfrm>
                <a:off x="2837006" y="1930765"/>
                <a:ext cx="823966" cy="14867"/>
              </a:xfrm>
              <a:custGeom>
                <a:avLst/>
                <a:gdLst>
                  <a:gd name="connsiteX0" fmla="*/ 0 w 823966"/>
                  <a:gd name="connsiteY0" fmla="*/ 0 h 14867"/>
                  <a:gd name="connsiteX1" fmla="*/ 823966 w 823966"/>
                  <a:gd name="connsiteY1" fmla="*/ 0 h 14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3966" h="14867">
                    <a:moveTo>
                      <a:pt x="0" y="0"/>
                    </a:moveTo>
                    <a:lnTo>
                      <a:pt x="823966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grpSp>
            <p:nvGrpSpPr>
              <p:cNvPr id="42" name="Grafik 4">
                <a:extLst>
                  <a:ext uri="{FF2B5EF4-FFF2-40B4-BE49-F238E27FC236}">
                    <a16:creationId xmlns:a16="http://schemas.microsoft.com/office/drawing/2014/main" id="{7762274C-D5C7-2504-87F1-6785646D97DC}"/>
                  </a:ext>
                </a:extLst>
              </p:cNvPr>
              <p:cNvGrpSpPr/>
              <p:nvPr/>
            </p:nvGrpSpPr>
            <p:grpSpPr bwMode="gray">
              <a:xfrm>
                <a:off x="2837006" y="1518038"/>
                <a:ext cx="823966" cy="822925"/>
                <a:chOff x="2837006" y="1518038"/>
                <a:chExt cx="823966" cy="822925"/>
              </a:xfrm>
              <a:noFill/>
            </p:grpSpPr>
            <p:sp>
              <p:nvSpPr>
                <p:cNvPr id="43" name="Freihandform: Form 42">
                  <a:extLst>
                    <a:ext uri="{FF2B5EF4-FFF2-40B4-BE49-F238E27FC236}">
                      <a16:creationId xmlns:a16="http://schemas.microsoft.com/office/drawing/2014/main" id="{1BEAA3F9-D821-6B26-2838-192B102C615B}"/>
                    </a:ext>
                  </a:extLst>
                </p:cNvPr>
                <p:cNvSpPr/>
                <p:nvPr/>
              </p:nvSpPr>
              <p:spPr bwMode="gray">
                <a:xfrm>
                  <a:off x="3247651" y="1518038"/>
                  <a:ext cx="14867" cy="412429"/>
                </a:xfrm>
                <a:custGeom>
                  <a:avLst/>
                  <a:gdLst>
                    <a:gd name="connsiteX0" fmla="*/ 0 w 14867"/>
                    <a:gd name="connsiteY0" fmla="*/ 0 h 412429"/>
                    <a:gd name="connsiteX1" fmla="*/ 0 w 14867"/>
                    <a:gd name="connsiteY1" fmla="*/ 412429 h 41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867" h="412429">
                      <a:moveTo>
                        <a:pt x="0" y="0"/>
                      </a:moveTo>
                      <a:lnTo>
                        <a:pt x="0" y="412429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grpSp>
              <p:nvGrpSpPr>
                <p:cNvPr id="44" name="Grafik 4">
                  <a:extLst>
                    <a:ext uri="{FF2B5EF4-FFF2-40B4-BE49-F238E27FC236}">
                      <a16:creationId xmlns:a16="http://schemas.microsoft.com/office/drawing/2014/main" id="{E9DA3A98-C809-51F7-C9E4-623A5E9D0339}"/>
                    </a:ext>
                  </a:extLst>
                </p:cNvPr>
                <p:cNvGrpSpPr/>
                <p:nvPr/>
              </p:nvGrpSpPr>
              <p:grpSpPr bwMode="gray">
                <a:xfrm>
                  <a:off x="2837006" y="1518038"/>
                  <a:ext cx="823966" cy="822925"/>
                  <a:chOff x="2837006" y="1518038"/>
                  <a:chExt cx="823966" cy="822925"/>
                </a:xfrm>
                <a:noFill/>
              </p:grpSpPr>
              <p:sp>
                <p:nvSpPr>
                  <p:cNvPr id="45" name="Freihandform: Form 44">
                    <a:extLst>
                      <a:ext uri="{FF2B5EF4-FFF2-40B4-BE49-F238E27FC236}">
                        <a16:creationId xmlns:a16="http://schemas.microsoft.com/office/drawing/2014/main" id="{390E3694-9153-0DD2-1CBC-C27DA28CD605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2837006" y="1518038"/>
                    <a:ext cx="823966" cy="413172"/>
                  </a:xfrm>
                  <a:custGeom>
                    <a:avLst/>
                    <a:gdLst>
                      <a:gd name="connsiteX0" fmla="*/ 0 w 823966"/>
                      <a:gd name="connsiteY0" fmla="*/ 412429 h 413172"/>
                      <a:gd name="connsiteX1" fmla="*/ 411983 w 823966"/>
                      <a:gd name="connsiteY1" fmla="*/ 0 h 413172"/>
                      <a:gd name="connsiteX2" fmla="*/ 823966 w 823966"/>
                      <a:gd name="connsiteY2" fmla="*/ 413173 h 413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3966" h="413172">
                        <a:moveTo>
                          <a:pt x="0" y="412429"/>
                        </a:moveTo>
                        <a:cubicBezTo>
                          <a:pt x="0" y="184656"/>
                          <a:pt x="184359" y="0"/>
                          <a:pt x="411983" y="0"/>
                        </a:cubicBezTo>
                        <a:cubicBezTo>
                          <a:pt x="639607" y="0"/>
                          <a:pt x="823966" y="185400"/>
                          <a:pt x="823966" y="413173"/>
                        </a:cubicBez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grpSp>
                <p:nvGrpSpPr>
                  <p:cNvPr id="46" name="Grafik 4">
                    <a:extLst>
                      <a:ext uri="{FF2B5EF4-FFF2-40B4-BE49-F238E27FC236}">
                        <a16:creationId xmlns:a16="http://schemas.microsoft.com/office/drawing/2014/main" id="{FFBBAE79-46EB-CA5C-607A-CB2CDDE54698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837006" y="1518038"/>
                    <a:ext cx="823966" cy="822925"/>
                    <a:chOff x="2837006" y="1518038"/>
                    <a:chExt cx="823966" cy="822925"/>
                  </a:xfrm>
                  <a:noFill/>
                </p:grpSpPr>
                <p:sp>
                  <p:nvSpPr>
                    <p:cNvPr id="47" name="Freihandform: Form 46">
                      <a:extLst>
                        <a:ext uri="{FF2B5EF4-FFF2-40B4-BE49-F238E27FC236}">
                          <a16:creationId xmlns:a16="http://schemas.microsoft.com/office/drawing/2014/main" id="{1E4DBE77-3573-EF52-88A0-904FC420DA06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3027758" y="1518038"/>
                      <a:ext cx="219892" cy="412429"/>
                    </a:xfrm>
                    <a:custGeom>
                      <a:avLst/>
                      <a:gdLst>
                        <a:gd name="connsiteX0" fmla="*/ 219893 w 219892"/>
                        <a:gd name="connsiteY0" fmla="*/ 0 h 412429"/>
                        <a:gd name="connsiteX1" fmla="*/ 0 w 219892"/>
                        <a:gd name="connsiteY1" fmla="*/ 412429 h 412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9892" h="412429">
                          <a:moveTo>
                            <a:pt x="219893" y="0"/>
                          </a:moveTo>
                          <a:cubicBezTo>
                            <a:pt x="219893" y="0"/>
                            <a:pt x="0" y="87868"/>
                            <a:pt x="0" y="412429"/>
                          </a:cubicBez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  <p:grpSp>
                  <p:nvGrpSpPr>
                    <p:cNvPr id="52" name="Grafik 4">
                      <a:extLst>
                        <a:ext uri="{FF2B5EF4-FFF2-40B4-BE49-F238E27FC236}">
                          <a16:creationId xmlns:a16="http://schemas.microsoft.com/office/drawing/2014/main" id="{EE722FD2-9CAC-74D2-4C23-B87AD95F6952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2837006" y="1518038"/>
                      <a:ext cx="823966" cy="822925"/>
                      <a:chOff x="2837006" y="1518038"/>
                      <a:chExt cx="823966" cy="822925"/>
                    </a:xfrm>
                    <a:noFill/>
                  </p:grpSpPr>
                  <p:sp>
                    <p:nvSpPr>
                      <p:cNvPr id="53" name="Freihandform: Form 52">
                        <a:extLst>
                          <a:ext uri="{FF2B5EF4-FFF2-40B4-BE49-F238E27FC236}">
                            <a16:creationId xmlns:a16="http://schemas.microsoft.com/office/drawing/2014/main" id="{A5A09A67-9154-EAF7-24FD-A7D8FDA2DA33}"/>
                          </a:ext>
                        </a:extLst>
                      </p:cNvPr>
                      <p:cNvSpPr/>
                      <p:nvPr/>
                    </p:nvSpPr>
                    <p:spPr bwMode="gray">
                      <a:xfrm>
                        <a:off x="3247651" y="1518038"/>
                        <a:ext cx="221677" cy="412429"/>
                      </a:xfrm>
                      <a:custGeom>
                        <a:avLst/>
                        <a:gdLst>
                          <a:gd name="connsiteX0" fmla="*/ 0 w 221677"/>
                          <a:gd name="connsiteY0" fmla="*/ 0 h 412429"/>
                          <a:gd name="connsiteX1" fmla="*/ 221677 w 221677"/>
                          <a:gd name="connsiteY1" fmla="*/ 412429 h 4124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21677" h="412429">
                            <a:moveTo>
                              <a:pt x="0" y="0"/>
                            </a:moveTo>
                            <a:cubicBezTo>
                              <a:pt x="0" y="0"/>
                              <a:pt x="221677" y="87868"/>
                              <a:pt x="221677" y="412429"/>
                            </a:cubicBezTo>
                          </a:path>
                        </a:pathLst>
                      </a:custGeom>
                      <a:grpFill/>
                      <a:ln w="12700" cap="rnd">
                        <a:solidFill>
                          <a:schemeClr val="bg1"/>
                        </a:solidFill>
                        <a:prstDash val="solid"/>
                        <a:round/>
                      </a:ln>
                    </p:spPr>
                    <p:txBody>
                      <a:bodyPr lIns="0" tIns="0" rIns="0" bIns="0" rtlCol="0" anchor="ctr"/>
                      <a:lstStyle/>
                      <a:p>
                        <a:endParaRPr lang="de-DE" dirty="0"/>
                      </a:p>
                    </p:txBody>
                  </p:sp>
                  <p:grpSp>
                    <p:nvGrpSpPr>
                      <p:cNvPr id="54" name="Grafik 4">
                        <a:extLst>
                          <a:ext uri="{FF2B5EF4-FFF2-40B4-BE49-F238E27FC236}">
                            <a16:creationId xmlns:a16="http://schemas.microsoft.com/office/drawing/2014/main" id="{FFBB7F55-1BA7-D58E-1B74-A461449D5414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2837006" y="1634750"/>
                        <a:ext cx="823966" cy="706214"/>
                        <a:chOff x="2837006" y="1634750"/>
                        <a:chExt cx="823966" cy="706214"/>
                      </a:xfrm>
                      <a:noFill/>
                    </p:grpSpPr>
                    <p:sp>
                      <p:nvSpPr>
                        <p:cNvPr id="55" name="Freihandform: Form 54">
                          <a:extLst>
                            <a:ext uri="{FF2B5EF4-FFF2-40B4-BE49-F238E27FC236}">
                              <a16:creationId xmlns:a16="http://schemas.microsoft.com/office/drawing/2014/main" id="{F5F0FD3A-11E5-205E-79E6-77404F833F7D}"/>
                            </a:ext>
                          </a:extLst>
                        </p:cNvPr>
                        <p:cNvSpPr/>
                        <p:nvPr/>
                      </p:nvSpPr>
                      <p:spPr bwMode="gray">
                        <a:xfrm>
                          <a:off x="2962192" y="1634750"/>
                          <a:ext cx="286054" cy="117603"/>
                        </a:xfrm>
                        <a:custGeom>
                          <a:avLst/>
                          <a:gdLst>
                            <a:gd name="connsiteX0" fmla="*/ 286054 w 286054"/>
                            <a:gd name="connsiteY0" fmla="*/ 117603 h 117603"/>
                            <a:gd name="connsiteX1" fmla="*/ 0 w 286054"/>
                            <a:gd name="connsiteY1" fmla="*/ 0 h 1176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286054" h="117603">
                              <a:moveTo>
                                <a:pt x="286054" y="117603"/>
                              </a:moveTo>
                              <a:cubicBezTo>
                                <a:pt x="58727" y="117603"/>
                                <a:pt x="0" y="0"/>
                                <a:pt x="0" y="0"/>
                              </a:cubicBezTo>
                            </a:path>
                          </a:pathLst>
                        </a:custGeom>
                        <a:grpFill/>
                        <a:ln w="12700" cap="rnd">
                          <a:solidFill>
                            <a:schemeClr val="bg1"/>
                          </a:solidFill>
                          <a:prstDash val="solid"/>
                          <a:round/>
                        </a:ln>
                      </p:spPr>
                      <p:txBody>
                        <a:bodyPr lIns="0" tIns="0" rIns="0" bIns="0" rtlCol="0" anchor="ctr"/>
                        <a:lstStyle/>
                        <a:p>
                          <a:endParaRPr lang="de-DE" dirty="0"/>
                        </a:p>
                      </p:txBody>
                    </p:sp>
                    <p:grpSp>
                      <p:nvGrpSpPr>
                        <p:cNvPr id="56" name="Grafik 4">
                          <a:extLst>
                            <a:ext uri="{FF2B5EF4-FFF2-40B4-BE49-F238E27FC236}">
                              <a16:creationId xmlns:a16="http://schemas.microsoft.com/office/drawing/2014/main" id="{BBFA9278-8AEE-5D2D-B417-6A688579D250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2837006" y="1634898"/>
                          <a:ext cx="823966" cy="706065"/>
                          <a:chOff x="2837006" y="1634898"/>
                          <a:chExt cx="823966" cy="706065"/>
                        </a:xfrm>
                        <a:noFill/>
                      </p:grpSpPr>
                      <p:sp>
                        <p:nvSpPr>
                          <p:cNvPr id="57" name="Freihandform: Form 56">
                            <a:extLst>
                              <a:ext uri="{FF2B5EF4-FFF2-40B4-BE49-F238E27FC236}">
                                <a16:creationId xmlns:a16="http://schemas.microsoft.com/office/drawing/2014/main" id="{783C0DD6-A2A6-2A58-1A29-17FE985FBB30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3247503" y="1634898"/>
                            <a:ext cx="286053" cy="117603"/>
                          </a:xfrm>
                          <a:custGeom>
                            <a:avLst/>
                            <a:gdLst>
                              <a:gd name="connsiteX0" fmla="*/ 286054 w 286053"/>
                              <a:gd name="connsiteY0" fmla="*/ 0 h 117603"/>
                              <a:gd name="connsiteX1" fmla="*/ 0 w 286053"/>
                              <a:gd name="connsiteY1" fmla="*/ 117603 h 11760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286053" h="117603">
                                <a:moveTo>
                                  <a:pt x="286054" y="0"/>
                                </a:moveTo>
                                <a:cubicBezTo>
                                  <a:pt x="286054" y="0"/>
                                  <a:pt x="227327" y="117603"/>
                                  <a:pt x="0" y="117603"/>
                                </a:cubicBezTo>
                              </a:path>
                            </a:pathLst>
                          </a:custGeom>
                          <a:grpFill/>
                          <a:ln w="12700" cap="rnd">
                            <a:solidFill>
                              <a:schemeClr val="bg1"/>
                            </a:solidFill>
                            <a:prstDash val="solid"/>
                            <a:round/>
                          </a:ln>
                        </p:spPr>
                        <p:txBody>
                          <a:bodyPr lIns="0" tIns="0" rIns="0" bIns="0" rtlCol="0" anchor="ctr"/>
                          <a:lstStyle/>
                          <a:p>
                            <a:endParaRPr lang="de-DE" dirty="0"/>
                          </a:p>
                        </p:txBody>
                      </p:sp>
                      <p:grpSp>
                        <p:nvGrpSpPr>
                          <p:cNvPr id="58" name="Grafik 4">
                            <a:extLst>
                              <a:ext uri="{FF2B5EF4-FFF2-40B4-BE49-F238E27FC236}">
                                <a16:creationId xmlns:a16="http://schemas.microsoft.com/office/drawing/2014/main" id="{9CE7C0BC-C483-3476-7280-52F26F241B8F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2837006" y="1930468"/>
                            <a:ext cx="823966" cy="410496"/>
                            <a:chOff x="2837006" y="1930468"/>
                            <a:chExt cx="823966" cy="410496"/>
                          </a:xfrm>
                          <a:noFill/>
                        </p:grpSpPr>
                        <p:sp>
                          <p:nvSpPr>
                            <p:cNvPr id="59" name="Freihandform: Form 58">
                              <a:extLst>
                                <a:ext uri="{FF2B5EF4-FFF2-40B4-BE49-F238E27FC236}">
                                  <a16:creationId xmlns:a16="http://schemas.microsoft.com/office/drawing/2014/main" id="{BBF9F94C-A7F6-B010-83B5-A376E0F1FB17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3247651" y="1930468"/>
                              <a:ext cx="14867" cy="410496"/>
                            </a:xfrm>
                            <a:custGeom>
                              <a:avLst/>
                              <a:gdLst>
                                <a:gd name="connsiteX0" fmla="*/ 0 w 14867"/>
                                <a:gd name="connsiteY0" fmla="*/ 410496 h 410496"/>
                                <a:gd name="connsiteX1" fmla="*/ 0 w 14867"/>
                                <a:gd name="connsiteY1" fmla="*/ 0 h 41049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4867" h="410496">
                                  <a:moveTo>
                                    <a:pt x="0" y="410496"/>
                                  </a:moveTo>
                                  <a:lnTo>
                                    <a:pt x="0" y="0"/>
                                  </a:lnTo>
                                </a:path>
                              </a:pathLst>
                            </a:custGeom>
                            <a:grpFill/>
                            <a:ln w="12700" cap="rnd">
                              <a:solidFill>
                                <a:schemeClr val="bg1"/>
                              </a:solidFill>
                              <a:prstDash val="solid"/>
                              <a:round/>
                            </a:ln>
                          </p:spPr>
                          <p:txBody>
                            <a:bodyPr lIns="0" tIns="0" rIns="0" bIns="0" rtlCol="0" anchor="ctr"/>
                            <a:lstStyle/>
                            <a:p>
                              <a:endParaRPr lang="de-DE" dirty="0"/>
                            </a:p>
                          </p:txBody>
                        </p:sp>
                        <p:grpSp>
                          <p:nvGrpSpPr>
                            <p:cNvPr id="60" name="Grafik 4">
                              <a:extLst>
                                <a:ext uri="{FF2B5EF4-FFF2-40B4-BE49-F238E27FC236}">
                                  <a16:creationId xmlns:a16="http://schemas.microsoft.com/office/drawing/2014/main" id="{7AAF7205-599E-4CEC-48C5-74B7331A6FD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837006" y="1930468"/>
                              <a:ext cx="823966" cy="410496"/>
                              <a:chOff x="2837006" y="1930468"/>
                              <a:chExt cx="823966" cy="410496"/>
                            </a:xfrm>
                            <a:noFill/>
                          </p:grpSpPr>
                          <p:sp>
                            <p:nvSpPr>
                              <p:cNvPr id="61" name="Freihandform: Form 60">
                                <a:extLst>
                                  <a:ext uri="{FF2B5EF4-FFF2-40B4-BE49-F238E27FC236}">
                                    <a16:creationId xmlns:a16="http://schemas.microsoft.com/office/drawing/2014/main" id="{EF20697E-EBE7-DE2B-C857-B4EAD8C5215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837006" y="1930468"/>
                                <a:ext cx="823966" cy="410496"/>
                              </a:xfrm>
                              <a:custGeom>
                                <a:avLst/>
                                <a:gdLst>
                                  <a:gd name="connsiteX0" fmla="*/ 823966 w 823966"/>
                                  <a:gd name="connsiteY0" fmla="*/ 0 h 410496"/>
                                  <a:gd name="connsiteX1" fmla="*/ 411983 w 823966"/>
                                  <a:gd name="connsiteY1" fmla="*/ 410496 h 410496"/>
                                  <a:gd name="connsiteX2" fmla="*/ 0 w 823966"/>
                                  <a:gd name="connsiteY2" fmla="*/ 0 h 410496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</a:cxnLst>
                                <a:rect l="l" t="t" r="r" b="b"/>
                                <a:pathLst>
                                  <a:path w="823966" h="410496">
                                    <a:moveTo>
                                      <a:pt x="823966" y="0"/>
                                    </a:moveTo>
                                    <a:cubicBezTo>
                                      <a:pt x="823966" y="226732"/>
                                      <a:pt x="639607" y="410496"/>
                                      <a:pt x="411983" y="410496"/>
                                    </a:cubicBezTo>
                                    <a:cubicBezTo>
                                      <a:pt x="184359" y="410496"/>
                                      <a:pt x="0" y="226732"/>
                                      <a:pt x="0" y="0"/>
                                    </a:cubicBezTo>
                                  </a:path>
                                </a:pathLst>
                              </a:custGeom>
                              <a:grpFill/>
                              <a:ln w="12700" cap="rnd">
                                <a:solidFill>
                                  <a:schemeClr val="bg1"/>
                                </a:solidFill>
                                <a:prstDash val="solid"/>
                                <a:round/>
                              </a:ln>
                            </p:spPr>
                            <p:txBody>
                              <a:bodyPr lIns="0" tIns="0" rIns="0" bIns="0" rtlCol="0" anchor="ctr"/>
                              <a:lstStyle/>
                              <a:p>
                                <a:endParaRPr lang="de-DE" dirty="0"/>
                              </a:p>
                            </p:txBody>
                          </p:sp>
                          <p:grpSp>
                            <p:nvGrpSpPr>
                              <p:cNvPr id="62" name="Grafik 4">
                                <a:extLst>
                                  <a:ext uri="{FF2B5EF4-FFF2-40B4-BE49-F238E27FC236}">
                                    <a16:creationId xmlns:a16="http://schemas.microsoft.com/office/drawing/2014/main" id="{9E1786E6-E55E-9389-B4E0-309457E2E0FE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 bwMode="gray">
                              <a:xfrm>
                                <a:off x="2962192" y="1930468"/>
                                <a:ext cx="571364" cy="410496"/>
                                <a:chOff x="2962192" y="1930468"/>
                                <a:chExt cx="571364" cy="410496"/>
                              </a:xfrm>
                              <a:noFill/>
                            </p:grpSpPr>
                            <p:sp>
                              <p:nvSpPr>
                                <p:cNvPr id="63" name="Freihandform: Form 62">
                                  <a:extLst>
                                    <a:ext uri="{FF2B5EF4-FFF2-40B4-BE49-F238E27FC236}">
                                      <a16:creationId xmlns:a16="http://schemas.microsoft.com/office/drawing/2014/main" id="{6DE3110D-A7CA-FFCF-0515-1C38E9027FD2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 bwMode="gray">
                                <a:xfrm>
                                  <a:off x="3247651" y="1930468"/>
                                  <a:ext cx="221677" cy="410496"/>
                                </a:xfrm>
                                <a:custGeom>
                                  <a:avLst/>
                                  <a:gdLst>
                                    <a:gd name="connsiteX0" fmla="*/ 0 w 221677"/>
                                    <a:gd name="connsiteY0" fmla="*/ 410496 h 410496"/>
                                    <a:gd name="connsiteX1" fmla="*/ 221677 w 221677"/>
                                    <a:gd name="connsiteY1" fmla="*/ 0 h 410496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</a:cxnLst>
                                  <a:rect l="l" t="t" r="r" b="b"/>
                                  <a:pathLst>
                                    <a:path w="221677" h="410496">
                                      <a:moveTo>
                                        <a:pt x="0" y="410496"/>
                                      </a:moveTo>
                                      <a:cubicBezTo>
                                        <a:pt x="0" y="410496"/>
                                        <a:pt x="221677" y="323074"/>
                                        <a:pt x="221677" y="0"/>
                                      </a:cubicBezTo>
                                    </a:path>
                                  </a:pathLst>
                                </a:custGeom>
                                <a:grpFill/>
                                <a:ln w="12700" cap="rnd">
                                  <a:solidFill>
                                    <a:schemeClr val="bg1"/>
                                  </a:solidFill>
                                  <a:prstDash val="solid"/>
                                  <a:round/>
                                </a:ln>
                              </p:spPr>
                              <p:txBody>
                                <a:bodyPr lIns="0" tIns="0" rIns="0" bIns="0" rtlCol="0" anchor="ctr"/>
                                <a:lstStyle/>
                                <a:p>
                                  <a:endParaRPr lang="de-DE" dirty="0"/>
                                </a:p>
                              </p:txBody>
                            </p:sp>
                            <p:grpSp>
                              <p:nvGrpSpPr>
                                <p:cNvPr id="64" name="Grafik 4">
                                  <a:extLst>
                                    <a:ext uri="{FF2B5EF4-FFF2-40B4-BE49-F238E27FC236}">
                                      <a16:creationId xmlns:a16="http://schemas.microsoft.com/office/drawing/2014/main" id="{735AFD51-2520-BDD4-C5E8-3A3387CDA7F6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 bwMode="gray">
                                <a:xfrm>
                                  <a:off x="2962192" y="1930468"/>
                                  <a:ext cx="571364" cy="410496"/>
                                  <a:chOff x="2962192" y="1930468"/>
                                  <a:chExt cx="571364" cy="410496"/>
                                </a:xfrm>
                                <a:noFill/>
                              </p:grpSpPr>
                              <p:sp>
                                <p:nvSpPr>
                                  <p:cNvPr id="65" name="Freihandform: Form 64">
                                    <a:extLst>
                                      <a:ext uri="{FF2B5EF4-FFF2-40B4-BE49-F238E27FC236}">
                                        <a16:creationId xmlns:a16="http://schemas.microsoft.com/office/drawing/2014/main" id="{A90C799A-ADE5-FA3B-5D26-F5C65E537753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 bwMode="gray">
                                  <a:xfrm>
                                    <a:off x="3027758" y="1930468"/>
                                    <a:ext cx="219892" cy="410496"/>
                                  </a:xfrm>
                                  <a:custGeom>
                                    <a:avLst/>
                                    <a:gdLst>
                                      <a:gd name="connsiteX0" fmla="*/ 219893 w 219892"/>
                                      <a:gd name="connsiteY0" fmla="*/ 410496 h 410496"/>
                                      <a:gd name="connsiteX1" fmla="*/ 0 w 219892"/>
                                      <a:gd name="connsiteY1" fmla="*/ 0 h 410496"/>
                                    </a:gdLst>
                                    <a:ahLst/>
                                    <a:cxnLst>
                                      <a:cxn ang="0">
                                        <a:pos x="connsiteX0" y="connsiteY0"/>
                                      </a:cxn>
                                      <a:cxn ang="0">
                                        <a:pos x="connsiteX1" y="connsiteY1"/>
                                      </a:cxn>
                                    </a:cxnLst>
                                    <a:rect l="l" t="t" r="r" b="b"/>
                                    <a:pathLst>
                                      <a:path w="219892" h="410496">
                                        <a:moveTo>
                                          <a:pt x="219893" y="410496"/>
                                        </a:moveTo>
                                        <a:cubicBezTo>
                                          <a:pt x="219893" y="410496"/>
                                          <a:pt x="0" y="323074"/>
                                          <a:pt x="0" y="0"/>
                                        </a:cubicBezTo>
                                      </a:path>
                                    </a:pathLst>
                                  </a:custGeom>
                                  <a:grpFill/>
                                  <a:ln w="12700" cap="rnd">
                                    <a:solidFill>
                                      <a:schemeClr val="bg1"/>
                                    </a:solidFill>
                                    <a:prstDash val="solid"/>
                                    <a:round/>
                                  </a:ln>
                                </p:spPr>
                                <p:txBody>
                                  <a:bodyPr lIns="0" tIns="0" rIns="0" bIns="0" rtlCol="0" anchor="ctr"/>
                                  <a:lstStyle/>
                                  <a:p>
                                    <a:endParaRPr lang="de-DE" dirty="0"/>
                                  </a:p>
                                </p:txBody>
                              </p:sp>
                              <p:grpSp>
                                <p:nvGrpSpPr>
                                  <p:cNvPr id="66" name="Grafik 4">
                                    <a:extLst>
                                      <a:ext uri="{FF2B5EF4-FFF2-40B4-BE49-F238E27FC236}">
                                        <a16:creationId xmlns:a16="http://schemas.microsoft.com/office/drawing/2014/main" id="{A3FAFA77-EA36-78A7-5439-CE3CAC4D2AEC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 bwMode="gray">
                                  <a:xfrm>
                                    <a:off x="2962192" y="2107095"/>
                                    <a:ext cx="571364" cy="119238"/>
                                    <a:chOff x="2962192" y="2107095"/>
                                    <a:chExt cx="571364" cy="119238"/>
                                  </a:xfrm>
                                  <a:noFill/>
                                </p:grpSpPr>
                                <p:sp>
                                  <p:nvSpPr>
                                    <p:cNvPr id="67" name="Freihandform: Form 66">
                                      <a:extLst>
                                        <a:ext uri="{FF2B5EF4-FFF2-40B4-BE49-F238E27FC236}">
                                          <a16:creationId xmlns:a16="http://schemas.microsoft.com/office/drawing/2014/main" id="{09C72FFB-9568-0CA4-7999-C6599C161D8D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 bwMode="gray">
                                    <a:xfrm>
                                      <a:off x="3247503" y="2107095"/>
                                      <a:ext cx="286053" cy="119238"/>
                                    </a:xfrm>
                                    <a:custGeom>
                                      <a:avLst/>
                                      <a:gdLst>
                                        <a:gd name="connsiteX0" fmla="*/ 286054 w 286053"/>
                                        <a:gd name="connsiteY0" fmla="*/ 119239 h 119238"/>
                                        <a:gd name="connsiteX1" fmla="*/ 0 w 286053"/>
                                        <a:gd name="connsiteY1" fmla="*/ 0 h 119238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</a:cxnLst>
                                      <a:rect l="l" t="t" r="r" b="b"/>
                                      <a:pathLst>
                                        <a:path w="286053" h="119238">
                                          <a:moveTo>
                                            <a:pt x="286054" y="119239"/>
                                          </a:moveTo>
                                          <a:cubicBezTo>
                                            <a:pt x="286054" y="119239"/>
                                            <a:pt x="227327" y="0"/>
                                            <a:pt x="0" y="0"/>
                                          </a:cubicBezTo>
                                        </a:path>
                                      </a:pathLst>
                                    </a:custGeom>
                                    <a:grpFill/>
                                    <a:ln w="12700" cap="rnd">
                                      <a:solidFill>
                                        <a:schemeClr val="bg1"/>
                                      </a:solidFill>
                                      <a:prstDash val="solid"/>
                                      <a:round/>
                                    </a:ln>
                                  </p:spPr>
                                  <p:txBody>
                                    <a:bodyPr lIns="0" tIns="0" rIns="0" bIns="0" rtlCol="0" anchor="ctr"/>
                                    <a:lstStyle/>
                                    <a:p>
                                      <a:endParaRPr lang="de-DE" dirty="0"/>
                                    </a:p>
                                  </p:txBody>
                                </p:sp>
                                <p:sp>
                                  <p:nvSpPr>
                                    <p:cNvPr id="68" name="Freihandform: Form 67">
                                      <a:extLst>
                                        <a:ext uri="{FF2B5EF4-FFF2-40B4-BE49-F238E27FC236}">
                                          <a16:creationId xmlns:a16="http://schemas.microsoft.com/office/drawing/2014/main" id="{6D6DCAA0-2253-A9F7-6F62-783E45AC665C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 bwMode="gray">
                                    <a:xfrm>
                                      <a:off x="2962192" y="2107095"/>
                                      <a:ext cx="286054" cy="119238"/>
                                    </a:xfrm>
                                    <a:custGeom>
                                      <a:avLst/>
                                      <a:gdLst>
                                        <a:gd name="connsiteX0" fmla="*/ 0 w 286054"/>
                                        <a:gd name="connsiteY0" fmla="*/ 119239 h 119238"/>
                                        <a:gd name="connsiteX1" fmla="*/ 286054 w 286054"/>
                                        <a:gd name="connsiteY1" fmla="*/ 0 h 119238"/>
                                      </a:gdLst>
                                      <a:ahLst/>
                                      <a:cxnLst>
                                        <a:cxn ang="0">
                                          <a:pos x="connsiteX0" y="connsiteY0"/>
                                        </a:cxn>
                                        <a:cxn ang="0">
                                          <a:pos x="connsiteX1" y="connsiteY1"/>
                                        </a:cxn>
                                      </a:cxnLst>
                                      <a:rect l="l" t="t" r="r" b="b"/>
                                      <a:pathLst>
                                        <a:path w="286054" h="119238">
                                          <a:moveTo>
                                            <a:pt x="0" y="119239"/>
                                          </a:moveTo>
                                          <a:cubicBezTo>
                                            <a:pt x="0" y="119239"/>
                                            <a:pt x="58727" y="0"/>
                                            <a:pt x="286054" y="0"/>
                                          </a:cubicBezTo>
                                        </a:path>
                                      </a:pathLst>
                                    </a:custGeom>
                                    <a:grpFill/>
                                    <a:ln w="12700" cap="rnd">
                                      <a:solidFill>
                                        <a:schemeClr val="bg1"/>
                                      </a:solidFill>
                                      <a:prstDash val="solid"/>
                                      <a:round/>
                                    </a:ln>
                                  </p:spPr>
                                  <p:txBody>
                                    <a:bodyPr lIns="0" tIns="0" rIns="0" bIns="0" rtlCol="0" anchor="ctr"/>
                                    <a:lstStyle/>
                                    <a:p>
                                      <a:endParaRPr lang="de-DE" dirty="0"/>
                                    </a:p>
                                  </p:txBody>
                                </p: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5D4544CC-9A0F-FD3D-0402-B53B1069B48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9997" y="1871999"/>
            <a:ext cx="847424" cy="847422"/>
            <a:chOff x="539997" y="1871999"/>
            <a:chExt cx="847424" cy="847422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6298A85C-671D-4C87-0B5E-C72089FA300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39997" y="1871999"/>
              <a:ext cx="847424" cy="847422"/>
              <a:chOff x="7075893" y="2233364"/>
              <a:chExt cx="719172" cy="719170"/>
            </a:xfrm>
          </p:grpSpPr>
          <p:sp>
            <p:nvSpPr>
              <p:cNvPr id="36" name="Oval 2">
                <a:extLst>
                  <a:ext uri="{FF2B5EF4-FFF2-40B4-BE49-F238E27FC236}">
                    <a16:creationId xmlns:a16="http://schemas.microsoft.com/office/drawing/2014/main" id="{9CA71073-1945-FB38-73FA-EA2C6BECE4D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3" y="2233364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Oval 2">
                <a:extLst>
                  <a:ext uri="{FF2B5EF4-FFF2-40B4-BE49-F238E27FC236}">
                    <a16:creationId xmlns:a16="http://schemas.microsoft.com/office/drawing/2014/main" id="{F1143B4A-075E-550C-02EA-CA3F8063E7F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9" name="ICON">
              <a:extLst>
                <a:ext uri="{FF2B5EF4-FFF2-40B4-BE49-F238E27FC236}">
                  <a16:creationId xmlns:a16="http://schemas.microsoft.com/office/drawing/2014/main" id="{4502B8B5-5706-F2C2-04A7-0C417A32EA7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94437" y="2097710"/>
              <a:ext cx="305212" cy="396002"/>
              <a:chOff x="9365968" y="8578915"/>
              <a:chExt cx="817340" cy="1060470"/>
            </a:xfrm>
            <a:noFill/>
          </p:grpSpPr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F9A844EF-9E3E-B389-FCB5-54EF5F8BB701}"/>
                  </a:ext>
                </a:extLst>
              </p:cNvPr>
              <p:cNvSpPr/>
              <p:nvPr/>
            </p:nvSpPr>
            <p:spPr bwMode="gray">
              <a:xfrm>
                <a:off x="9899055" y="9228064"/>
                <a:ext cx="276926" cy="162899"/>
              </a:xfrm>
              <a:custGeom>
                <a:avLst/>
                <a:gdLst>
                  <a:gd name="connsiteX0" fmla="*/ 18326 w 276926"/>
                  <a:gd name="connsiteY0" fmla="*/ 144572 h 162897"/>
                  <a:gd name="connsiteX1" fmla="*/ 260229 w 276926"/>
                  <a:gd name="connsiteY1" fmla="*/ 18326 h 162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76926" h="162897">
                    <a:moveTo>
                      <a:pt x="18326" y="144572"/>
                    </a:moveTo>
                    <a:cubicBezTo>
                      <a:pt x="107105" y="129097"/>
                      <a:pt x="191812" y="86743"/>
                      <a:pt x="260229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C79CB147-A80A-B978-F106-9F6A8C71BFF2}"/>
                  </a:ext>
                </a:extLst>
              </p:cNvPr>
              <p:cNvSpPr/>
              <p:nvPr/>
            </p:nvSpPr>
            <p:spPr bwMode="gray">
              <a:xfrm>
                <a:off x="10095348" y="9182453"/>
                <a:ext cx="81450" cy="81450"/>
              </a:xfrm>
              <a:custGeom>
                <a:avLst/>
                <a:gdLst>
                  <a:gd name="connsiteX0" fmla="*/ 18326 w 81448"/>
                  <a:gd name="connsiteY0" fmla="*/ 18326 h 81448"/>
                  <a:gd name="connsiteX1" fmla="*/ 63937 w 81448"/>
                  <a:gd name="connsiteY1" fmla="*/ 63937 h 8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448" h="81448">
                    <a:moveTo>
                      <a:pt x="18326" y="18326"/>
                    </a:moveTo>
                    <a:lnTo>
                      <a:pt x="63937" y="6393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894DBF77-209E-6694-C366-B0B825CF39A7}"/>
                  </a:ext>
                </a:extLst>
              </p:cNvPr>
              <p:cNvSpPr/>
              <p:nvPr/>
            </p:nvSpPr>
            <p:spPr bwMode="gray">
              <a:xfrm>
                <a:off x="9499142" y="8586247"/>
                <a:ext cx="81450" cy="81450"/>
              </a:xfrm>
              <a:custGeom>
                <a:avLst/>
                <a:gdLst>
                  <a:gd name="connsiteX0" fmla="*/ 18326 w 81448"/>
                  <a:gd name="connsiteY0" fmla="*/ 18326 h 81448"/>
                  <a:gd name="connsiteX1" fmla="*/ 63937 w 81448"/>
                  <a:gd name="connsiteY1" fmla="*/ 63937 h 8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448" h="81448">
                    <a:moveTo>
                      <a:pt x="18326" y="18326"/>
                    </a:moveTo>
                    <a:lnTo>
                      <a:pt x="63937" y="6393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1A286C19-6217-5100-608C-4F06F2300CB4}"/>
                  </a:ext>
                </a:extLst>
              </p:cNvPr>
              <p:cNvSpPr/>
              <p:nvPr/>
            </p:nvSpPr>
            <p:spPr bwMode="gray">
              <a:xfrm>
                <a:off x="9490993" y="8578915"/>
                <a:ext cx="692315" cy="692315"/>
              </a:xfrm>
              <a:custGeom>
                <a:avLst/>
                <a:gdLst>
                  <a:gd name="connsiteX0" fmla="*/ 676433 w 692315"/>
                  <a:gd name="connsiteY0" fmla="*/ 346565 h 692315"/>
                  <a:gd name="connsiteX1" fmla="*/ 347380 w 692315"/>
                  <a:gd name="connsiteY1" fmla="*/ 674805 h 692315"/>
                  <a:gd name="connsiteX2" fmla="*/ 18326 w 692315"/>
                  <a:gd name="connsiteY2" fmla="*/ 346565 h 692315"/>
                  <a:gd name="connsiteX3" fmla="*/ 347380 w 692315"/>
                  <a:gd name="connsiteY3" fmla="*/ 18326 h 692315"/>
                  <a:gd name="connsiteX4" fmla="*/ 676433 w 692315"/>
                  <a:gd name="connsiteY4" fmla="*/ 346565 h 69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2315" h="692315">
                    <a:moveTo>
                      <a:pt x="676433" y="346565"/>
                    </a:moveTo>
                    <a:cubicBezTo>
                      <a:pt x="676433" y="527847"/>
                      <a:pt x="529111" y="674805"/>
                      <a:pt x="347380" y="674805"/>
                    </a:cubicBezTo>
                    <a:cubicBezTo>
                      <a:pt x="165648" y="674805"/>
                      <a:pt x="18326" y="527847"/>
                      <a:pt x="18326" y="346565"/>
                    </a:cubicBezTo>
                    <a:cubicBezTo>
                      <a:pt x="18326" y="165284"/>
                      <a:pt x="165648" y="18326"/>
                      <a:pt x="347380" y="18326"/>
                    </a:cubicBezTo>
                    <a:cubicBezTo>
                      <a:pt x="529111" y="18326"/>
                      <a:pt x="676433" y="165284"/>
                      <a:pt x="676433" y="34656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C84E67E0-B811-8655-E28D-505F362CDF22}"/>
                  </a:ext>
                </a:extLst>
              </p:cNvPr>
              <p:cNvSpPr/>
              <p:nvPr/>
            </p:nvSpPr>
            <p:spPr bwMode="gray">
              <a:xfrm>
                <a:off x="9746667" y="8617049"/>
                <a:ext cx="371829" cy="442907"/>
              </a:xfrm>
              <a:custGeom>
                <a:avLst/>
                <a:gdLst>
                  <a:gd name="connsiteX0" fmla="*/ 28609 w 358375"/>
                  <a:gd name="connsiteY0" fmla="*/ 18326 h 358375"/>
                  <a:gd name="connsiteX1" fmla="*/ 92953 w 358375"/>
                  <a:gd name="connsiteY1" fmla="*/ 270818 h 358375"/>
                  <a:gd name="connsiteX2" fmla="*/ 345445 w 358375"/>
                  <a:gd name="connsiteY2" fmla="*/ 335162 h 358375"/>
                  <a:gd name="connsiteX0" fmla="*/ 6767 w 323604"/>
                  <a:gd name="connsiteY0" fmla="*/ 1 h 323312"/>
                  <a:gd name="connsiteX1" fmla="*/ 98607 w 323604"/>
                  <a:gd name="connsiteY1" fmla="*/ 221560 h 323312"/>
                  <a:gd name="connsiteX2" fmla="*/ 323603 w 323604"/>
                  <a:gd name="connsiteY2" fmla="*/ 316837 h 323312"/>
                  <a:gd name="connsiteX0" fmla="*/ 3184 w 402508"/>
                  <a:gd name="connsiteY0" fmla="*/ 0 h 189268"/>
                  <a:gd name="connsiteX1" fmla="*/ 177513 w 402508"/>
                  <a:gd name="connsiteY1" fmla="*/ 87515 h 189268"/>
                  <a:gd name="connsiteX2" fmla="*/ 402509 w 402508"/>
                  <a:gd name="connsiteY2" fmla="*/ 182792 h 189268"/>
                  <a:gd name="connsiteX0" fmla="*/ 2804 w 422752"/>
                  <a:gd name="connsiteY0" fmla="*/ 0 h 302689"/>
                  <a:gd name="connsiteX1" fmla="*/ 197756 w 422752"/>
                  <a:gd name="connsiteY1" fmla="*/ 200936 h 302689"/>
                  <a:gd name="connsiteX2" fmla="*/ 422752 w 422752"/>
                  <a:gd name="connsiteY2" fmla="*/ 296213 h 302689"/>
                  <a:gd name="connsiteX0" fmla="*/ 0 w 419948"/>
                  <a:gd name="connsiteY0" fmla="*/ 0 h 302689"/>
                  <a:gd name="connsiteX1" fmla="*/ 194952 w 419948"/>
                  <a:gd name="connsiteY1" fmla="*/ 200936 h 302689"/>
                  <a:gd name="connsiteX2" fmla="*/ 419948 w 419948"/>
                  <a:gd name="connsiteY2" fmla="*/ 296213 h 302689"/>
                  <a:gd name="connsiteX0" fmla="*/ 0 w 419948"/>
                  <a:gd name="connsiteY0" fmla="*/ 0 h 300437"/>
                  <a:gd name="connsiteX1" fmla="*/ 239632 w 419948"/>
                  <a:gd name="connsiteY1" fmla="*/ 159691 h 300437"/>
                  <a:gd name="connsiteX2" fmla="*/ 419948 w 419948"/>
                  <a:gd name="connsiteY2" fmla="*/ 296213 h 300437"/>
                  <a:gd name="connsiteX0" fmla="*/ 0 w 419948"/>
                  <a:gd name="connsiteY0" fmla="*/ 0 h 300437"/>
                  <a:gd name="connsiteX1" fmla="*/ 277439 w 419948"/>
                  <a:gd name="connsiteY1" fmla="*/ 159691 h 300437"/>
                  <a:gd name="connsiteX2" fmla="*/ 419948 w 419948"/>
                  <a:gd name="connsiteY2" fmla="*/ 296213 h 300437"/>
                  <a:gd name="connsiteX0" fmla="*/ 0 w 371829"/>
                  <a:gd name="connsiteY0" fmla="*/ 0 h 442436"/>
                  <a:gd name="connsiteX1" fmla="*/ 277439 w 371829"/>
                  <a:gd name="connsiteY1" fmla="*/ 159691 h 442436"/>
                  <a:gd name="connsiteX2" fmla="*/ 371829 w 371829"/>
                  <a:gd name="connsiteY2" fmla="*/ 440567 h 442436"/>
                  <a:gd name="connsiteX0" fmla="*/ 0 w 371829"/>
                  <a:gd name="connsiteY0" fmla="*/ 0 h 442904"/>
                  <a:gd name="connsiteX1" fmla="*/ 267128 w 371829"/>
                  <a:gd name="connsiteY1" fmla="*/ 211247 h 442904"/>
                  <a:gd name="connsiteX2" fmla="*/ 371829 w 371829"/>
                  <a:gd name="connsiteY2" fmla="*/ 440567 h 44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1829" h="442904">
                    <a:moveTo>
                      <a:pt x="0" y="0"/>
                    </a:moveTo>
                    <a:cubicBezTo>
                      <a:pt x="146601" y="302867"/>
                      <a:pt x="198711" y="142830"/>
                      <a:pt x="267128" y="211247"/>
                    </a:cubicBezTo>
                    <a:cubicBezTo>
                      <a:pt x="335545" y="279664"/>
                      <a:pt x="285493" y="465817"/>
                      <a:pt x="371829" y="440567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1E898994-536B-3BE9-B3A6-A6D7C1C5C31D}"/>
                  </a:ext>
                </a:extLst>
              </p:cNvPr>
              <p:cNvSpPr/>
              <p:nvPr/>
            </p:nvSpPr>
            <p:spPr bwMode="gray">
              <a:xfrm>
                <a:off x="9565226" y="8743461"/>
                <a:ext cx="267256" cy="475624"/>
              </a:xfrm>
              <a:custGeom>
                <a:avLst/>
                <a:gdLst>
                  <a:gd name="connsiteX0" fmla="*/ 432087 w 447969"/>
                  <a:gd name="connsiteY0" fmla="*/ 432086 h 447969"/>
                  <a:gd name="connsiteX1" fmla="*/ 294438 w 447969"/>
                  <a:gd name="connsiteY1" fmla="*/ 155975 h 447969"/>
                  <a:gd name="connsiteX2" fmla="*/ 18326 w 447969"/>
                  <a:gd name="connsiteY2" fmla="*/ 18326 h 447969"/>
                  <a:gd name="connsiteX0" fmla="*/ 413761 w 413761"/>
                  <a:gd name="connsiteY0" fmla="*/ 413760 h 413760"/>
                  <a:gd name="connsiteX1" fmla="*/ 186750 w 413761"/>
                  <a:gd name="connsiteY1" fmla="*/ 199516 h 413760"/>
                  <a:gd name="connsiteX2" fmla="*/ 0 w 413761"/>
                  <a:gd name="connsiteY2" fmla="*/ 0 h 413760"/>
                  <a:gd name="connsiteX0" fmla="*/ 413761 w 413761"/>
                  <a:gd name="connsiteY0" fmla="*/ 413760 h 413760"/>
                  <a:gd name="connsiteX1" fmla="*/ 186750 w 413761"/>
                  <a:gd name="connsiteY1" fmla="*/ 199516 h 413760"/>
                  <a:gd name="connsiteX2" fmla="*/ 0 w 413761"/>
                  <a:gd name="connsiteY2" fmla="*/ 0 h 413760"/>
                  <a:gd name="connsiteX0" fmla="*/ 413761 w 413761"/>
                  <a:gd name="connsiteY0" fmla="*/ 413760 h 413760"/>
                  <a:gd name="connsiteX1" fmla="*/ 234869 w 413761"/>
                  <a:gd name="connsiteY1" fmla="*/ 220139 h 413760"/>
                  <a:gd name="connsiteX2" fmla="*/ 0 w 413761"/>
                  <a:gd name="connsiteY2" fmla="*/ 0 h 413760"/>
                  <a:gd name="connsiteX0" fmla="*/ 413761 w 413761"/>
                  <a:gd name="connsiteY0" fmla="*/ 413760 h 413760"/>
                  <a:gd name="connsiteX1" fmla="*/ 234869 w 413761"/>
                  <a:gd name="connsiteY1" fmla="*/ 220139 h 413760"/>
                  <a:gd name="connsiteX2" fmla="*/ 0 w 413761"/>
                  <a:gd name="connsiteY2" fmla="*/ 0 h 413760"/>
                  <a:gd name="connsiteX0" fmla="*/ 372517 w 372517"/>
                  <a:gd name="connsiteY0" fmla="*/ 485937 h 485937"/>
                  <a:gd name="connsiteX1" fmla="*/ 193625 w 372517"/>
                  <a:gd name="connsiteY1" fmla="*/ 292316 h 485937"/>
                  <a:gd name="connsiteX2" fmla="*/ 0 w 372517"/>
                  <a:gd name="connsiteY2" fmla="*/ 0 h 485937"/>
                  <a:gd name="connsiteX0" fmla="*/ 372517 w 372517"/>
                  <a:gd name="connsiteY0" fmla="*/ 485937 h 485937"/>
                  <a:gd name="connsiteX1" fmla="*/ 193625 w 372517"/>
                  <a:gd name="connsiteY1" fmla="*/ 292316 h 485937"/>
                  <a:gd name="connsiteX2" fmla="*/ 0 w 372517"/>
                  <a:gd name="connsiteY2" fmla="*/ 0 h 485937"/>
                  <a:gd name="connsiteX0" fmla="*/ 372517 w 372517"/>
                  <a:gd name="connsiteY0" fmla="*/ 485937 h 485937"/>
                  <a:gd name="connsiteX1" fmla="*/ 200499 w 372517"/>
                  <a:gd name="connsiteY1" fmla="*/ 312938 h 485937"/>
                  <a:gd name="connsiteX2" fmla="*/ 0 w 372517"/>
                  <a:gd name="connsiteY2" fmla="*/ 0 h 485937"/>
                  <a:gd name="connsiteX0" fmla="*/ 372517 w 372517"/>
                  <a:gd name="connsiteY0" fmla="*/ 485937 h 485937"/>
                  <a:gd name="connsiteX1" fmla="*/ 200499 w 372517"/>
                  <a:gd name="connsiteY1" fmla="*/ 312938 h 485937"/>
                  <a:gd name="connsiteX2" fmla="*/ 0 w 372517"/>
                  <a:gd name="connsiteY2" fmla="*/ 0 h 485937"/>
                  <a:gd name="connsiteX0" fmla="*/ 248784 w 279600"/>
                  <a:gd name="connsiteY0" fmla="*/ 506560 h 506560"/>
                  <a:gd name="connsiteX1" fmla="*/ 200499 w 279600"/>
                  <a:gd name="connsiteY1" fmla="*/ 312938 h 506560"/>
                  <a:gd name="connsiteX2" fmla="*/ 0 w 279600"/>
                  <a:gd name="connsiteY2" fmla="*/ 0 h 506560"/>
                  <a:gd name="connsiteX0" fmla="*/ 207541 w 267254"/>
                  <a:gd name="connsiteY0" fmla="*/ 475626 h 475626"/>
                  <a:gd name="connsiteX1" fmla="*/ 200499 w 267254"/>
                  <a:gd name="connsiteY1" fmla="*/ 312938 h 475626"/>
                  <a:gd name="connsiteX2" fmla="*/ 0 w 267254"/>
                  <a:gd name="connsiteY2" fmla="*/ 0 h 47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7254" h="475626">
                    <a:moveTo>
                      <a:pt x="207541" y="475626"/>
                    </a:moveTo>
                    <a:cubicBezTo>
                      <a:pt x="193694" y="374630"/>
                      <a:pt x="353490" y="329262"/>
                      <a:pt x="200499" y="312938"/>
                    </a:cubicBezTo>
                    <a:cubicBezTo>
                      <a:pt x="57818" y="276806"/>
                      <a:pt x="252227" y="138394"/>
                      <a:pt x="0" y="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6" name="Freihandform: Form 75">
                <a:extLst>
                  <a:ext uri="{FF2B5EF4-FFF2-40B4-BE49-F238E27FC236}">
                    <a16:creationId xmlns:a16="http://schemas.microsoft.com/office/drawing/2014/main" id="{488EAEF8-F326-6773-95A1-3CDC4E054B3E}"/>
                  </a:ext>
                </a:extLst>
              </p:cNvPr>
              <p:cNvSpPr/>
              <p:nvPr/>
            </p:nvSpPr>
            <p:spPr bwMode="gray">
              <a:xfrm>
                <a:off x="9365968" y="8586242"/>
                <a:ext cx="488695" cy="904083"/>
              </a:xfrm>
              <a:custGeom>
                <a:avLst/>
                <a:gdLst>
                  <a:gd name="connsiteX0" fmla="*/ 151495 w 488693"/>
                  <a:gd name="connsiteY0" fmla="*/ 18326 h 904083"/>
                  <a:gd name="connsiteX1" fmla="*/ 151495 w 488693"/>
                  <a:gd name="connsiteY1" fmla="*/ 660144 h 904083"/>
                  <a:gd name="connsiteX2" fmla="*/ 474033 w 488693"/>
                  <a:gd name="connsiteY2" fmla="*/ 792905 h 904083"/>
                  <a:gd name="connsiteX3" fmla="*/ 474033 w 488693"/>
                  <a:gd name="connsiteY3" fmla="*/ 892273 h 90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693" h="904083">
                    <a:moveTo>
                      <a:pt x="151495" y="18326"/>
                    </a:moveTo>
                    <a:cubicBezTo>
                      <a:pt x="-26064" y="195885"/>
                      <a:pt x="-26064" y="482585"/>
                      <a:pt x="151495" y="660144"/>
                    </a:cubicBezTo>
                    <a:cubicBezTo>
                      <a:pt x="241089" y="749737"/>
                      <a:pt x="356746" y="793720"/>
                      <a:pt x="474033" y="792905"/>
                    </a:cubicBezTo>
                    <a:lnTo>
                      <a:pt x="474033" y="89227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7" name="Freihandform: Form 76">
                <a:extLst>
                  <a:ext uri="{FF2B5EF4-FFF2-40B4-BE49-F238E27FC236}">
                    <a16:creationId xmlns:a16="http://schemas.microsoft.com/office/drawing/2014/main" id="{CE3F1D82-96FA-D8A1-BFFC-4BBB8C624E1F}"/>
                  </a:ext>
                </a:extLst>
              </p:cNvPr>
              <p:cNvSpPr/>
              <p:nvPr/>
            </p:nvSpPr>
            <p:spPr bwMode="gray">
              <a:xfrm>
                <a:off x="9565116" y="9460196"/>
                <a:ext cx="545708" cy="179189"/>
              </a:xfrm>
              <a:custGeom>
                <a:avLst/>
                <a:gdLst>
                  <a:gd name="connsiteX0" fmla="*/ 456521 w 545707"/>
                  <a:gd name="connsiteY0" fmla="*/ 85929 h 179187"/>
                  <a:gd name="connsiteX1" fmla="*/ 529011 w 545707"/>
                  <a:gd name="connsiteY1" fmla="*/ 158418 h 179187"/>
                  <a:gd name="connsiteX2" fmla="*/ 529011 w 545707"/>
                  <a:gd name="connsiteY2" fmla="*/ 163305 h 179187"/>
                  <a:gd name="connsiteX3" fmla="*/ 18326 w 545707"/>
                  <a:gd name="connsiteY3" fmla="*/ 163305 h 179187"/>
                  <a:gd name="connsiteX4" fmla="*/ 18326 w 545707"/>
                  <a:gd name="connsiteY4" fmla="*/ 158418 h 179187"/>
                  <a:gd name="connsiteX5" fmla="*/ 90816 w 545707"/>
                  <a:gd name="connsiteY5" fmla="*/ 85929 h 179187"/>
                  <a:gd name="connsiteX6" fmla="*/ 116879 w 545707"/>
                  <a:gd name="connsiteY6" fmla="*/ 85929 h 179187"/>
                  <a:gd name="connsiteX7" fmla="*/ 184482 w 545707"/>
                  <a:gd name="connsiteY7" fmla="*/ 18326 h 179187"/>
                  <a:gd name="connsiteX8" fmla="*/ 366113 w 545707"/>
                  <a:gd name="connsiteY8" fmla="*/ 18326 h 179187"/>
                  <a:gd name="connsiteX9" fmla="*/ 433716 w 545707"/>
                  <a:gd name="connsiteY9" fmla="*/ 85929 h 179187"/>
                  <a:gd name="connsiteX10" fmla="*/ 456521 w 545707"/>
                  <a:gd name="connsiteY10" fmla="*/ 85929 h 17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707" h="179187">
                    <a:moveTo>
                      <a:pt x="456521" y="85929"/>
                    </a:moveTo>
                    <a:cubicBezTo>
                      <a:pt x="496431" y="85929"/>
                      <a:pt x="529011" y="118508"/>
                      <a:pt x="529011" y="158418"/>
                    </a:cubicBezTo>
                    <a:lnTo>
                      <a:pt x="529011" y="163305"/>
                    </a:lnTo>
                    <a:lnTo>
                      <a:pt x="18326" y="163305"/>
                    </a:lnTo>
                    <a:lnTo>
                      <a:pt x="18326" y="158418"/>
                    </a:lnTo>
                    <a:cubicBezTo>
                      <a:pt x="18326" y="118508"/>
                      <a:pt x="50906" y="85929"/>
                      <a:pt x="90816" y="85929"/>
                    </a:cubicBezTo>
                    <a:lnTo>
                      <a:pt x="116879" y="85929"/>
                    </a:lnTo>
                    <a:cubicBezTo>
                      <a:pt x="116879" y="48462"/>
                      <a:pt x="147015" y="18326"/>
                      <a:pt x="184482" y="18326"/>
                    </a:cubicBezTo>
                    <a:lnTo>
                      <a:pt x="366113" y="18326"/>
                    </a:lnTo>
                    <a:cubicBezTo>
                      <a:pt x="403579" y="18326"/>
                      <a:pt x="433716" y="48462"/>
                      <a:pt x="433716" y="85929"/>
                    </a:cubicBezTo>
                    <a:lnTo>
                      <a:pt x="456521" y="8592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724CD91-0932-7A9D-8A64-6AA4C1D63E50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5" name="Rechteck 4">
              <a:hlinkClick r:id="rId4" action="ppaction://hlinksldjump"/>
              <a:extLst>
                <a:ext uri="{FF2B5EF4-FFF2-40B4-BE49-F238E27FC236}">
                  <a16:creationId xmlns:a16="http://schemas.microsoft.com/office/drawing/2014/main" id="{615238B8-345E-3A76-AAB1-07CBB6A922A1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3545450E-DC2C-9C04-5487-A076D1CE2DB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2784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Nutzwertanalyse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Ermittlung von Nutzwertpunkten durch Variantenauswahl </a:t>
            </a:r>
            <a:br>
              <a:rPr lang="de-DE" dirty="0"/>
            </a:br>
            <a:r>
              <a:rPr lang="de-DE" dirty="0"/>
              <a:t>anhand der Gewichtung von Zielkriterien</a:t>
            </a:r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85AA26DB-6F93-0D7E-0ABC-38B15C2531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7772513"/>
              </p:ext>
            </p:extLst>
          </p:nvPr>
        </p:nvGraphicFramePr>
        <p:xfrm>
          <a:off x="539750" y="1980000"/>
          <a:ext cx="11113200" cy="35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17532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10171847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15078594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985148881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356106100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20578898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5370283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40276638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+mj-lt"/>
                        </a:rPr>
                        <a:t>Bewertungskriterium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Gewichtung</a:t>
                      </a:r>
                    </a:p>
                  </a:txBody>
                  <a:tcPr marL="0" marR="360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Lösung 1</a:t>
                      </a:r>
                    </a:p>
                  </a:txBody>
                  <a:tcPr marL="72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Lösung 2</a:t>
                      </a:r>
                    </a:p>
                  </a:txBody>
                  <a:tcPr marL="72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Lösung 3</a:t>
                      </a:r>
                    </a:p>
                  </a:txBody>
                  <a:tcPr marL="72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Lösung 4</a:t>
                      </a:r>
                    </a:p>
                  </a:txBody>
                  <a:tcPr marL="72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endParaRPr lang="de-DE" sz="12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72000" marT="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Grad der Erfüllung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Nutzen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Grad der Erfüllung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Nutzen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Grad der Erfüllung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Nutzen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Grad der Erfüllung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Nutzen</a:t>
                      </a:r>
                    </a:p>
                  </a:txBody>
                  <a:tcPr marL="72000" marR="72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Kriterium A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</a:t>
                      </a:r>
                    </a:p>
                  </a:txBody>
                  <a:tcPr marL="0" marR="360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Kriterium B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</a:t>
                      </a:r>
                    </a:p>
                  </a:txBody>
                  <a:tcPr marL="0" marR="360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Kriterium C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</a:t>
                      </a:r>
                    </a:p>
                  </a:txBody>
                  <a:tcPr marL="0" marR="360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Kriterium D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</a:t>
                      </a:r>
                    </a:p>
                  </a:txBody>
                  <a:tcPr marL="0" marR="360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Kriterium E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</a:t>
                      </a:r>
                    </a:p>
                  </a:txBody>
                  <a:tcPr marL="0" marR="360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4853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Kriterium F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</a:t>
                      </a:r>
                    </a:p>
                  </a:txBody>
                  <a:tcPr marL="0" marR="360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1-10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x EG</a:t>
                      </a:r>
                    </a:p>
                  </a:txBody>
                  <a:tcPr marL="72000" marR="72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91" rtl="0" eaLnBrk="1" latinLnBrk="0" hangingPunct="1">
                        <a:lnSpc>
                          <a:spcPct val="90000"/>
                        </a:lnSpc>
                        <a:spcAft>
                          <a:spcPts val="1000"/>
                        </a:spcAft>
                      </a:pPr>
                      <a:r>
                        <a:rPr lang="de-DE" sz="1400" b="1" kern="1200" noProof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Total Nutzen</a:t>
                      </a:r>
                    </a:p>
                  </a:txBody>
                  <a:tcPr marL="0" marR="72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XX</a:t>
                      </a:r>
                    </a:p>
                  </a:txBody>
                  <a:tcPr marL="0" marR="360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Summe</a:t>
                      </a:r>
                    </a:p>
                  </a:txBody>
                  <a:tcPr marL="72000" marR="108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108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Summe</a:t>
                      </a:r>
                    </a:p>
                  </a:txBody>
                  <a:tcPr marL="72000" marR="108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72000" marR="108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Summe</a:t>
                      </a:r>
                    </a:p>
                  </a:txBody>
                  <a:tcPr marL="72000" marR="108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72000" marR="108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Summe</a:t>
                      </a:r>
                    </a:p>
                  </a:txBody>
                  <a:tcPr marL="72000" marR="108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72000" marR="108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59062"/>
                  </a:ext>
                </a:extLst>
              </a:tr>
            </a:tbl>
          </a:graphicData>
        </a:graphic>
      </p:graphicFrame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9D1E40F-1B8F-75E0-F39D-4C0F6D988C7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85200" y="5580000"/>
            <a:ext cx="5399834" cy="543075"/>
            <a:chOff x="4453200" y="5580000"/>
            <a:chExt cx="5399834" cy="543075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B3D3F87F-818A-58C0-B5E4-D8415B44DBA5}"/>
                </a:ext>
              </a:extLst>
            </p:cNvPr>
            <p:cNvSpPr txBox="1"/>
            <p:nvPr/>
          </p:nvSpPr>
          <p:spPr bwMode="gray">
            <a:xfrm>
              <a:off x="6253117" y="5904000"/>
              <a:ext cx="1800000" cy="2190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Nutzwert-</a:t>
              </a:r>
              <a:br>
                <a:rPr lang="de-DE" sz="12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punkte</a:t>
              </a:r>
            </a:p>
          </p:txBody>
        </p: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CD319FAB-30E3-E674-E714-E0CF915202FB}"/>
                </a:ext>
              </a:extLst>
            </p:cNvPr>
            <p:cNvCxnSpPr/>
            <p:nvPr/>
          </p:nvCxnSpPr>
          <p:spPr bwMode="gray">
            <a:xfrm flipV="1">
              <a:off x="4453200" y="5580000"/>
              <a:ext cx="0" cy="180000"/>
            </a:xfrm>
            <a:prstGeom prst="line">
              <a:avLst/>
            </a:prstGeom>
            <a:ln w="12700" cap="rnd">
              <a:solidFill>
                <a:schemeClr val="accent1">
                  <a:lumMod val="75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931F7975-E33C-F19F-033E-56BBA2CFE433}"/>
                </a:ext>
              </a:extLst>
            </p:cNvPr>
            <p:cNvCxnSpPr/>
            <p:nvPr/>
          </p:nvCxnSpPr>
          <p:spPr bwMode="gray">
            <a:xfrm flipV="1">
              <a:off x="6253117" y="5580000"/>
              <a:ext cx="0" cy="180000"/>
            </a:xfrm>
            <a:prstGeom prst="line">
              <a:avLst/>
            </a:prstGeom>
            <a:ln w="12700" cap="rnd">
              <a:solidFill>
                <a:schemeClr val="accent1">
                  <a:lumMod val="75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FF15FFBB-922F-DBFC-9DEB-EFC669D91009}"/>
                </a:ext>
              </a:extLst>
            </p:cNvPr>
            <p:cNvCxnSpPr/>
            <p:nvPr/>
          </p:nvCxnSpPr>
          <p:spPr bwMode="gray">
            <a:xfrm flipV="1">
              <a:off x="8053034" y="5580000"/>
              <a:ext cx="0" cy="180000"/>
            </a:xfrm>
            <a:prstGeom prst="line">
              <a:avLst/>
            </a:prstGeom>
            <a:ln w="12700" cap="rnd">
              <a:solidFill>
                <a:schemeClr val="accent1">
                  <a:lumMod val="75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0BEF392A-8395-877E-FC00-FCF13DCE44DF}"/>
                </a:ext>
              </a:extLst>
            </p:cNvPr>
            <p:cNvCxnSpPr/>
            <p:nvPr/>
          </p:nvCxnSpPr>
          <p:spPr bwMode="gray">
            <a:xfrm flipV="1">
              <a:off x="9852950" y="5580000"/>
              <a:ext cx="0" cy="180000"/>
            </a:xfrm>
            <a:prstGeom prst="line">
              <a:avLst/>
            </a:prstGeom>
            <a:ln w="12700" cap="rnd">
              <a:solidFill>
                <a:schemeClr val="accent1">
                  <a:lumMod val="75000"/>
                </a:schemeClr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68A5F64D-B5F3-7A45-B074-54F8FB17C81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453200" y="5760000"/>
              <a:ext cx="5399834" cy="0"/>
            </a:xfrm>
            <a:prstGeom prst="line">
              <a:avLst/>
            </a:prstGeom>
            <a:ln w="12700" cap="rnd">
              <a:solidFill>
                <a:schemeClr val="accent1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7E5F4A7-C859-FC7C-F1DC-DCCD7338D8C8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1" name="Rechteck 10">
              <a:hlinkClick r:id="rId2" action="ppaction://hlinksldjump"/>
              <a:extLst>
                <a:ext uri="{FF2B5EF4-FFF2-40B4-BE49-F238E27FC236}">
                  <a16:creationId xmlns:a16="http://schemas.microsoft.com/office/drawing/2014/main" id="{FE301EF7-4615-858A-AF7C-20081E14C593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5DF366F4-CE96-1B02-ACFF-9C2B7D674D5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F353BC4-ED7E-4830-1323-4B01452C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B3251-F0F9-746A-9E1F-795D1292B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E32FD-1460-9C53-B417-B767CC2BD86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Nutzwertanalyse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78DE0A-44D6-C8D9-1A70-FAF525E29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Gegenüberstellung errechneter Nutzwertpunkte, </a:t>
            </a:r>
            <a:br>
              <a:rPr lang="de-DE" dirty="0"/>
            </a:br>
            <a:r>
              <a:rPr lang="de-DE" dirty="0"/>
              <a:t>Beurteilung Wirtschaftlichkeit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520338CB-7A71-8A3B-2F45-74A07E60C448}"/>
              </a:ext>
            </a:extLst>
          </p:cNvPr>
          <p:cNvSpPr txBox="1">
            <a:spLocks/>
          </p:cNvSpPr>
          <p:nvPr/>
        </p:nvSpPr>
        <p:spPr bwMode="gray">
          <a:xfrm>
            <a:off x="7947435" y="0"/>
            <a:ext cx="4244565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vert="horz" lIns="540000" tIns="2592000" rIns="540000" bIns="1080000" rtlCol="0">
            <a:noAutofit/>
          </a:bodyPr>
          <a:lstStyle>
            <a:lvl1pPr marL="0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2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81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117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30153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2"/>
                </a:solidFill>
              </a:rPr>
              <a:t>Kommentare und Erläuterungen: 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amet.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Consetetur sadipscing elitr, sed diam nonumy eirmod tempor invidunt ut labore et dolore. </a:t>
            </a:r>
          </a:p>
          <a:p>
            <a:pPr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Magna aliquyam erat, sed diam voluptua.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vero eos et accusam et.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09FDC9F-EA85-AC08-CD41-2F80488326A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488799" y="1511999"/>
            <a:ext cx="847424" cy="847422"/>
            <a:chOff x="8488799" y="1511999"/>
            <a:chExt cx="847424" cy="847422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8FACB021-0D1F-9A16-209C-A300DB7C12E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488799" y="1511999"/>
              <a:ext cx="847424" cy="847422"/>
              <a:chOff x="7075896" y="2233365"/>
              <a:chExt cx="719172" cy="719170"/>
            </a:xfrm>
          </p:grpSpPr>
          <p:sp>
            <p:nvSpPr>
              <p:cNvPr id="18" name="Oval 2">
                <a:extLst>
                  <a:ext uri="{FF2B5EF4-FFF2-40B4-BE49-F238E27FC236}">
                    <a16:creationId xmlns:a16="http://schemas.microsoft.com/office/drawing/2014/main" id="{4B0E7573-235F-489E-F24E-C51C398D808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" name="Oval 2">
                <a:extLst>
                  <a:ext uri="{FF2B5EF4-FFF2-40B4-BE49-F238E27FC236}">
                    <a16:creationId xmlns:a16="http://schemas.microsoft.com/office/drawing/2014/main" id="{FA3F186B-2E03-A557-269E-B91C488A286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ICON">
              <a:extLst>
                <a:ext uri="{FF2B5EF4-FFF2-40B4-BE49-F238E27FC236}">
                  <a16:creationId xmlns:a16="http://schemas.microsoft.com/office/drawing/2014/main" id="{BD440B1C-321D-EBC8-40FE-AF9B9545AA7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797526" y="1755710"/>
              <a:ext cx="229970" cy="360000"/>
              <a:chOff x="3059263" y="1836000"/>
              <a:chExt cx="459930" cy="720000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665EB16B-0D8A-7684-DC49-9B0C1999F1B1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221151" y="2268000"/>
                <a:ext cx="136155" cy="288000"/>
                <a:chOff x="2051802" y="2256582"/>
                <a:chExt cx="141553" cy="299418"/>
              </a:xfrm>
            </p:grpSpPr>
            <p:sp>
              <p:nvSpPr>
                <p:cNvPr id="15" name="Freihandform: Form 14">
                  <a:extLst>
                    <a:ext uri="{FF2B5EF4-FFF2-40B4-BE49-F238E27FC236}">
                      <a16:creationId xmlns:a16="http://schemas.microsoft.com/office/drawing/2014/main" id="{79AB376E-8245-B3E7-573D-96591AB0BF77}"/>
                    </a:ext>
                  </a:extLst>
                </p:cNvPr>
                <p:cNvSpPr/>
                <p:nvPr/>
              </p:nvSpPr>
              <p:spPr bwMode="gray">
                <a:xfrm>
                  <a:off x="2071607" y="2256582"/>
                  <a:ext cx="99029" cy="58253"/>
                </a:xfrm>
                <a:custGeom>
                  <a:avLst/>
                  <a:gdLst>
                    <a:gd name="connsiteX0" fmla="*/ 128486 w 138463"/>
                    <a:gd name="connsiteY0" fmla="*/ 15272 h 81448"/>
                    <a:gd name="connsiteX1" fmla="*/ 71471 w 138463"/>
                    <a:gd name="connsiteY1" fmla="*/ 70657 h 81448"/>
                    <a:gd name="connsiteX2" fmla="*/ 15272 w 138463"/>
                    <a:gd name="connsiteY2" fmla="*/ 15272 h 81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63" h="81448">
                      <a:moveTo>
                        <a:pt x="128486" y="15272"/>
                      </a:moveTo>
                      <a:lnTo>
                        <a:pt x="71471" y="70657"/>
                      </a:lnTo>
                      <a:lnTo>
                        <a:pt x="15272" y="1527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6" name="Freihandform: Form 15">
                  <a:extLst>
                    <a:ext uri="{FF2B5EF4-FFF2-40B4-BE49-F238E27FC236}">
                      <a16:creationId xmlns:a16="http://schemas.microsoft.com/office/drawing/2014/main" id="{E36F1B9A-E286-CE2A-81FB-C4AE298D3511}"/>
                    </a:ext>
                  </a:extLst>
                </p:cNvPr>
                <p:cNvSpPr/>
                <p:nvPr/>
              </p:nvSpPr>
              <p:spPr bwMode="gray">
                <a:xfrm>
                  <a:off x="2051802" y="2276388"/>
                  <a:ext cx="81553" cy="279612"/>
                </a:xfrm>
                <a:custGeom>
                  <a:avLst/>
                  <a:gdLst>
                    <a:gd name="connsiteX0" fmla="*/ 71471 w 114028"/>
                    <a:gd name="connsiteY0" fmla="*/ 15272 h 390954"/>
                    <a:gd name="connsiteX1" fmla="*/ 15272 w 114028"/>
                    <a:gd name="connsiteY1" fmla="*/ 293012 h 390954"/>
                    <a:gd name="connsiteX2" fmla="*/ 99164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71471" y="15272"/>
                      </a:moveTo>
                      <a:lnTo>
                        <a:pt x="15272" y="293012"/>
                      </a:lnTo>
                      <a:lnTo>
                        <a:pt x="99164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7" name="Freihandform: Form 16">
                  <a:extLst>
                    <a:ext uri="{FF2B5EF4-FFF2-40B4-BE49-F238E27FC236}">
                      <a16:creationId xmlns:a16="http://schemas.microsoft.com/office/drawing/2014/main" id="{928CC208-7325-17F2-77B6-F3C1F2888FF6}"/>
                    </a:ext>
                  </a:extLst>
                </p:cNvPr>
                <p:cNvSpPr/>
                <p:nvPr/>
              </p:nvSpPr>
              <p:spPr bwMode="gray">
                <a:xfrm>
                  <a:off x="2111802" y="2276388"/>
                  <a:ext cx="81553" cy="279612"/>
                </a:xfrm>
                <a:custGeom>
                  <a:avLst/>
                  <a:gdLst>
                    <a:gd name="connsiteX0" fmla="*/ 43779 w 114028"/>
                    <a:gd name="connsiteY0" fmla="*/ 15272 h 390954"/>
                    <a:gd name="connsiteX1" fmla="*/ 99164 w 114028"/>
                    <a:gd name="connsiteY1" fmla="*/ 293012 h 390954"/>
                    <a:gd name="connsiteX2" fmla="*/ 15272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43779" y="15272"/>
                      </a:moveTo>
                      <a:lnTo>
                        <a:pt x="99164" y="293012"/>
                      </a:lnTo>
                      <a:lnTo>
                        <a:pt x="15272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9" name="Gruppieren 8">
                <a:extLst>
                  <a:ext uri="{FF2B5EF4-FFF2-40B4-BE49-F238E27FC236}">
                    <a16:creationId xmlns:a16="http://schemas.microsoft.com/office/drawing/2014/main" id="{8FA3ACEF-7EF3-E8E2-EA1A-99CE1A5EE056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59263" y="1836000"/>
                <a:ext cx="459930" cy="504000"/>
                <a:chOff x="10589090" y="964325"/>
                <a:chExt cx="405515" cy="444371"/>
              </a:xfrm>
            </p:grpSpPr>
            <p:sp>
              <p:nvSpPr>
                <p:cNvPr id="10" name="Freihandform: Form 9">
                  <a:extLst>
                    <a:ext uri="{FF2B5EF4-FFF2-40B4-BE49-F238E27FC236}">
                      <a16:creationId xmlns:a16="http://schemas.microsoft.com/office/drawing/2014/main" id="{532FDC55-D2D7-9B79-D43D-12C819CAB637}"/>
                    </a:ext>
                  </a:extLst>
                </p:cNvPr>
                <p:cNvSpPr/>
                <p:nvPr/>
              </p:nvSpPr>
              <p:spPr bwMode="gray">
                <a:xfrm>
                  <a:off x="10846564" y="1113253"/>
                  <a:ext cx="148041" cy="295443"/>
                </a:xfrm>
                <a:custGeom>
                  <a:avLst/>
                  <a:gdLst>
                    <a:gd name="connsiteX0" fmla="*/ 110300 w 110299"/>
                    <a:gd name="connsiteY0" fmla="*/ 220123 h 220122"/>
                    <a:gd name="connsiteX1" fmla="*/ 104489 w 110299"/>
                    <a:gd name="connsiteY1" fmla="*/ 189548 h 220122"/>
                    <a:gd name="connsiteX2" fmla="*/ 83725 w 110299"/>
                    <a:gd name="connsiteY2" fmla="*/ 154591 h 220122"/>
                    <a:gd name="connsiteX3" fmla="*/ 63246 w 110299"/>
                    <a:gd name="connsiteY3" fmla="*/ 143637 h 220122"/>
                    <a:gd name="connsiteX4" fmla="*/ 10573 w 110299"/>
                    <a:gd name="connsiteY4" fmla="*/ 128302 h 220122"/>
                    <a:gd name="connsiteX5" fmla="*/ 7430 w 110299"/>
                    <a:gd name="connsiteY5" fmla="*/ 126778 h 220122"/>
                    <a:gd name="connsiteX6" fmla="*/ 2477 w 110299"/>
                    <a:gd name="connsiteY6" fmla="*/ 118682 h 220122"/>
                    <a:gd name="connsiteX7" fmla="*/ 0 w 110299"/>
                    <a:gd name="connsiteY7" fmla="*/ 97727 h 220122"/>
                    <a:gd name="connsiteX8" fmla="*/ 30956 w 110299"/>
                    <a:gd name="connsiteY8" fmla="*/ 49054 h 220122"/>
                    <a:gd name="connsiteX9" fmla="*/ 47720 w 110299"/>
                    <a:gd name="connsiteY9" fmla="*/ 24384 h 220122"/>
                    <a:gd name="connsiteX10" fmla="*/ 33147 w 110299"/>
                    <a:gd name="connsiteY10" fmla="*/ 0 h 220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299" h="220122">
                      <a:moveTo>
                        <a:pt x="110300" y="220123"/>
                      </a:moveTo>
                      <a:lnTo>
                        <a:pt x="104489" y="189548"/>
                      </a:lnTo>
                      <a:cubicBezTo>
                        <a:pt x="101727" y="175832"/>
                        <a:pt x="94298" y="163354"/>
                        <a:pt x="83725" y="154591"/>
                      </a:cubicBezTo>
                      <a:cubicBezTo>
                        <a:pt x="76867" y="148971"/>
                        <a:pt x="70104" y="145256"/>
                        <a:pt x="63246" y="143637"/>
                      </a:cubicBezTo>
                      <a:lnTo>
                        <a:pt x="10573" y="128302"/>
                      </a:lnTo>
                      <a:cubicBezTo>
                        <a:pt x="9335" y="128016"/>
                        <a:pt x="8382" y="127349"/>
                        <a:pt x="7430" y="126778"/>
                      </a:cubicBezTo>
                      <a:cubicBezTo>
                        <a:pt x="4667" y="124873"/>
                        <a:pt x="2762" y="121825"/>
                        <a:pt x="2477" y="118682"/>
                      </a:cubicBezTo>
                      <a:lnTo>
                        <a:pt x="0" y="97727"/>
                      </a:lnTo>
                      <a:cubicBezTo>
                        <a:pt x="14859" y="86201"/>
                        <a:pt x="25718" y="68961"/>
                        <a:pt x="30956" y="49054"/>
                      </a:cubicBezTo>
                      <a:cubicBezTo>
                        <a:pt x="40291" y="48101"/>
                        <a:pt x="47720" y="37814"/>
                        <a:pt x="47720" y="24384"/>
                      </a:cubicBezTo>
                      <a:cubicBezTo>
                        <a:pt x="47720" y="12192"/>
                        <a:pt x="41529" y="2191"/>
                        <a:pt x="3314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1" name="Freihandform: Form 10">
                  <a:extLst>
                    <a:ext uri="{FF2B5EF4-FFF2-40B4-BE49-F238E27FC236}">
                      <a16:creationId xmlns:a16="http://schemas.microsoft.com/office/drawing/2014/main" id="{42BB7A93-D3AA-CD66-627B-C6443B60D174}"/>
                    </a:ext>
                  </a:extLst>
                </p:cNvPr>
                <p:cNvSpPr/>
                <p:nvPr/>
              </p:nvSpPr>
              <p:spPr bwMode="gray">
                <a:xfrm>
                  <a:off x="10589090" y="1113253"/>
                  <a:ext cx="146762" cy="295188"/>
                </a:xfrm>
                <a:custGeom>
                  <a:avLst/>
                  <a:gdLst>
                    <a:gd name="connsiteX0" fmla="*/ 75819 w 109346"/>
                    <a:gd name="connsiteY0" fmla="*/ 0 h 219932"/>
                    <a:gd name="connsiteX1" fmla="*/ 61817 w 109346"/>
                    <a:gd name="connsiteY1" fmla="*/ 24003 h 219932"/>
                    <a:gd name="connsiteX2" fmla="*/ 78296 w 109346"/>
                    <a:gd name="connsiteY2" fmla="*/ 48578 h 219932"/>
                    <a:gd name="connsiteX3" fmla="*/ 109347 w 109346"/>
                    <a:gd name="connsiteY3" fmla="*/ 97155 h 219932"/>
                    <a:gd name="connsiteX4" fmla="*/ 106870 w 109346"/>
                    <a:gd name="connsiteY4" fmla="*/ 118015 h 219932"/>
                    <a:gd name="connsiteX5" fmla="*/ 101918 w 109346"/>
                    <a:gd name="connsiteY5" fmla="*/ 126111 h 219932"/>
                    <a:gd name="connsiteX6" fmla="*/ 98774 w 109346"/>
                    <a:gd name="connsiteY6" fmla="*/ 127635 h 219932"/>
                    <a:gd name="connsiteX7" fmla="*/ 46196 w 109346"/>
                    <a:gd name="connsiteY7" fmla="*/ 142875 h 219932"/>
                    <a:gd name="connsiteX8" fmla="*/ 25717 w 109346"/>
                    <a:gd name="connsiteY8" fmla="*/ 153829 h 219932"/>
                    <a:gd name="connsiteX9" fmla="*/ 4858 w 109346"/>
                    <a:gd name="connsiteY9" fmla="*/ 188690 h 219932"/>
                    <a:gd name="connsiteX10" fmla="*/ 0 w 109346"/>
                    <a:gd name="connsiteY10" fmla="*/ 219932 h 21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46" h="219932">
                      <a:moveTo>
                        <a:pt x="75819" y="0"/>
                      </a:moveTo>
                      <a:cubicBezTo>
                        <a:pt x="67723" y="2477"/>
                        <a:pt x="61817" y="12192"/>
                        <a:pt x="61817" y="24003"/>
                      </a:cubicBezTo>
                      <a:cubicBezTo>
                        <a:pt x="61817" y="37052"/>
                        <a:pt x="68961" y="47720"/>
                        <a:pt x="78296" y="48578"/>
                      </a:cubicBezTo>
                      <a:cubicBezTo>
                        <a:pt x="83534" y="68485"/>
                        <a:pt x="94488" y="86011"/>
                        <a:pt x="109347" y="97155"/>
                      </a:cubicBezTo>
                      <a:lnTo>
                        <a:pt x="106870" y="118015"/>
                      </a:lnTo>
                      <a:cubicBezTo>
                        <a:pt x="106585" y="121444"/>
                        <a:pt x="104680" y="124206"/>
                        <a:pt x="101918" y="126111"/>
                      </a:cubicBezTo>
                      <a:cubicBezTo>
                        <a:pt x="100965" y="126778"/>
                        <a:pt x="99727" y="127349"/>
                        <a:pt x="98774" y="127635"/>
                      </a:cubicBezTo>
                      <a:lnTo>
                        <a:pt x="46196" y="142875"/>
                      </a:lnTo>
                      <a:cubicBezTo>
                        <a:pt x="39338" y="144399"/>
                        <a:pt x="32480" y="148209"/>
                        <a:pt x="25717" y="153829"/>
                      </a:cubicBezTo>
                      <a:cubicBezTo>
                        <a:pt x="14859" y="162878"/>
                        <a:pt x="7334" y="175355"/>
                        <a:pt x="4858" y="188690"/>
                      </a:cubicBezTo>
                      <a:lnTo>
                        <a:pt x="0" y="21993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2" name="Freihandform: Form 11">
                  <a:extLst>
                    <a:ext uri="{FF2B5EF4-FFF2-40B4-BE49-F238E27FC236}">
                      <a16:creationId xmlns:a16="http://schemas.microsoft.com/office/drawing/2014/main" id="{CC7034B4-33DA-0CAE-D866-1539E4C3FF0D}"/>
                    </a:ext>
                  </a:extLst>
                </p:cNvPr>
                <p:cNvSpPr/>
                <p:nvPr/>
              </p:nvSpPr>
              <p:spPr bwMode="gray">
                <a:xfrm>
                  <a:off x="10689703" y="1046136"/>
                  <a:ext cx="201351" cy="68140"/>
                </a:xfrm>
                <a:custGeom>
                  <a:avLst/>
                  <a:gdLst>
                    <a:gd name="connsiteX0" fmla="*/ 150019 w 150018"/>
                    <a:gd name="connsiteY0" fmla="*/ 50006 h 50768"/>
                    <a:gd name="connsiteX1" fmla="*/ 130112 w 150018"/>
                    <a:gd name="connsiteY1" fmla="*/ 49720 h 50768"/>
                    <a:gd name="connsiteX2" fmla="*/ 111919 w 150018"/>
                    <a:gd name="connsiteY2" fmla="*/ 0 h 50768"/>
                    <a:gd name="connsiteX3" fmla="*/ 22289 w 150018"/>
                    <a:gd name="connsiteY3" fmla="*/ 27813 h 50768"/>
                    <a:gd name="connsiteX4" fmla="*/ 22289 w 150018"/>
                    <a:gd name="connsiteY4" fmla="*/ 50768 h 50768"/>
                    <a:gd name="connsiteX5" fmla="*/ 0 w 150018"/>
                    <a:gd name="connsiteY5" fmla="*/ 50768 h 50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018" h="50768">
                      <a:moveTo>
                        <a:pt x="150019" y="50006"/>
                      </a:moveTo>
                      <a:lnTo>
                        <a:pt x="130112" y="49720"/>
                      </a:lnTo>
                      <a:cubicBezTo>
                        <a:pt x="128873" y="34004"/>
                        <a:pt x="124015" y="13049"/>
                        <a:pt x="111919" y="0"/>
                      </a:cubicBezTo>
                      <a:cubicBezTo>
                        <a:pt x="89154" y="17431"/>
                        <a:pt x="57340" y="30194"/>
                        <a:pt x="22289" y="27813"/>
                      </a:cubicBezTo>
                      <a:lnTo>
                        <a:pt x="22289" y="50768"/>
                      </a:lnTo>
                      <a:lnTo>
                        <a:pt x="0" y="5076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3" name="Freihandform: Form 12">
                  <a:extLst>
                    <a:ext uri="{FF2B5EF4-FFF2-40B4-BE49-F238E27FC236}">
                      <a16:creationId xmlns:a16="http://schemas.microsoft.com/office/drawing/2014/main" id="{581EE8A8-28A5-68E1-8220-D059FD9A7339}"/>
                    </a:ext>
                  </a:extLst>
                </p:cNvPr>
                <p:cNvSpPr/>
                <p:nvPr/>
              </p:nvSpPr>
              <p:spPr bwMode="gray">
                <a:xfrm>
                  <a:off x="10727799" y="1287886"/>
                  <a:ext cx="128736" cy="57656"/>
                </a:xfrm>
                <a:custGeom>
                  <a:avLst/>
                  <a:gdLst>
                    <a:gd name="connsiteX0" fmla="*/ 95917 w 95916"/>
                    <a:gd name="connsiteY0" fmla="*/ 0 h 42957"/>
                    <a:gd name="connsiteX1" fmla="*/ 48196 w 95916"/>
                    <a:gd name="connsiteY1" fmla="*/ 42958 h 42957"/>
                    <a:gd name="connsiteX2" fmla="*/ 0 w 95916"/>
                    <a:gd name="connsiteY2" fmla="*/ 0 h 42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16" h="42957">
                      <a:moveTo>
                        <a:pt x="95917" y="0"/>
                      </a:moveTo>
                      <a:lnTo>
                        <a:pt x="48196" y="429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4" name="Freihandform: Form 13">
                  <a:extLst>
                    <a:ext uri="{FF2B5EF4-FFF2-40B4-BE49-F238E27FC236}">
                      <a16:creationId xmlns:a16="http://schemas.microsoft.com/office/drawing/2014/main" id="{23CA6600-B961-F2F0-923D-71A2E0164835}"/>
                    </a:ext>
                  </a:extLst>
                </p:cNvPr>
                <p:cNvSpPr/>
                <p:nvPr/>
              </p:nvSpPr>
              <p:spPr bwMode="gray">
                <a:xfrm>
                  <a:off x="10678681" y="964325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5C0D71E0-E8E0-4023-1BC5-C9C861035896}"/>
              </a:ext>
            </a:extLst>
          </p:cNvPr>
          <p:cNvSpPr>
            <a:spLocks noChangeAspect="1"/>
          </p:cNvSpPr>
          <p:nvPr/>
        </p:nvSpPr>
        <p:spPr bwMode="gray">
          <a:xfrm>
            <a:off x="2340000" y="2952000"/>
            <a:ext cx="3376800" cy="1418400"/>
          </a:xfrm>
          <a:prstGeom prst="rect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3132AACC-8A3D-D1F6-89C2-1ABA772C99D5}"/>
              </a:ext>
            </a:extLst>
          </p:cNvPr>
          <p:cNvGrpSpPr>
            <a:grpSpLocks noChangeAspect="1"/>
          </p:cNvGrpSpPr>
          <p:nvPr/>
        </p:nvGrpSpPr>
        <p:grpSpPr>
          <a:xfrm>
            <a:off x="638414" y="2052000"/>
            <a:ext cx="6338386" cy="3492599"/>
            <a:chOff x="638414" y="2052000"/>
            <a:chExt cx="6338386" cy="3492599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C4A15D0-4942-D8C8-A097-D89C3DA92B15}"/>
                </a:ext>
              </a:extLst>
            </p:cNvPr>
            <p:cNvSpPr txBox="1"/>
            <p:nvPr/>
          </p:nvSpPr>
          <p:spPr bwMode="gray">
            <a:xfrm>
              <a:off x="638414" y="3062606"/>
              <a:ext cx="332399" cy="1197186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Wirtschaftlichkeit/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Geldwerte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1F5E407-9168-2AE1-116E-1A0FED494EFA}"/>
                </a:ext>
              </a:extLst>
            </p:cNvPr>
            <p:cNvSpPr txBox="1"/>
            <p:nvPr/>
          </p:nvSpPr>
          <p:spPr bwMode="gray">
            <a:xfrm>
              <a:off x="832314" y="2232000"/>
              <a:ext cx="138499" cy="269304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981B934-DBE4-F073-C9C2-CF5A2C40902A}"/>
                </a:ext>
              </a:extLst>
            </p:cNvPr>
            <p:cNvSpPr txBox="1"/>
            <p:nvPr/>
          </p:nvSpPr>
          <p:spPr bwMode="gray">
            <a:xfrm>
              <a:off x="6528376" y="5378400"/>
              <a:ext cx="269304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7B1EB0F7-AD51-38C0-4026-86CC46E4F0EC}"/>
                </a:ext>
              </a:extLst>
            </p:cNvPr>
            <p:cNvSpPr txBox="1"/>
            <p:nvPr/>
          </p:nvSpPr>
          <p:spPr bwMode="gray">
            <a:xfrm>
              <a:off x="3505180" y="5378400"/>
              <a:ext cx="1046440" cy="1661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Nutzwertpunkte</a:t>
              </a:r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79075C1B-3611-9A80-2BF5-E34AF244C5A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2052000"/>
              <a:ext cx="0" cy="32184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17AE7718-DE0E-A491-C033-951D85E6592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5270400"/>
              <a:ext cx="58968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B92FBBE0-BA38-445B-EFB8-ADE292F24A14}"/>
                </a:ext>
              </a:extLst>
            </p:cNvPr>
            <p:cNvSpPr txBox="1"/>
            <p:nvPr/>
          </p:nvSpPr>
          <p:spPr bwMode="gray">
            <a:xfrm>
              <a:off x="1260000" y="5378400"/>
              <a:ext cx="346249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Gering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513CCDB0-D896-E9C7-03F3-302E8872873D}"/>
                </a:ext>
              </a:extLst>
            </p:cNvPr>
            <p:cNvSpPr txBox="1"/>
            <p:nvPr/>
          </p:nvSpPr>
          <p:spPr bwMode="gray">
            <a:xfrm>
              <a:off x="832314" y="4743640"/>
              <a:ext cx="138499" cy="346249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Gering</a:t>
              </a:r>
            </a:p>
          </p:txBody>
        </p:sp>
      </p:grp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5B6BA7D2-FE66-C9DB-F9DE-3B16BD982A20}"/>
              </a:ext>
            </a:extLst>
          </p:cNvPr>
          <p:cNvCxnSpPr>
            <a:cxnSpLocks/>
          </p:cNvCxnSpPr>
          <p:nvPr/>
        </p:nvCxnSpPr>
        <p:spPr bwMode="gray">
          <a:xfrm flipV="1">
            <a:off x="1080000" y="2052000"/>
            <a:ext cx="5896800" cy="321840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D11DE7E7-69DA-C24B-1BE3-D58B54AFCDC3}"/>
              </a:ext>
            </a:extLst>
          </p:cNvPr>
          <p:cNvSpPr txBox="1"/>
          <p:nvPr/>
        </p:nvSpPr>
        <p:spPr bwMode="gray">
          <a:xfrm>
            <a:off x="1440000" y="3481200"/>
            <a:ext cx="54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Band-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breite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67973E21-4A5C-C048-AB55-E247CBEBE3EE}"/>
              </a:ext>
            </a:extLst>
          </p:cNvPr>
          <p:cNvCxnSpPr/>
          <p:nvPr/>
        </p:nvCxnSpPr>
        <p:spPr bwMode="gray">
          <a:xfrm>
            <a:off x="2160000" y="2952000"/>
            <a:ext cx="0" cy="14184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FB85214F-8D53-9972-526E-958E70B7A163}"/>
              </a:ext>
            </a:extLst>
          </p:cNvPr>
          <p:cNvCxnSpPr>
            <a:cxnSpLocks/>
          </p:cNvCxnSpPr>
          <p:nvPr/>
        </p:nvCxnSpPr>
        <p:spPr bwMode="gray">
          <a:xfrm>
            <a:off x="2340000" y="4550400"/>
            <a:ext cx="33768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>
            <a:extLst>
              <a:ext uri="{FF2B5EF4-FFF2-40B4-BE49-F238E27FC236}">
                <a16:creationId xmlns:a16="http://schemas.microsoft.com/office/drawing/2014/main" id="{DD20BA06-F830-5F58-2948-B5A87CD8779B}"/>
              </a:ext>
            </a:extLst>
          </p:cNvPr>
          <p:cNvSpPr txBox="1"/>
          <p:nvPr/>
        </p:nvSpPr>
        <p:spPr bwMode="gray">
          <a:xfrm>
            <a:off x="3758400" y="4730400"/>
            <a:ext cx="54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Band-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breite</a:t>
            </a: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FFF38253-4AC9-63D3-6F07-0E4C6DE339B4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2682724" y="3591000"/>
            <a:ext cx="432002" cy="432000"/>
            <a:chOff x="5011726" y="4826559"/>
            <a:chExt cx="719172" cy="719170"/>
          </a:xfrm>
        </p:grpSpPr>
        <p:sp>
          <p:nvSpPr>
            <p:cNvPr id="99" name="Oval 5">
              <a:extLst>
                <a:ext uri="{FF2B5EF4-FFF2-40B4-BE49-F238E27FC236}">
                  <a16:creationId xmlns:a16="http://schemas.microsoft.com/office/drawing/2014/main" id="{8879B994-8B19-369E-4CC5-842810E1A3A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1726" y="48265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100" name="Oval 5">
              <a:extLst>
                <a:ext uri="{FF2B5EF4-FFF2-40B4-BE49-F238E27FC236}">
                  <a16:creationId xmlns:a16="http://schemas.microsoft.com/office/drawing/2014/main" id="{DB16815C-1BB1-E43B-3FE1-E1FB6197022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01622" y="4916455"/>
              <a:ext cx="539380" cy="53937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27" name="Gruppieren 126">
            <a:extLst>
              <a:ext uri="{FF2B5EF4-FFF2-40B4-BE49-F238E27FC236}">
                <a16:creationId xmlns:a16="http://schemas.microsoft.com/office/drawing/2014/main" id="{636002C6-D968-B719-E68D-6DEECC3F033F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3209063" y="3046780"/>
            <a:ext cx="432002" cy="432000"/>
            <a:chOff x="5011726" y="4826559"/>
            <a:chExt cx="719172" cy="719170"/>
          </a:xfrm>
        </p:grpSpPr>
        <p:sp>
          <p:nvSpPr>
            <p:cNvPr id="128" name="Oval 5">
              <a:extLst>
                <a:ext uri="{FF2B5EF4-FFF2-40B4-BE49-F238E27FC236}">
                  <a16:creationId xmlns:a16="http://schemas.microsoft.com/office/drawing/2014/main" id="{5EB4ECE0-98B5-6395-83DF-ACCEC59CC13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1726" y="48265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129" name="Oval 5">
              <a:extLst>
                <a:ext uri="{FF2B5EF4-FFF2-40B4-BE49-F238E27FC236}">
                  <a16:creationId xmlns:a16="http://schemas.microsoft.com/office/drawing/2014/main" id="{85777BEC-108C-6BCD-C797-1EED897B109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01622" y="4916455"/>
              <a:ext cx="539380" cy="53937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3F57BC03-38BD-02DA-5090-6554BAA45B5C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4078471" y="3238650"/>
            <a:ext cx="432002" cy="432000"/>
            <a:chOff x="5011726" y="4826559"/>
            <a:chExt cx="719172" cy="719170"/>
          </a:xfrm>
        </p:grpSpPr>
        <p:sp>
          <p:nvSpPr>
            <p:cNvPr id="131" name="Oval 5">
              <a:extLst>
                <a:ext uri="{FF2B5EF4-FFF2-40B4-BE49-F238E27FC236}">
                  <a16:creationId xmlns:a16="http://schemas.microsoft.com/office/drawing/2014/main" id="{491B4039-4BB3-85C9-AF6A-8514F414DB9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1726" y="48265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132" name="Oval 5">
              <a:extLst>
                <a:ext uri="{FF2B5EF4-FFF2-40B4-BE49-F238E27FC236}">
                  <a16:creationId xmlns:a16="http://schemas.microsoft.com/office/drawing/2014/main" id="{8EF22C24-FC9D-A128-7F34-04263A1DD48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01622" y="4916455"/>
              <a:ext cx="539380" cy="53937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5A8A850D-8C5E-74C3-67A9-7F7CF3A9F407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4943813" y="3645000"/>
            <a:ext cx="432002" cy="432000"/>
            <a:chOff x="5011726" y="4826559"/>
            <a:chExt cx="719172" cy="719170"/>
          </a:xfrm>
        </p:grpSpPr>
        <p:sp>
          <p:nvSpPr>
            <p:cNvPr id="134" name="Oval 5">
              <a:extLst>
                <a:ext uri="{FF2B5EF4-FFF2-40B4-BE49-F238E27FC236}">
                  <a16:creationId xmlns:a16="http://schemas.microsoft.com/office/drawing/2014/main" id="{A14985EC-2F06-0014-148A-E5FB1B7595E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1726" y="48265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135" name="Oval 5">
              <a:extLst>
                <a:ext uri="{FF2B5EF4-FFF2-40B4-BE49-F238E27FC236}">
                  <a16:creationId xmlns:a16="http://schemas.microsoft.com/office/drawing/2014/main" id="{45B116D9-111F-5303-E1A9-9873616B2AF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101622" y="4916455"/>
              <a:ext cx="539380" cy="53937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2" name="ICON">
            <a:hlinkClick r:id="rId2" action="ppaction://hlinksldjump"/>
            <a:extLst>
              <a:ext uri="{FF2B5EF4-FFF2-40B4-BE49-F238E27FC236}">
                <a16:creationId xmlns:a16="http://schemas.microsoft.com/office/drawing/2014/main" id="{4A4B2DCA-3EBD-4388-B96F-E33C97AB5B99}"/>
              </a:ext>
            </a:extLst>
          </p:cNvPr>
          <p:cNvSpPr>
            <a:spLocks noChangeAspect="1"/>
          </p:cNvSpPr>
          <p:nvPr/>
        </p:nvSpPr>
        <p:spPr bwMode="gray">
          <a:xfrm>
            <a:off x="6008123" y="6606000"/>
            <a:ext cx="175754" cy="252000"/>
          </a:xfrm>
          <a:custGeom>
            <a:avLst/>
            <a:gdLst>
              <a:gd name="connsiteX0" fmla="*/ 97155 w 388620"/>
              <a:gd name="connsiteY0" fmla="*/ 386715 h 557213"/>
              <a:gd name="connsiteX1" fmla="*/ 299085 w 388620"/>
              <a:gd name="connsiteY1" fmla="*/ 386715 h 557213"/>
              <a:gd name="connsiteX2" fmla="*/ 308610 w 388620"/>
              <a:gd name="connsiteY2" fmla="*/ 396240 h 557213"/>
              <a:gd name="connsiteX3" fmla="*/ 299085 w 388620"/>
              <a:gd name="connsiteY3" fmla="*/ 405765 h 557213"/>
              <a:gd name="connsiteX4" fmla="*/ 97155 w 388620"/>
              <a:gd name="connsiteY4" fmla="*/ 405765 h 557213"/>
              <a:gd name="connsiteX5" fmla="*/ 87630 w 388620"/>
              <a:gd name="connsiteY5" fmla="*/ 396240 h 557213"/>
              <a:gd name="connsiteX6" fmla="*/ 97155 w 388620"/>
              <a:gd name="connsiteY6" fmla="*/ 386715 h 557213"/>
              <a:gd name="connsiteX7" fmla="*/ 97155 w 388620"/>
              <a:gd name="connsiteY7" fmla="*/ 318135 h 557213"/>
              <a:gd name="connsiteX8" fmla="*/ 299085 w 388620"/>
              <a:gd name="connsiteY8" fmla="*/ 318135 h 557213"/>
              <a:gd name="connsiteX9" fmla="*/ 308610 w 388620"/>
              <a:gd name="connsiteY9" fmla="*/ 327660 h 557213"/>
              <a:gd name="connsiteX10" fmla="*/ 299085 w 388620"/>
              <a:gd name="connsiteY10" fmla="*/ 337185 h 557213"/>
              <a:gd name="connsiteX11" fmla="*/ 97155 w 388620"/>
              <a:gd name="connsiteY11" fmla="*/ 337185 h 557213"/>
              <a:gd name="connsiteX12" fmla="*/ 87630 w 388620"/>
              <a:gd name="connsiteY12" fmla="*/ 327660 h 557213"/>
              <a:gd name="connsiteX13" fmla="*/ 97155 w 388620"/>
              <a:gd name="connsiteY13" fmla="*/ 318135 h 557213"/>
              <a:gd name="connsiteX14" fmla="*/ 97155 w 388620"/>
              <a:gd name="connsiteY14" fmla="*/ 247650 h 557213"/>
              <a:gd name="connsiteX15" fmla="*/ 299085 w 388620"/>
              <a:gd name="connsiteY15" fmla="*/ 247650 h 557213"/>
              <a:gd name="connsiteX16" fmla="*/ 308610 w 388620"/>
              <a:gd name="connsiteY16" fmla="*/ 257175 h 557213"/>
              <a:gd name="connsiteX17" fmla="*/ 299085 w 388620"/>
              <a:gd name="connsiteY17" fmla="*/ 266700 h 557213"/>
              <a:gd name="connsiteX18" fmla="*/ 97155 w 388620"/>
              <a:gd name="connsiteY18" fmla="*/ 266700 h 557213"/>
              <a:gd name="connsiteX19" fmla="*/ 87630 w 388620"/>
              <a:gd name="connsiteY19" fmla="*/ 257175 h 557213"/>
              <a:gd name="connsiteX20" fmla="*/ 97155 w 388620"/>
              <a:gd name="connsiteY20" fmla="*/ 247650 h 557213"/>
              <a:gd name="connsiteX21" fmla="*/ 97155 w 388620"/>
              <a:gd name="connsiteY21" fmla="*/ 179070 h 557213"/>
              <a:gd name="connsiteX22" fmla="*/ 299085 w 388620"/>
              <a:gd name="connsiteY22" fmla="*/ 179070 h 557213"/>
              <a:gd name="connsiteX23" fmla="*/ 308610 w 388620"/>
              <a:gd name="connsiteY23" fmla="*/ 188595 h 557213"/>
              <a:gd name="connsiteX24" fmla="*/ 299085 w 388620"/>
              <a:gd name="connsiteY24" fmla="*/ 198120 h 557213"/>
              <a:gd name="connsiteX25" fmla="*/ 97155 w 388620"/>
              <a:gd name="connsiteY25" fmla="*/ 198120 h 557213"/>
              <a:gd name="connsiteX26" fmla="*/ 87630 w 388620"/>
              <a:gd name="connsiteY26" fmla="*/ 188595 h 557213"/>
              <a:gd name="connsiteX27" fmla="*/ 97155 w 388620"/>
              <a:gd name="connsiteY27" fmla="*/ 179070 h 557213"/>
              <a:gd name="connsiteX28" fmla="*/ 19050 w 388620"/>
              <a:gd name="connsiteY28" fmla="*/ 48578 h 557213"/>
              <a:gd name="connsiteX29" fmla="*/ 19050 w 388620"/>
              <a:gd name="connsiteY29" fmla="*/ 538163 h 557213"/>
              <a:gd name="connsiteX30" fmla="*/ 367665 w 388620"/>
              <a:gd name="connsiteY30" fmla="*/ 538163 h 557213"/>
              <a:gd name="connsiteX31" fmla="*/ 367665 w 388620"/>
              <a:gd name="connsiteY31" fmla="*/ 48578 h 557213"/>
              <a:gd name="connsiteX32" fmla="*/ 265748 w 388620"/>
              <a:gd name="connsiteY32" fmla="*/ 48578 h 557213"/>
              <a:gd name="connsiteX33" fmla="*/ 265748 w 388620"/>
              <a:gd name="connsiteY33" fmla="*/ 78105 h 557213"/>
              <a:gd name="connsiteX34" fmla="*/ 245745 w 388620"/>
              <a:gd name="connsiteY34" fmla="*/ 98108 h 557213"/>
              <a:gd name="connsiteX35" fmla="*/ 225743 w 388620"/>
              <a:gd name="connsiteY35" fmla="*/ 80963 h 557213"/>
              <a:gd name="connsiteX36" fmla="*/ 225743 w 388620"/>
              <a:gd name="connsiteY36" fmla="*/ 79058 h 557213"/>
              <a:gd name="connsiteX37" fmla="*/ 197168 w 388620"/>
              <a:gd name="connsiteY37" fmla="*/ 56198 h 557213"/>
              <a:gd name="connsiteX38" fmla="*/ 168593 w 388620"/>
              <a:gd name="connsiteY38" fmla="*/ 79058 h 557213"/>
              <a:gd name="connsiteX39" fmla="*/ 168593 w 388620"/>
              <a:gd name="connsiteY39" fmla="*/ 80963 h 557213"/>
              <a:gd name="connsiteX40" fmla="*/ 148590 w 388620"/>
              <a:gd name="connsiteY40" fmla="*/ 98108 h 557213"/>
              <a:gd name="connsiteX41" fmla="*/ 128588 w 388620"/>
              <a:gd name="connsiteY41" fmla="*/ 78105 h 557213"/>
              <a:gd name="connsiteX42" fmla="*/ 128588 w 388620"/>
              <a:gd name="connsiteY42" fmla="*/ 48578 h 557213"/>
              <a:gd name="connsiteX43" fmla="*/ 147638 w 388620"/>
              <a:gd name="connsiteY43" fmla="*/ 19050 h 557213"/>
              <a:gd name="connsiteX44" fmla="*/ 147638 w 388620"/>
              <a:gd name="connsiteY44" fmla="*/ 79058 h 557213"/>
              <a:gd name="connsiteX45" fmla="*/ 148590 w 388620"/>
              <a:gd name="connsiteY45" fmla="*/ 80010 h 557213"/>
              <a:gd name="connsiteX46" fmla="*/ 149543 w 388620"/>
              <a:gd name="connsiteY46" fmla="*/ 79058 h 557213"/>
              <a:gd name="connsiteX47" fmla="*/ 149543 w 388620"/>
              <a:gd name="connsiteY47" fmla="*/ 77153 h 557213"/>
              <a:gd name="connsiteX48" fmla="*/ 197168 w 388620"/>
              <a:gd name="connsiteY48" fmla="*/ 37148 h 557213"/>
              <a:gd name="connsiteX49" fmla="*/ 244793 w 388620"/>
              <a:gd name="connsiteY49" fmla="*/ 77153 h 557213"/>
              <a:gd name="connsiteX50" fmla="*/ 244793 w 388620"/>
              <a:gd name="connsiteY50" fmla="*/ 78105 h 557213"/>
              <a:gd name="connsiteX51" fmla="*/ 247650 w 388620"/>
              <a:gd name="connsiteY51" fmla="*/ 78105 h 557213"/>
              <a:gd name="connsiteX52" fmla="*/ 247650 w 388620"/>
              <a:gd name="connsiteY52" fmla="*/ 19050 h 557213"/>
              <a:gd name="connsiteX53" fmla="*/ 146685 w 388620"/>
              <a:gd name="connsiteY53" fmla="*/ 0 h 557213"/>
              <a:gd name="connsiteX54" fmla="*/ 249555 w 388620"/>
              <a:gd name="connsiteY54" fmla="*/ 0 h 557213"/>
              <a:gd name="connsiteX55" fmla="*/ 267653 w 388620"/>
              <a:gd name="connsiteY55" fmla="*/ 17145 h 557213"/>
              <a:gd name="connsiteX56" fmla="*/ 267653 w 388620"/>
              <a:gd name="connsiteY56" fmla="*/ 29528 h 557213"/>
              <a:gd name="connsiteX57" fmla="*/ 388620 w 388620"/>
              <a:gd name="connsiteY57" fmla="*/ 29528 h 557213"/>
              <a:gd name="connsiteX58" fmla="*/ 388620 w 388620"/>
              <a:gd name="connsiteY58" fmla="*/ 557213 h 557213"/>
              <a:gd name="connsiteX59" fmla="*/ 0 w 388620"/>
              <a:gd name="connsiteY59" fmla="*/ 557213 h 557213"/>
              <a:gd name="connsiteX60" fmla="*/ 0 w 388620"/>
              <a:gd name="connsiteY60" fmla="*/ 29528 h 557213"/>
              <a:gd name="connsiteX61" fmla="*/ 128588 w 388620"/>
              <a:gd name="connsiteY61" fmla="*/ 29528 h 557213"/>
              <a:gd name="connsiteX62" fmla="*/ 128588 w 388620"/>
              <a:gd name="connsiteY62" fmla="*/ 17145 h 557213"/>
              <a:gd name="connsiteX63" fmla="*/ 146685 w 388620"/>
              <a:gd name="connsiteY63" fmla="*/ 0 h 5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88620" h="557213">
                <a:moveTo>
                  <a:pt x="97155" y="386715"/>
                </a:moveTo>
                <a:lnTo>
                  <a:pt x="299085" y="386715"/>
                </a:lnTo>
                <a:cubicBezTo>
                  <a:pt x="304800" y="386715"/>
                  <a:pt x="308610" y="390525"/>
                  <a:pt x="308610" y="396240"/>
                </a:cubicBezTo>
                <a:cubicBezTo>
                  <a:pt x="308610" y="401955"/>
                  <a:pt x="304800" y="405765"/>
                  <a:pt x="299085" y="405765"/>
                </a:cubicBezTo>
                <a:lnTo>
                  <a:pt x="97155" y="405765"/>
                </a:lnTo>
                <a:cubicBezTo>
                  <a:pt x="91440" y="405765"/>
                  <a:pt x="87630" y="401955"/>
                  <a:pt x="87630" y="396240"/>
                </a:cubicBezTo>
                <a:cubicBezTo>
                  <a:pt x="87630" y="390525"/>
                  <a:pt x="91440" y="386715"/>
                  <a:pt x="97155" y="386715"/>
                </a:cubicBezTo>
                <a:close/>
                <a:moveTo>
                  <a:pt x="97155" y="318135"/>
                </a:moveTo>
                <a:lnTo>
                  <a:pt x="299085" y="318135"/>
                </a:lnTo>
                <a:cubicBezTo>
                  <a:pt x="304800" y="318135"/>
                  <a:pt x="308610" y="321945"/>
                  <a:pt x="308610" y="327660"/>
                </a:cubicBezTo>
                <a:cubicBezTo>
                  <a:pt x="308610" y="333375"/>
                  <a:pt x="304800" y="337185"/>
                  <a:pt x="299085" y="337185"/>
                </a:cubicBezTo>
                <a:lnTo>
                  <a:pt x="97155" y="337185"/>
                </a:lnTo>
                <a:cubicBezTo>
                  <a:pt x="91440" y="337185"/>
                  <a:pt x="87630" y="333375"/>
                  <a:pt x="87630" y="327660"/>
                </a:cubicBezTo>
                <a:cubicBezTo>
                  <a:pt x="87630" y="321945"/>
                  <a:pt x="91440" y="318135"/>
                  <a:pt x="97155" y="318135"/>
                </a:cubicBezTo>
                <a:close/>
                <a:moveTo>
                  <a:pt x="97155" y="247650"/>
                </a:moveTo>
                <a:lnTo>
                  <a:pt x="299085" y="247650"/>
                </a:lnTo>
                <a:cubicBezTo>
                  <a:pt x="304800" y="247650"/>
                  <a:pt x="308610" y="251460"/>
                  <a:pt x="308610" y="257175"/>
                </a:cubicBezTo>
                <a:cubicBezTo>
                  <a:pt x="308610" y="262890"/>
                  <a:pt x="304800" y="266700"/>
                  <a:pt x="299085" y="266700"/>
                </a:cubicBezTo>
                <a:lnTo>
                  <a:pt x="97155" y="266700"/>
                </a:lnTo>
                <a:cubicBezTo>
                  <a:pt x="91440" y="266700"/>
                  <a:pt x="87630" y="262890"/>
                  <a:pt x="87630" y="257175"/>
                </a:cubicBezTo>
                <a:cubicBezTo>
                  <a:pt x="87630" y="251460"/>
                  <a:pt x="91440" y="247650"/>
                  <a:pt x="97155" y="247650"/>
                </a:cubicBezTo>
                <a:close/>
                <a:moveTo>
                  <a:pt x="97155" y="179070"/>
                </a:moveTo>
                <a:lnTo>
                  <a:pt x="299085" y="179070"/>
                </a:lnTo>
                <a:cubicBezTo>
                  <a:pt x="304800" y="179070"/>
                  <a:pt x="308610" y="182880"/>
                  <a:pt x="308610" y="188595"/>
                </a:cubicBezTo>
                <a:cubicBezTo>
                  <a:pt x="308610" y="194310"/>
                  <a:pt x="304800" y="198120"/>
                  <a:pt x="299085" y="198120"/>
                </a:cubicBezTo>
                <a:lnTo>
                  <a:pt x="97155" y="198120"/>
                </a:lnTo>
                <a:cubicBezTo>
                  <a:pt x="91440" y="198120"/>
                  <a:pt x="87630" y="194310"/>
                  <a:pt x="87630" y="188595"/>
                </a:cubicBezTo>
                <a:cubicBezTo>
                  <a:pt x="87630" y="182880"/>
                  <a:pt x="91440" y="179070"/>
                  <a:pt x="97155" y="179070"/>
                </a:cubicBezTo>
                <a:close/>
                <a:moveTo>
                  <a:pt x="19050" y="48578"/>
                </a:moveTo>
                <a:lnTo>
                  <a:pt x="19050" y="538163"/>
                </a:lnTo>
                <a:lnTo>
                  <a:pt x="367665" y="538163"/>
                </a:lnTo>
                <a:lnTo>
                  <a:pt x="367665" y="48578"/>
                </a:lnTo>
                <a:lnTo>
                  <a:pt x="265748" y="48578"/>
                </a:lnTo>
                <a:lnTo>
                  <a:pt x="265748" y="78105"/>
                </a:lnTo>
                <a:cubicBezTo>
                  <a:pt x="265748" y="89535"/>
                  <a:pt x="257175" y="98108"/>
                  <a:pt x="245745" y="98108"/>
                </a:cubicBezTo>
                <a:cubicBezTo>
                  <a:pt x="236220" y="98108"/>
                  <a:pt x="227648" y="90488"/>
                  <a:pt x="225743" y="80963"/>
                </a:cubicBezTo>
                <a:lnTo>
                  <a:pt x="225743" y="79058"/>
                </a:lnTo>
                <a:cubicBezTo>
                  <a:pt x="222885" y="65723"/>
                  <a:pt x="211455" y="56198"/>
                  <a:pt x="197168" y="56198"/>
                </a:cubicBezTo>
                <a:cubicBezTo>
                  <a:pt x="182880" y="56198"/>
                  <a:pt x="170498" y="65723"/>
                  <a:pt x="168593" y="79058"/>
                </a:cubicBezTo>
                <a:lnTo>
                  <a:pt x="168593" y="80963"/>
                </a:lnTo>
                <a:cubicBezTo>
                  <a:pt x="167640" y="91440"/>
                  <a:pt x="159068" y="98108"/>
                  <a:pt x="148590" y="98108"/>
                </a:cubicBezTo>
                <a:cubicBezTo>
                  <a:pt x="137160" y="98108"/>
                  <a:pt x="128588" y="89535"/>
                  <a:pt x="128588" y="78105"/>
                </a:cubicBezTo>
                <a:lnTo>
                  <a:pt x="128588" y="48578"/>
                </a:lnTo>
                <a:close/>
                <a:moveTo>
                  <a:pt x="147638" y="19050"/>
                </a:moveTo>
                <a:lnTo>
                  <a:pt x="147638" y="79058"/>
                </a:lnTo>
                <a:cubicBezTo>
                  <a:pt x="147638" y="80010"/>
                  <a:pt x="147638" y="80010"/>
                  <a:pt x="148590" y="80010"/>
                </a:cubicBezTo>
                <a:cubicBezTo>
                  <a:pt x="148590" y="80010"/>
                  <a:pt x="149543" y="79058"/>
                  <a:pt x="149543" y="79058"/>
                </a:cubicBezTo>
                <a:lnTo>
                  <a:pt x="149543" y="77153"/>
                </a:lnTo>
                <a:cubicBezTo>
                  <a:pt x="153353" y="54293"/>
                  <a:pt x="173355" y="37148"/>
                  <a:pt x="197168" y="37148"/>
                </a:cubicBezTo>
                <a:cubicBezTo>
                  <a:pt x="220980" y="37148"/>
                  <a:pt x="241935" y="54293"/>
                  <a:pt x="244793" y="77153"/>
                </a:cubicBezTo>
                <a:lnTo>
                  <a:pt x="244793" y="78105"/>
                </a:lnTo>
                <a:cubicBezTo>
                  <a:pt x="245745" y="79058"/>
                  <a:pt x="247650" y="79058"/>
                  <a:pt x="247650" y="78105"/>
                </a:cubicBezTo>
                <a:lnTo>
                  <a:pt x="247650" y="19050"/>
                </a:lnTo>
                <a:close/>
                <a:moveTo>
                  <a:pt x="146685" y="0"/>
                </a:moveTo>
                <a:lnTo>
                  <a:pt x="249555" y="0"/>
                </a:lnTo>
                <a:cubicBezTo>
                  <a:pt x="260033" y="0"/>
                  <a:pt x="267653" y="7620"/>
                  <a:pt x="267653" y="17145"/>
                </a:cubicBezTo>
                <a:lnTo>
                  <a:pt x="267653" y="29528"/>
                </a:lnTo>
                <a:lnTo>
                  <a:pt x="388620" y="29528"/>
                </a:lnTo>
                <a:lnTo>
                  <a:pt x="388620" y="557213"/>
                </a:lnTo>
                <a:lnTo>
                  <a:pt x="0" y="557213"/>
                </a:lnTo>
                <a:lnTo>
                  <a:pt x="0" y="29528"/>
                </a:lnTo>
                <a:lnTo>
                  <a:pt x="128588" y="29528"/>
                </a:lnTo>
                <a:lnTo>
                  <a:pt x="128588" y="17145"/>
                </a:lnTo>
                <a:cubicBezTo>
                  <a:pt x="128588" y="7620"/>
                  <a:pt x="137160" y="0"/>
                  <a:pt x="146685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184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Risiko-Attraktivitäts-Matrix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Teil 1: Bewertung von Innovationsideen nach Innovationsrisiko (Unsicherheiten)</a:t>
            </a:r>
          </a:p>
          <a:p>
            <a:endParaRPr lang="de-DE" dirty="0"/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61FB4137-253B-1CED-68D3-908DFE0453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8347818"/>
              </p:ext>
            </p:extLst>
          </p:nvPr>
        </p:nvGraphicFramePr>
        <p:xfrm>
          <a:off x="539750" y="1512000"/>
          <a:ext cx="11113204" cy="14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94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5067443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92707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721895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54030787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986989451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11303919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19889236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205406841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de-DE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Sehr klein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Klein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Mittel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Groß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</a:rPr>
                        <a:t>Sehr groß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87748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Technologie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Technologiereife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Qualitätsanforderungen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Komplexität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94D406C5-441D-82A5-93AA-10B0CB24E3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9929857"/>
              </p:ext>
            </p:extLst>
          </p:nvPr>
        </p:nvGraphicFramePr>
        <p:xfrm>
          <a:off x="539750" y="3024000"/>
          <a:ext cx="11113204" cy="18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94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5067443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92707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721895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54030787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986989451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11303919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19889236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205406841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Realisierbarkeit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Wettbewerbssituation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Marktunsicherheiten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Know-how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Konkurrenz mit anderen Prozessen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Unsicherheit interne Werbung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Internes Fachwissen/Kompetenzen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aphicFrame>
        <p:nvGraphicFramePr>
          <p:cNvPr id="9" name="Inhaltsplatzhalter 4">
            <a:extLst>
              <a:ext uri="{FF2B5EF4-FFF2-40B4-BE49-F238E27FC236}">
                <a16:creationId xmlns:a16="http://schemas.microsoft.com/office/drawing/2014/main" id="{5FF05A48-4DB8-9FD5-70C8-EEEDAA552C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849869"/>
              </p:ext>
            </p:extLst>
          </p:nvPr>
        </p:nvGraphicFramePr>
        <p:xfrm>
          <a:off x="539750" y="4968000"/>
          <a:ext cx="11113204" cy="8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94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5067443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92707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721895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54030787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986989451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11303919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19889236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205406841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Economy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Investitionsrisiko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Ressourcenverfügbarkeit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aphicFrame>
        <p:nvGraphicFramePr>
          <p:cNvPr id="11" name="Inhaltsplatzhalter 4">
            <a:extLst>
              <a:ext uri="{FF2B5EF4-FFF2-40B4-BE49-F238E27FC236}">
                <a16:creationId xmlns:a16="http://schemas.microsoft.com/office/drawing/2014/main" id="{FB0D235E-4519-0FE1-6EAC-B304920816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1454057"/>
              </p:ext>
            </p:extLst>
          </p:nvPr>
        </p:nvGraphicFramePr>
        <p:xfrm>
          <a:off x="539750" y="6012000"/>
          <a:ext cx="11113204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94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843571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Mittelwert</a:t>
                      </a:r>
                    </a:p>
                  </a:txBody>
                  <a:tcPr marL="0" marR="180000" marT="0" marB="72000" anchor="b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XX</a:t>
                      </a:r>
                    </a:p>
                  </a:txBody>
                  <a:tcPr marL="108000" marR="108000" marT="0" marB="7200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</a:tbl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80645E9-5510-30A8-0BF6-77F0564AD57A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F809CF0F-C73D-9DA4-C438-F88794A8DB00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655EE48B-5BA7-A805-1699-301BA65839A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65305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Risiko-Attraktivitäts-Matrix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Teil 2: Bewertung von Innovationsideen nach Innovationsattraktivität (Potenzial)</a:t>
            </a:r>
          </a:p>
          <a:p>
            <a:endParaRPr lang="de-DE" dirty="0"/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B72694D8-0484-D757-34CA-4E07AD72B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2421"/>
              </p:ext>
            </p:extLst>
          </p:nvPr>
        </p:nvGraphicFramePr>
        <p:xfrm>
          <a:off x="539750" y="1512000"/>
          <a:ext cx="11113204" cy="14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94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5067443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92707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721895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54030787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986989451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11303919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19889236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205406841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endParaRPr lang="de-DE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Sehr klein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Klein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Mittel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Groß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</a:rPr>
                        <a:t>Sehr groß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6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87748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Ertrag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Wettbewerbsintensität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Differenzierungspotenzial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Effizienzpotenzial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aphicFrame>
        <p:nvGraphicFramePr>
          <p:cNvPr id="9" name="Inhaltsplatzhalter 4">
            <a:extLst>
              <a:ext uri="{FF2B5EF4-FFF2-40B4-BE49-F238E27FC236}">
                <a16:creationId xmlns:a16="http://schemas.microsoft.com/office/drawing/2014/main" id="{26309CCC-5810-AE04-C1C6-65266C7ABD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2169707"/>
              </p:ext>
            </p:extLst>
          </p:nvPr>
        </p:nvGraphicFramePr>
        <p:xfrm>
          <a:off x="539750" y="3024000"/>
          <a:ext cx="11113204" cy="1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94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5067443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92707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721895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54030787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986989451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11303919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19889236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205406841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Strategie-Fit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Ergänzung Produktportfolio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Produktlebenszyklus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Zielvorgaben des Unternehmens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aphicFrame>
        <p:nvGraphicFramePr>
          <p:cNvPr id="10" name="Inhaltsplatzhalter 4">
            <a:extLst>
              <a:ext uri="{FF2B5EF4-FFF2-40B4-BE49-F238E27FC236}">
                <a16:creationId xmlns:a16="http://schemas.microsoft.com/office/drawing/2014/main" id="{E568BE79-0BD3-014D-CA29-F74448689B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778373"/>
              </p:ext>
            </p:extLst>
          </p:nvPr>
        </p:nvGraphicFramePr>
        <p:xfrm>
          <a:off x="539750" y="5148001"/>
          <a:ext cx="11113204" cy="8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94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5067443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92707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721895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54030787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986989451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11303919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19889236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205406841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Interne Umsetzung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Initiierungsaufwand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Multiplikation in andere Bereiche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aphicFrame>
        <p:nvGraphicFramePr>
          <p:cNvPr id="13" name="Inhaltsplatzhalter 4">
            <a:extLst>
              <a:ext uri="{FF2B5EF4-FFF2-40B4-BE49-F238E27FC236}">
                <a16:creationId xmlns:a16="http://schemas.microsoft.com/office/drawing/2014/main" id="{A15931C2-AAB5-2BEE-660D-63F98DAD3B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9973423"/>
              </p:ext>
            </p:extLst>
          </p:nvPr>
        </p:nvGraphicFramePr>
        <p:xfrm>
          <a:off x="539750" y="4212000"/>
          <a:ext cx="11113204" cy="8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94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5067443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92707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972189599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54030787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1986989451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311303919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4198892368"/>
                    </a:ext>
                  </a:extLst>
                </a:gridCol>
                <a:gridCol w="843571">
                  <a:extLst>
                    <a:ext uri="{9D8B030D-6E8A-4147-A177-3AD203B41FA5}">
                      <a16:colId xmlns:a16="http://schemas.microsoft.com/office/drawing/2014/main" val="2054068412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Markt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Eintrittsbarrieren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Marktpotenzial/Wachstumschancen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aphicFrame>
        <p:nvGraphicFramePr>
          <p:cNvPr id="14" name="Inhaltsplatzhalter 4">
            <a:extLst>
              <a:ext uri="{FF2B5EF4-FFF2-40B4-BE49-F238E27FC236}">
                <a16:creationId xmlns:a16="http://schemas.microsoft.com/office/drawing/2014/main" id="{D1A1E00C-50D7-8FAE-A84D-13436280CA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18314"/>
              </p:ext>
            </p:extLst>
          </p:nvPr>
        </p:nvGraphicFramePr>
        <p:xfrm>
          <a:off x="539750" y="6084000"/>
          <a:ext cx="11113204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94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843571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Mittelwert</a:t>
                      </a:r>
                    </a:p>
                  </a:txBody>
                  <a:tcPr marL="0" marR="180000" marT="0" marB="72000" anchor="b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XX</a:t>
                      </a:r>
                    </a:p>
                  </a:txBody>
                  <a:tcPr marL="108000" marR="108000" marT="0" marB="72000" anchor="b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</a:tbl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258E0B2-9496-7850-D1DB-1C555301FD8C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03DF0F43-F6B4-F0E0-6D4A-9C45B1A457F7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4A9BDDF5-4179-30FD-0C83-61EC5A28BE2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6517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BFC5C-B50B-ADB9-2D84-64616ACB0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13EB4-50C6-F1DE-E5DC-395EA8FA19F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Innovationsportfolio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24453D-B8CE-3DA4-4828-E9143C782F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Portfolio-Matrix zur jeweiligen Beurteilung </a:t>
            </a:r>
            <a:br>
              <a:rPr lang="de-DE" dirty="0"/>
            </a:br>
            <a:r>
              <a:rPr lang="de-DE" dirty="0"/>
              <a:t>der Innovationen zueinander</a:t>
            </a: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314E200D-A43D-4C4E-B6B0-7AAFF04996CD}"/>
              </a:ext>
            </a:extLst>
          </p:cNvPr>
          <p:cNvSpPr txBox="1">
            <a:spLocks/>
          </p:cNvSpPr>
          <p:nvPr/>
        </p:nvSpPr>
        <p:spPr bwMode="gray">
          <a:xfrm>
            <a:off x="7947435" y="0"/>
            <a:ext cx="4244565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vert="horz" lIns="540000" tIns="2592000" rIns="540000" bIns="1080000" rtlCol="0">
            <a:noAutofit/>
          </a:bodyPr>
          <a:lstStyle>
            <a:lvl1pPr marL="0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2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81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117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30153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2"/>
                </a:solidFill>
              </a:rPr>
              <a:t>Kommentare und Erläuterungen: 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amet.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Consetetur sadipscing elitr, sed diam nonumy eirmod tempor invidunt ut labore et dolore. </a:t>
            </a:r>
          </a:p>
          <a:p>
            <a:pPr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Magna aliquyam erat, sed diam voluptua.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vero eos et accusam et.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74F3004-115F-A877-2D94-30B30923DFB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488799" y="1511999"/>
            <a:ext cx="847424" cy="847422"/>
            <a:chOff x="8488799" y="1511999"/>
            <a:chExt cx="847424" cy="847422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B7658A48-16DB-8732-E58C-89B0707193C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488799" y="1511999"/>
              <a:ext cx="847424" cy="847422"/>
              <a:chOff x="7075896" y="2233365"/>
              <a:chExt cx="719172" cy="719170"/>
            </a:xfrm>
          </p:grpSpPr>
          <p:sp>
            <p:nvSpPr>
              <p:cNvPr id="27" name="Oval 2">
                <a:extLst>
                  <a:ext uri="{FF2B5EF4-FFF2-40B4-BE49-F238E27FC236}">
                    <a16:creationId xmlns:a16="http://schemas.microsoft.com/office/drawing/2014/main" id="{EEAD62CE-1C56-11CB-4F29-3AC2891DC3D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" name="Oval 2">
                <a:extLst>
                  <a:ext uri="{FF2B5EF4-FFF2-40B4-BE49-F238E27FC236}">
                    <a16:creationId xmlns:a16="http://schemas.microsoft.com/office/drawing/2014/main" id="{92C3EFC4-B4B0-DDBF-4F4F-98A3E6D9FDF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ICON">
              <a:extLst>
                <a:ext uri="{FF2B5EF4-FFF2-40B4-BE49-F238E27FC236}">
                  <a16:creationId xmlns:a16="http://schemas.microsoft.com/office/drawing/2014/main" id="{2FC864C2-4806-CB6B-DFC4-3333E02E6B0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797526" y="1755710"/>
              <a:ext cx="229970" cy="360000"/>
              <a:chOff x="3059263" y="1836000"/>
              <a:chExt cx="459930" cy="720000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C30554B3-EB0A-26C3-978D-B09FB958A0BC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221151" y="2268000"/>
                <a:ext cx="136155" cy="288000"/>
                <a:chOff x="2051802" y="2256582"/>
                <a:chExt cx="141553" cy="299418"/>
              </a:xfrm>
            </p:grpSpPr>
            <p:sp>
              <p:nvSpPr>
                <p:cNvPr id="24" name="Freihandform: Form 23">
                  <a:extLst>
                    <a:ext uri="{FF2B5EF4-FFF2-40B4-BE49-F238E27FC236}">
                      <a16:creationId xmlns:a16="http://schemas.microsoft.com/office/drawing/2014/main" id="{9B0D44FE-3EE7-945B-F393-CBD81772AD6F}"/>
                    </a:ext>
                  </a:extLst>
                </p:cNvPr>
                <p:cNvSpPr/>
                <p:nvPr/>
              </p:nvSpPr>
              <p:spPr bwMode="gray">
                <a:xfrm>
                  <a:off x="2071607" y="2256582"/>
                  <a:ext cx="99029" cy="58253"/>
                </a:xfrm>
                <a:custGeom>
                  <a:avLst/>
                  <a:gdLst>
                    <a:gd name="connsiteX0" fmla="*/ 128486 w 138463"/>
                    <a:gd name="connsiteY0" fmla="*/ 15272 h 81448"/>
                    <a:gd name="connsiteX1" fmla="*/ 71471 w 138463"/>
                    <a:gd name="connsiteY1" fmla="*/ 70657 h 81448"/>
                    <a:gd name="connsiteX2" fmla="*/ 15272 w 138463"/>
                    <a:gd name="connsiteY2" fmla="*/ 15272 h 81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63" h="81448">
                      <a:moveTo>
                        <a:pt x="128486" y="15272"/>
                      </a:moveTo>
                      <a:lnTo>
                        <a:pt x="71471" y="70657"/>
                      </a:lnTo>
                      <a:lnTo>
                        <a:pt x="15272" y="1527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387C33AE-2F92-51B1-482E-AC6516E25EC9}"/>
                    </a:ext>
                  </a:extLst>
                </p:cNvPr>
                <p:cNvSpPr/>
                <p:nvPr/>
              </p:nvSpPr>
              <p:spPr bwMode="gray">
                <a:xfrm>
                  <a:off x="2051802" y="2276388"/>
                  <a:ext cx="81553" cy="279612"/>
                </a:xfrm>
                <a:custGeom>
                  <a:avLst/>
                  <a:gdLst>
                    <a:gd name="connsiteX0" fmla="*/ 71471 w 114028"/>
                    <a:gd name="connsiteY0" fmla="*/ 15272 h 390954"/>
                    <a:gd name="connsiteX1" fmla="*/ 15272 w 114028"/>
                    <a:gd name="connsiteY1" fmla="*/ 293012 h 390954"/>
                    <a:gd name="connsiteX2" fmla="*/ 99164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71471" y="15272"/>
                      </a:moveTo>
                      <a:lnTo>
                        <a:pt x="15272" y="293012"/>
                      </a:lnTo>
                      <a:lnTo>
                        <a:pt x="99164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6" name="Freihandform: Form 25">
                  <a:extLst>
                    <a:ext uri="{FF2B5EF4-FFF2-40B4-BE49-F238E27FC236}">
                      <a16:creationId xmlns:a16="http://schemas.microsoft.com/office/drawing/2014/main" id="{9CC32025-CDA2-4203-3667-690EFD6F20B0}"/>
                    </a:ext>
                  </a:extLst>
                </p:cNvPr>
                <p:cNvSpPr/>
                <p:nvPr/>
              </p:nvSpPr>
              <p:spPr bwMode="gray">
                <a:xfrm>
                  <a:off x="2111802" y="2276388"/>
                  <a:ext cx="81553" cy="279612"/>
                </a:xfrm>
                <a:custGeom>
                  <a:avLst/>
                  <a:gdLst>
                    <a:gd name="connsiteX0" fmla="*/ 43779 w 114028"/>
                    <a:gd name="connsiteY0" fmla="*/ 15272 h 390954"/>
                    <a:gd name="connsiteX1" fmla="*/ 99164 w 114028"/>
                    <a:gd name="connsiteY1" fmla="*/ 293012 h 390954"/>
                    <a:gd name="connsiteX2" fmla="*/ 15272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43779" y="15272"/>
                      </a:moveTo>
                      <a:lnTo>
                        <a:pt x="99164" y="293012"/>
                      </a:lnTo>
                      <a:lnTo>
                        <a:pt x="15272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</p:grp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2A18E16B-A6DA-9BD8-0DBC-6D74D28275AC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59263" y="1836000"/>
                <a:ext cx="459930" cy="504000"/>
                <a:chOff x="10589090" y="964325"/>
                <a:chExt cx="405515" cy="444371"/>
              </a:xfrm>
            </p:grpSpPr>
            <p:sp>
              <p:nvSpPr>
                <p:cNvPr id="19" name="Freihandform: Form 18">
                  <a:extLst>
                    <a:ext uri="{FF2B5EF4-FFF2-40B4-BE49-F238E27FC236}">
                      <a16:creationId xmlns:a16="http://schemas.microsoft.com/office/drawing/2014/main" id="{B0B0114A-9F70-8197-D715-B61C550D1AF3}"/>
                    </a:ext>
                  </a:extLst>
                </p:cNvPr>
                <p:cNvSpPr/>
                <p:nvPr/>
              </p:nvSpPr>
              <p:spPr bwMode="gray">
                <a:xfrm>
                  <a:off x="10846564" y="1113253"/>
                  <a:ext cx="148041" cy="295443"/>
                </a:xfrm>
                <a:custGeom>
                  <a:avLst/>
                  <a:gdLst>
                    <a:gd name="connsiteX0" fmla="*/ 110300 w 110299"/>
                    <a:gd name="connsiteY0" fmla="*/ 220123 h 220122"/>
                    <a:gd name="connsiteX1" fmla="*/ 104489 w 110299"/>
                    <a:gd name="connsiteY1" fmla="*/ 189548 h 220122"/>
                    <a:gd name="connsiteX2" fmla="*/ 83725 w 110299"/>
                    <a:gd name="connsiteY2" fmla="*/ 154591 h 220122"/>
                    <a:gd name="connsiteX3" fmla="*/ 63246 w 110299"/>
                    <a:gd name="connsiteY3" fmla="*/ 143637 h 220122"/>
                    <a:gd name="connsiteX4" fmla="*/ 10573 w 110299"/>
                    <a:gd name="connsiteY4" fmla="*/ 128302 h 220122"/>
                    <a:gd name="connsiteX5" fmla="*/ 7430 w 110299"/>
                    <a:gd name="connsiteY5" fmla="*/ 126778 h 220122"/>
                    <a:gd name="connsiteX6" fmla="*/ 2477 w 110299"/>
                    <a:gd name="connsiteY6" fmla="*/ 118682 h 220122"/>
                    <a:gd name="connsiteX7" fmla="*/ 0 w 110299"/>
                    <a:gd name="connsiteY7" fmla="*/ 97727 h 220122"/>
                    <a:gd name="connsiteX8" fmla="*/ 30956 w 110299"/>
                    <a:gd name="connsiteY8" fmla="*/ 49054 h 220122"/>
                    <a:gd name="connsiteX9" fmla="*/ 47720 w 110299"/>
                    <a:gd name="connsiteY9" fmla="*/ 24384 h 220122"/>
                    <a:gd name="connsiteX10" fmla="*/ 33147 w 110299"/>
                    <a:gd name="connsiteY10" fmla="*/ 0 h 220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299" h="220122">
                      <a:moveTo>
                        <a:pt x="110300" y="220123"/>
                      </a:moveTo>
                      <a:lnTo>
                        <a:pt x="104489" y="189548"/>
                      </a:lnTo>
                      <a:cubicBezTo>
                        <a:pt x="101727" y="175832"/>
                        <a:pt x="94298" y="163354"/>
                        <a:pt x="83725" y="154591"/>
                      </a:cubicBezTo>
                      <a:cubicBezTo>
                        <a:pt x="76867" y="148971"/>
                        <a:pt x="70104" y="145256"/>
                        <a:pt x="63246" y="143637"/>
                      </a:cubicBezTo>
                      <a:lnTo>
                        <a:pt x="10573" y="128302"/>
                      </a:lnTo>
                      <a:cubicBezTo>
                        <a:pt x="9335" y="128016"/>
                        <a:pt x="8382" y="127349"/>
                        <a:pt x="7430" y="126778"/>
                      </a:cubicBezTo>
                      <a:cubicBezTo>
                        <a:pt x="4667" y="124873"/>
                        <a:pt x="2762" y="121825"/>
                        <a:pt x="2477" y="118682"/>
                      </a:cubicBezTo>
                      <a:lnTo>
                        <a:pt x="0" y="97727"/>
                      </a:lnTo>
                      <a:cubicBezTo>
                        <a:pt x="14859" y="86201"/>
                        <a:pt x="25718" y="68961"/>
                        <a:pt x="30956" y="49054"/>
                      </a:cubicBezTo>
                      <a:cubicBezTo>
                        <a:pt x="40291" y="48101"/>
                        <a:pt x="47720" y="37814"/>
                        <a:pt x="47720" y="24384"/>
                      </a:cubicBezTo>
                      <a:cubicBezTo>
                        <a:pt x="47720" y="12192"/>
                        <a:pt x="41529" y="2191"/>
                        <a:pt x="3314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0" name="Freihandform: Form 19">
                  <a:extLst>
                    <a:ext uri="{FF2B5EF4-FFF2-40B4-BE49-F238E27FC236}">
                      <a16:creationId xmlns:a16="http://schemas.microsoft.com/office/drawing/2014/main" id="{09BAD8AB-65AC-0201-2E28-3CCE034DABAF}"/>
                    </a:ext>
                  </a:extLst>
                </p:cNvPr>
                <p:cNvSpPr/>
                <p:nvPr/>
              </p:nvSpPr>
              <p:spPr bwMode="gray">
                <a:xfrm>
                  <a:off x="10589090" y="1113253"/>
                  <a:ext cx="146762" cy="295188"/>
                </a:xfrm>
                <a:custGeom>
                  <a:avLst/>
                  <a:gdLst>
                    <a:gd name="connsiteX0" fmla="*/ 75819 w 109346"/>
                    <a:gd name="connsiteY0" fmla="*/ 0 h 219932"/>
                    <a:gd name="connsiteX1" fmla="*/ 61817 w 109346"/>
                    <a:gd name="connsiteY1" fmla="*/ 24003 h 219932"/>
                    <a:gd name="connsiteX2" fmla="*/ 78296 w 109346"/>
                    <a:gd name="connsiteY2" fmla="*/ 48578 h 219932"/>
                    <a:gd name="connsiteX3" fmla="*/ 109347 w 109346"/>
                    <a:gd name="connsiteY3" fmla="*/ 97155 h 219932"/>
                    <a:gd name="connsiteX4" fmla="*/ 106870 w 109346"/>
                    <a:gd name="connsiteY4" fmla="*/ 118015 h 219932"/>
                    <a:gd name="connsiteX5" fmla="*/ 101918 w 109346"/>
                    <a:gd name="connsiteY5" fmla="*/ 126111 h 219932"/>
                    <a:gd name="connsiteX6" fmla="*/ 98774 w 109346"/>
                    <a:gd name="connsiteY6" fmla="*/ 127635 h 219932"/>
                    <a:gd name="connsiteX7" fmla="*/ 46196 w 109346"/>
                    <a:gd name="connsiteY7" fmla="*/ 142875 h 219932"/>
                    <a:gd name="connsiteX8" fmla="*/ 25717 w 109346"/>
                    <a:gd name="connsiteY8" fmla="*/ 153829 h 219932"/>
                    <a:gd name="connsiteX9" fmla="*/ 4858 w 109346"/>
                    <a:gd name="connsiteY9" fmla="*/ 188690 h 219932"/>
                    <a:gd name="connsiteX10" fmla="*/ 0 w 109346"/>
                    <a:gd name="connsiteY10" fmla="*/ 219932 h 21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46" h="219932">
                      <a:moveTo>
                        <a:pt x="75819" y="0"/>
                      </a:moveTo>
                      <a:cubicBezTo>
                        <a:pt x="67723" y="2477"/>
                        <a:pt x="61817" y="12192"/>
                        <a:pt x="61817" y="24003"/>
                      </a:cubicBezTo>
                      <a:cubicBezTo>
                        <a:pt x="61817" y="37052"/>
                        <a:pt x="68961" y="47720"/>
                        <a:pt x="78296" y="48578"/>
                      </a:cubicBezTo>
                      <a:cubicBezTo>
                        <a:pt x="83534" y="68485"/>
                        <a:pt x="94488" y="86011"/>
                        <a:pt x="109347" y="97155"/>
                      </a:cubicBezTo>
                      <a:lnTo>
                        <a:pt x="106870" y="118015"/>
                      </a:lnTo>
                      <a:cubicBezTo>
                        <a:pt x="106585" y="121444"/>
                        <a:pt x="104680" y="124206"/>
                        <a:pt x="101918" y="126111"/>
                      </a:cubicBezTo>
                      <a:cubicBezTo>
                        <a:pt x="100965" y="126778"/>
                        <a:pt x="99727" y="127349"/>
                        <a:pt x="98774" y="127635"/>
                      </a:cubicBezTo>
                      <a:lnTo>
                        <a:pt x="46196" y="142875"/>
                      </a:lnTo>
                      <a:cubicBezTo>
                        <a:pt x="39338" y="144399"/>
                        <a:pt x="32480" y="148209"/>
                        <a:pt x="25717" y="153829"/>
                      </a:cubicBezTo>
                      <a:cubicBezTo>
                        <a:pt x="14859" y="162878"/>
                        <a:pt x="7334" y="175355"/>
                        <a:pt x="4858" y="188690"/>
                      </a:cubicBezTo>
                      <a:lnTo>
                        <a:pt x="0" y="21993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1" name="Freihandform: Form 20">
                  <a:extLst>
                    <a:ext uri="{FF2B5EF4-FFF2-40B4-BE49-F238E27FC236}">
                      <a16:creationId xmlns:a16="http://schemas.microsoft.com/office/drawing/2014/main" id="{F959E91F-C395-E342-CCCB-A1A7F7F40D43}"/>
                    </a:ext>
                  </a:extLst>
                </p:cNvPr>
                <p:cNvSpPr/>
                <p:nvPr/>
              </p:nvSpPr>
              <p:spPr bwMode="gray">
                <a:xfrm>
                  <a:off x="10689703" y="1046136"/>
                  <a:ext cx="201351" cy="68140"/>
                </a:xfrm>
                <a:custGeom>
                  <a:avLst/>
                  <a:gdLst>
                    <a:gd name="connsiteX0" fmla="*/ 150019 w 150018"/>
                    <a:gd name="connsiteY0" fmla="*/ 50006 h 50768"/>
                    <a:gd name="connsiteX1" fmla="*/ 130112 w 150018"/>
                    <a:gd name="connsiteY1" fmla="*/ 49720 h 50768"/>
                    <a:gd name="connsiteX2" fmla="*/ 111919 w 150018"/>
                    <a:gd name="connsiteY2" fmla="*/ 0 h 50768"/>
                    <a:gd name="connsiteX3" fmla="*/ 22289 w 150018"/>
                    <a:gd name="connsiteY3" fmla="*/ 27813 h 50768"/>
                    <a:gd name="connsiteX4" fmla="*/ 22289 w 150018"/>
                    <a:gd name="connsiteY4" fmla="*/ 50768 h 50768"/>
                    <a:gd name="connsiteX5" fmla="*/ 0 w 150018"/>
                    <a:gd name="connsiteY5" fmla="*/ 50768 h 50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018" h="50768">
                      <a:moveTo>
                        <a:pt x="150019" y="50006"/>
                      </a:moveTo>
                      <a:lnTo>
                        <a:pt x="130112" y="49720"/>
                      </a:lnTo>
                      <a:cubicBezTo>
                        <a:pt x="128873" y="34004"/>
                        <a:pt x="124015" y="13049"/>
                        <a:pt x="111919" y="0"/>
                      </a:cubicBezTo>
                      <a:cubicBezTo>
                        <a:pt x="89154" y="17431"/>
                        <a:pt x="57340" y="30194"/>
                        <a:pt x="22289" y="27813"/>
                      </a:cubicBezTo>
                      <a:lnTo>
                        <a:pt x="22289" y="50768"/>
                      </a:lnTo>
                      <a:lnTo>
                        <a:pt x="0" y="5076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2" name="Freihandform: Form 21">
                  <a:extLst>
                    <a:ext uri="{FF2B5EF4-FFF2-40B4-BE49-F238E27FC236}">
                      <a16:creationId xmlns:a16="http://schemas.microsoft.com/office/drawing/2014/main" id="{01325B89-6B55-32FB-E0C6-1C3C4B4DBA11}"/>
                    </a:ext>
                  </a:extLst>
                </p:cNvPr>
                <p:cNvSpPr/>
                <p:nvPr/>
              </p:nvSpPr>
              <p:spPr bwMode="gray">
                <a:xfrm>
                  <a:off x="10727799" y="1287886"/>
                  <a:ext cx="128736" cy="57656"/>
                </a:xfrm>
                <a:custGeom>
                  <a:avLst/>
                  <a:gdLst>
                    <a:gd name="connsiteX0" fmla="*/ 95917 w 95916"/>
                    <a:gd name="connsiteY0" fmla="*/ 0 h 42957"/>
                    <a:gd name="connsiteX1" fmla="*/ 48196 w 95916"/>
                    <a:gd name="connsiteY1" fmla="*/ 42958 h 42957"/>
                    <a:gd name="connsiteX2" fmla="*/ 0 w 95916"/>
                    <a:gd name="connsiteY2" fmla="*/ 0 h 42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16" h="42957">
                      <a:moveTo>
                        <a:pt x="95917" y="0"/>
                      </a:moveTo>
                      <a:lnTo>
                        <a:pt x="48196" y="429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3" name="Freihandform: Form 22">
                  <a:extLst>
                    <a:ext uri="{FF2B5EF4-FFF2-40B4-BE49-F238E27FC236}">
                      <a16:creationId xmlns:a16="http://schemas.microsoft.com/office/drawing/2014/main" id="{239A2D44-E301-C07A-EF78-A7BBA93481DA}"/>
                    </a:ext>
                  </a:extLst>
                </p:cNvPr>
                <p:cNvSpPr/>
                <p:nvPr/>
              </p:nvSpPr>
              <p:spPr bwMode="gray">
                <a:xfrm>
                  <a:off x="10678681" y="964325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pPr algn="ctr"/>
                  <a:endParaRPr lang="de-DE" dirty="0"/>
                </a:p>
              </p:txBody>
            </p:sp>
          </p:grp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0C57ECC4-6315-97DD-67BD-D1C7734D474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38414" y="2052000"/>
            <a:ext cx="6338386" cy="3492599"/>
            <a:chOff x="638414" y="2052000"/>
            <a:chExt cx="6338386" cy="3492599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280397AC-B66B-C6C9-EE95-CD609EF2A507}"/>
                </a:ext>
              </a:extLst>
            </p:cNvPr>
            <p:cNvSpPr txBox="1"/>
            <p:nvPr/>
          </p:nvSpPr>
          <p:spPr bwMode="gray">
            <a:xfrm>
              <a:off x="638414" y="3062606"/>
              <a:ext cx="332399" cy="1197186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Wirtschaftlichkeit/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Geldwerte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A885C74E-CF28-9F5E-CA89-190618D55178}"/>
                </a:ext>
              </a:extLst>
            </p:cNvPr>
            <p:cNvSpPr txBox="1"/>
            <p:nvPr/>
          </p:nvSpPr>
          <p:spPr bwMode="gray">
            <a:xfrm>
              <a:off x="832314" y="2232000"/>
              <a:ext cx="138499" cy="269304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B9B10E20-13AF-708E-8585-CF70572FC430}"/>
                </a:ext>
              </a:extLst>
            </p:cNvPr>
            <p:cNvSpPr txBox="1"/>
            <p:nvPr/>
          </p:nvSpPr>
          <p:spPr bwMode="gray">
            <a:xfrm>
              <a:off x="6528376" y="5378400"/>
              <a:ext cx="269304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E165C775-9758-6D58-99CE-9CD534C6AA8C}"/>
                </a:ext>
              </a:extLst>
            </p:cNvPr>
            <p:cNvSpPr txBox="1"/>
            <p:nvPr/>
          </p:nvSpPr>
          <p:spPr bwMode="gray">
            <a:xfrm>
              <a:off x="3505180" y="5378400"/>
              <a:ext cx="1046440" cy="1661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Nutzwertpunkte</a:t>
              </a:r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0E7BC791-5650-5552-4CA2-329BDBC5B58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2052000"/>
              <a:ext cx="0" cy="32184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D00152AD-E075-074D-8244-B9D44A6EFC6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5270400"/>
              <a:ext cx="58968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Textfeld 294">
              <a:extLst>
                <a:ext uri="{FF2B5EF4-FFF2-40B4-BE49-F238E27FC236}">
                  <a16:creationId xmlns:a16="http://schemas.microsoft.com/office/drawing/2014/main" id="{12A79574-EAA0-55B0-C5FE-9F8EBB6EF98D}"/>
                </a:ext>
              </a:extLst>
            </p:cNvPr>
            <p:cNvSpPr txBox="1"/>
            <p:nvPr/>
          </p:nvSpPr>
          <p:spPr bwMode="gray">
            <a:xfrm>
              <a:off x="1260000" y="5378400"/>
              <a:ext cx="346249" cy="1384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Gering</a:t>
              </a:r>
            </a:p>
          </p:txBody>
        </p:sp>
        <p:sp>
          <p:nvSpPr>
            <p:cNvPr id="296" name="Textfeld 295">
              <a:extLst>
                <a:ext uri="{FF2B5EF4-FFF2-40B4-BE49-F238E27FC236}">
                  <a16:creationId xmlns:a16="http://schemas.microsoft.com/office/drawing/2014/main" id="{23AB7F0A-6279-A4B3-372E-C5FC7EB91CC0}"/>
                </a:ext>
              </a:extLst>
            </p:cNvPr>
            <p:cNvSpPr txBox="1"/>
            <p:nvPr/>
          </p:nvSpPr>
          <p:spPr bwMode="gray">
            <a:xfrm>
              <a:off x="832314" y="4743640"/>
              <a:ext cx="138499" cy="346249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Gering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E80A7AE-A96D-CDFD-AE6B-30FAAAD4AD43}"/>
              </a:ext>
            </a:extLst>
          </p:cNvPr>
          <p:cNvGrpSpPr>
            <a:grpSpLocks noChangeAspect="1"/>
          </p:cNvGrpSpPr>
          <p:nvPr/>
        </p:nvGrpSpPr>
        <p:grpSpPr>
          <a:xfrm>
            <a:off x="1287321" y="2052000"/>
            <a:ext cx="5716800" cy="3038400"/>
            <a:chOff x="1287321" y="2052000"/>
            <a:chExt cx="5716800" cy="3038400"/>
          </a:xfrm>
        </p:grpSpPr>
        <p:sp>
          <p:nvSpPr>
            <p:cNvPr id="285" name="Rechteck 284">
              <a:extLst>
                <a:ext uri="{FF2B5EF4-FFF2-40B4-BE49-F238E27FC236}">
                  <a16:creationId xmlns:a16="http://schemas.microsoft.com/office/drawing/2014/main" id="{17268166-23D5-D49B-4F63-2434E06C5F57}"/>
                </a:ext>
              </a:extLst>
            </p:cNvPr>
            <p:cNvSpPr/>
            <p:nvPr/>
          </p:nvSpPr>
          <p:spPr bwMode="gray">
            <a:xfrm>
              <a:off x="1287321" y="2052000"/>
              <a:ext cx="5716800" cy="303840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94" name="Freihandform: Form 293">
              <a:extLst>
                <a:ext uri="{FF2B5EF4-FFF2-40B4-BE49-F238E27FC236}">
                  <a16:creationId xmlns:a16="http://schemas.microsoft.com/office/drawing/2014/main" id="{B6B4E441-5551-AAD9-7E7D-E96202B5E100}"/>
                </a:ext>
              </a:extLst>
            </p:cNvPr>
            <p:cNvSpPr/>
            <p:nvPr/>
          </p:nvSpPr>
          <p:spPr bwMode="gray">
            <a:xfrm>
              <a:off x="1287321" y="2360007"/>
              <a:ext cx="5716800" cy="2730393"/>
            </a:xfrm>
            <a:custGeom>
              <a:avLst/>
              <a:gdLst>
                <a:gd name="connsiteX0" fmla="*/ 5716798 w 5716800"/>
                <a:gd name="connsiteY0" fmla="*/ 293115 h 2730393"/>
                <a:gd name="connsiteX1" fmla="*/ 5716800 w 5716800"/>
                <a:gd name="connsiteY1" fmla="*/ 293115 h 2730393"/>
                <a:gd name="connsiteX2" fmla="*/ 5716800 w 5716800"/>
                <a:gd name="connsiteY2" fmla="*/ 2730393 h 2730393"/>
                <a:gd name="connsiteX3" fmla="*/ 5716798 w 5716800"/>
                <a:gd name="connsiteY3" fmla="*/ 2730393 h 2730393"/>
                <a:gd name="connsiteX4" fmla="*/ 0 w 5716800"/>
                <a:gd name="connsiteY4" fmla="*/ 0 h 2730393"/>
                <a:gd name="connsiteX5" fmla="*/ 62892 w 5716800"/>
                <a:gd name="connsiteY5" fmla="*/ 32302 h 2730393"/>
                <a:gd name="connsiteX6" fmla="*/ 3415168 w 5716800"/>
                <a:gd name="connsiteY6" fmla="*/ 1089370 h 2730393"/>
                <a:gd name="connsiteX7" fmla="*/ 5226083 w 5716800"/>
                <a:gd name="connsiteY7" fmla="*/ 2304839 h 2730393"/>
                <a:gd name="connsiteX8" fmla="*/ 5716798 w 5716800"/>
                <a:gd name="connsiteY8" fmla="*/ 2730393 h 2730393"/>
                <a:gd name="connsiteX9" fmla="*/ 0 w 5716800"/>
                <a:gd name="connsiteY9" fmla="*/ 2730393 h 2730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6800" h="2730393">
                  <a:moveTo>
                    <a:pt x="5716798" y="293115"/>
                  </a:moveTo>
                  <a:lnTo>
                    <a:pt x="5716800" y="293115"/>
                  </a:lnTo>
                  <a:lnTo>
                    <a:pt x="5716800" y="2730393"/>
                  </a:lnTo>
                  <a:lnTo>
                    <a:pt x="5716798" y="2730393"/>
                  </a:lnTo>
                  <a:close/>
                  <a:moveTo>
                    <a:pt x="0" y="0"/>
                  </a:moveTo>
                  <a:lnTo>
                    <a:pt x="62892" y="32302"/>
                  </a:lnTo>
                  <a:cubicBezTo>
                    <a:pt x="584554" y="261305"/>
                    <a:pt x="2520305" y="657581"/>
                    <a:pt x="3415168" y="1089370"/>
                  </a:cubicBezTo>
                  <a:cubicBezTo>
                    <a:pt x="4130190" y="1434381"/>
                    <a:pt x="4697588" y="1859104"/>
                    <a:pt x="5226083" y="2304839"/>
                  </a:cubicBezTo>
                  <a:lnTo>
                    <a:pt x="5716798" y="2730393"/>
                  </a:lnTo>
                  <a:lnTo>
                    <a:pt x="0" y="273039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2" name="Freihandform 259">
              <a:extLst>
                <a:ext uri="{FF2B5EF4-FFF2-40B4-BE49-F238E27FC236}">
                  <a16:creationId xmlns:a16="http://schemas.microsoft.com/office/drawing/2014/main" id="{B3F20474-926D-C6D1-A5E2-0AFE9CC7BB50}"/>
                </a:ext>
              </a:extLst>
            </p:cNvPr>
            <p:cNvSpPr/>
            <p:nvPr/>
          </p:nvSpPr>
          <p:spPr bwMode="gray">
            <a:xfrm>
              <a:off x="1287321" y="3081845"/>
              <a:ext cx="3784165" cy="2008555"/>
            </a:xfrm>
            <a:custGeom>
              <a:avLst/>
              <a:gdLst/>
              <a:ahLst/>
              <a:cxnLst/>
              <a:rect l="l" t="t" r="r" b="b"/>
              <a:pathLst>
                <a:path w="3380789" h="2471581">
                  <a:moveTo>
                    <a:pt x="0" y="0"/>
                  </a:moveTo>
                  <a:cubicBezTo>
                    <a:pt x="369925" y="586198"/>
                    <a:pt x="745615" y="1167287"/>
                    <a:pt x="1310113" y="1577550"/>
                  </a:cubicBezTo>
                  <a:cubicBezTo>
                    <a:pt x="1834418" y="1958603"/>
                    <a:pt x="3054188" y="2399119"/>
                    <a:pt x="3380789" y="2471581"/>
                  </a:cubicBezTo>
                  <a:lnTo>
                    <a:pt x="0" y="247158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>
                <a:solidFill>
                  <a:schemeClr val="lt1"/>
                </a:solidFill>
              </a:endParaRPr>
            </a:p>
          </p:txBody>
        </p:sp>
      </p:grpSp>
      <p:sp>
        <p:nvSpPr>
          <p:cNvPr id="282" name="Rechteckige Legende 17">
            <a:extLst>
              <a:ext uri="{FF2B5EF4-FFF2-40B4-BE49-F238E27FC236}">
                <a16:creationId xmlns:a16="http://schemas.microsoft.com/office/drawing/2014/main" id="{F5D83EAA-0790-A5D8-F6F8-F852113A615E}"/>
              </a:ext>
            </a:extLst>
          </p:cNvPr>
          <p:cNvSpPr/>
          <p:nvPr/>
        </p:nvSpPr>
        <p:spPr bwMode="gray">
          <a:xfrm>
            <a:off x="5457600" y="2160000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t" anchorCtr="0"/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Weiter-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entwickeln</a:t>
            </a:r>
          </a:p>
        </p:txBody>
      </p:sp>
      <p:sp>
        <p:nvSpPr>
          <p:cNvPr id="283" name="Rechteckige Legende 18">
            <a:extLst>
              <a:ext uri="{FF2B5EF4-FFF2-40B4-BE49-F238E27FC236}">
                <a16:creationId xmlns:a16="http://schemas.microsoft.com/office/drawing/2014/main" id="{E08CAD09-0204-6298-43F6-BFEFB4BD2F89}"/>
              </a:ext>
            </a:extLst>
          </p:cNvPr>
          <p:cNvSpPr/>
          <p:nvPr/>
        </p:nvSpPr>
        <p:spPr bwMode="gray">
          <a:xfrm>
            <a:off x="1416299" y="4766400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b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Parken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B5BC83E-9EFA-C84D-C1E2-09388B4A4A68}"/>
              </a:ext>
            </a:extLst>
          </p:cNvPr>
          <p:cNvSpPr txBox="1"/>
          <p:nvPr/>
        </p:nvSpPr>
        <p:spPr bwMode="gray">
          <a:xfrm>
            <a:off x="3109872" y="3824790"/>
            <a:ext cx="1440000" cy="215444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de-DE" sz="1400" b="1" dirty="0">
                <a:solidFill>
                  <a:schemeClr val="tx2"/>
                </a:solidFill>
                <a:latin typeface="Calibri"/>
              </a:rPr>
              <a:t>Umsetzen</a:t>
            </a:r>
            <a:endParaRPr lang="de-DE" dirty="0">
              <a:solidFill>
                <a:schemeClr val="tx2"/>
              </a:solidFill>
            </a:endParaRPr>
          </a:p>
        </p:txBody>
      </p: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05B1E199-6414-A023-11F7-0DC20E54B6E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564115" y="4022440"/>
            <a:ext cx="441705" cy="441703"/>
            <a:chOff x="4261475" y="3548472"/>
            <a:chExt cx="441705" cy="441703"/>
          </a:xfrm>
        </p:grpSpPr>
        <p:grpSp>
          <p:nvGrpSpPr>
            <p:cNvPr id="273" name="Gruppieren 272">
              <a:extLst>
                <a:ext uri="{FF2B5EF4-FFF2-40B4-BE49-F238E27FC236}">
                  <a16:creationId xmlns:a16="http://schemas.microsoft.com/office/drawing/2014/main" id="{B618893A-A23A-2C82-24B7-FA8775B386D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flipH="1">
              <a:off x="4261475" y="3548472"/>
              <a:ext cx="441705" cy="441703"/>
              <a:chOff x="4993053" y="4845232"/>
              <a:chExt cx="719172" cy="719170"/>
            </a:xfrm>
          </p:grpSpPr>
          <p:sp>
            <p:nvSpPr>
              <p:cNvPr id="280" name="Oval 5">
                <a:extLst>
                  <a:ext uri="{FF2B5EF4-FFF2-40B4-BE49-F238E27FC236}">
                    <a16:creationId xmlns:a16="http://schemas.microsoft.com/office/drawing/2014/main" id="{3D32304B-4BE8-455C-A4A7-52211DE67AD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Oval 5">
                <a:extLst>
                  <a:ext uri="{FF2B5EF4-FFF2-40B4-BE49-F238E27FC236}">
                    <a16:creationId xmlns:a16="http://schemas.microsoft.com/office/drawing/2014/main" id="{9860E879-1808-06FE-B5BD-5FFD781E322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74" name="ICON">
              <a:extLst>
                <a:ext uri="{FF2B5EF4-FFF2-40B4-BE49-F238E27FC236}">
                  <a16:creationId xmlns:a16="http://schemas.microsoft.com/office/drawing/2014/main" id="{A60F625B-7862-F614-9E58-D623BEF53B5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414840" y="3659524"/>
              <a:ext cx="134975" cy="219600"/>
              <a:chOff x="10845550" y="7452595"/>
              <a:chExt cx="403929" cy="657181"/>
            </a:xfrm>
            <a:noFill/>
          </p:grpSpPr>
          <p:sp>
            <p:nvSpPr>
              <p:cNvPr id="275" name="Freihandform: Form 274">
                <a:extLst>
                  <a:ext uri="{FF2B5EF4-FFF2-40B4-BE49-F238E27FC236}">
                    <a16:creationId xmlns:a16="http://schemas.microsoft.com/office/drawing/2014/main" id="{B6FC69D2-E6E8-EBCB-6EF5-39BE5CE6FB1E}"/>
                  </a:ext>
                </a:extLst>
              </p:cNvPr>
              <p:cNvSpPr/>
              <p:nvPr/>
            </p:nvSpPr>
            <p:spPr bwMode="gray">
              <a:xfrm>
                <a:off x="10845550" y="7452595"/>
                <a:ext cx="403929" cy="431222"/>
              </a:xfrm>
              <a:custGeom>
                <a:avLst/>
                <a:gdLst>
                  <a:gd name="connsiteX0" fmla="*/ 396700 w 403929"/>
                  <a:gd name="connsiteY0" fmla="*/ 204399 h 431222"/>
                  <a:gd name="connsiteX1" fmla="*/ 190914 w 403929"/>
                  <a:gd name="connsiteY1" fmla="*/ 12805 h 431222"/>
                  <a:gd name="connsiteX2" fmla="*/ 12967 w 403929"/>
                  <a:gd name="connsiteY2" fmla="*/ 188569 h 431222"/>
                  <a:gd name="connsiteX3" fmla="*/ 67552 w 403929"/>
                  <a:gd name="connsiteY3" fmla="*/ 339770 h 431222"/>
                  <a:gd name="connsiteX4" fmla="*/ 101395 w 403929"/>
                  <a:gd name="connsiteY4" fmla="*/ 420010 h 431222"/>
                  <a:gd name="connsiteX5" fmla="*/ 101395 w 403929"/>
                  <a:gd name="connsiteY5" fmla="*/ 420555 h 431222"/>
                  <a:gd name="connsiteX6" fmla="*/ 307726 w 403929"/>
                  <a:gd name="connsiteY6" fmla="*/ 420555 h 431222"/>
                  <a:gd name="connsiteX7" fmla="*/ 307726 w 403929"/>
                  <a:gd name="connsiteY7" fmla="*/ 420010 h 431222"/>
                  <a:gd name="connsiteX8" fmla="*/ 339932 w 403929"/>
                  <a:gd name="connsiteY8" fmla="*/ 341407 h 431222"/>
                  <a:gd name="connsiteX9" fmla="*/ 396700 w 403929"/>
                  <a:gd name="connsiteY9" fmla="*/ 204399 h 4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929" h="431222">
                    <a:moveTo>
                      <a:pt x="396700" y="204399"/>
                    </a:moveTo>
                    <a:cubicBezTo>
                      <a:pt x="396700" y="93591"/>
                      <a:pt x="303359" y="4617"/>
                      <a:pt x="190914" y="12805"/>
                    </a:cubicBezTo>
                    <a:cubicBezTo>
                      <a:pt x="97028" y="19355"/>
                      <a:pt x="20609" y="94683"/>
                      <a:pt x="12967" y="188569"/>
                    </a:cubicBezTo>
                    <a:cubicBezTo>
                      <a:pt x="8054" y="247521"/>
                      <a:pt x="29888" y="301560"/>
                      <a:pt x="67552" y="339770"/>
                    </a:cubicBezTo>
                    <a:cubicBezTo>
                      <a:pt x="88840" y="361604"/>
                      <a:pt x="101395" y="389988"/>
                      <a:pt x="101395" y="420010"/>
                    </a:cubicBezTo>
                    <a:lnTo>
                      <a:pt x="101395" y="420555"/>
                    </a:lnTo>
                    <a:lnTo>
                      <a:pt x="307726" y="420555"/>
                    </a:lnTo>
                    <a:lnTo>
                      <a:pt x="307726" y="420010"/>
                    </a:lnTo>
                    <a:cubicBezTo>
                      <a:pt x="307726" y="390534"/>
                      <a:pt x="319189" y="362149"/>
                      <a:pt x="339932" y="341407"/>
                    </a:cubicBezTo>
                    <a:cubicBezTo>
                      <a:pt x="374866" y="305927"/>
                      <a:pt x="396700" y="257892"/>
                      <a:pt x="396700" y="2043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76" name="Freihandform: Form 275">
                <a:extLst>
                  <a:ext uri="{FF2B5EF4-FFF2-40B4-BE49-F238E27FC236}">
                    <a16:creationId xmlns:a16="http://schemas.microsoft.com/office/drawing/2014/main" id="{57342671-C441-358C-F32A-81DE115D917E}"/>
                  </a:ext>
                </a:extLst>
              </p:cNvPr>
              <p:cNvSpPr/>
              <p:nvPr/>
            </p:nvSpPr>
            <p:spPr bwMode="gray">
              <a:xfrm>
                <a:off x="10886628" y="7492965"/>
                <a:ext cx="272925" cy="158297"/>
              </a:xfrm>
              <a:custGeom>
                <a:avLst/>
                <a:gdLst>
                  <a:gd name="connsiteX0" fmla="*/ 12282 w 272925"/>
                  <a:gd name="connsiteY0" fmla="*/ 150928 h 158296"/>
                  <a:gd name="connsiteX1" fmla="*/ 152019 w 272925"/>
                  <a:gd name="connsiteY1" fmla="*/ 12828 h 158296"/>
                  <a:gd name="connsiteX2" fmla="*/ 162936 w 272925"/>
                  <a:gd name="connsiteY2" fmla="*/ 12282 h 158296"/>
                  <a:gd name="connsiteX3" fmla="*/ 262827 w 272925"/>
                  <a:gd name="connsiteY3" fmla="*/ 49945 h 15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925" h="158296">
                    <a:moveTo>
                      <a:pt x="12282" y="150928"/>
                    </a:moveTo>
                    <a:cubicBezTo>
                      <a:pt x="18286" y="77238"/>
                      <a:pt x="78329" y="18286"/>
                      <a:pt x="152019" y="12828"/>
                    </a:cubicBezTo>
                    <a:cubicBezTo>
                      <a:pt x="155840" y="12828"/>
                      <a:pt x="159115" y="12282"/>
                      <a:pt x="162936" y="12282"/>
                    </a:cubicBezTo>
                    <a:cubicBezTo>
                      <a:pt x="201146" y="12282"/>
                      <a:pt x="236080" y="26474"/>
                      <a:pt x="262827" y="49945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77" name="Freihandform: Form 276">
                <a:extLst>
                  <a:ext uri="{FF2B5EF4-FFF2-40B4-BE49-F238E27FC236}">
                    <a16:creationId xmlns:a16="http://schemas.microsoft.com/office/drawing/2014/main" id="{B5CDA03D-E98D-D08C-5AD6-AFBE69E17902}"/>
                  </a:ext>
                </a:extLst>
              </p:cNvPr>
              <p:cNvSpPr/>
              <p:nvPr/>
            </p:nvSpPr>
            <p:spPr bwMode="gray">
              <a:xfrm>
                <a:off x="10933025" y="7901261"/>
                <a:ext cx="229257" cy="21834"/>
              </a:xfrm>
              <a:custGeom>
                <a:avLst/>
                <a:gdLst>
                  <a:gd name="connsiteX0" fmla="*/ 12282 w 229257"/>
                  <a:gd name="connsiteY0" fmla="*/ 12282 h 21834"/>
                  <a:gd name="connsiteX1" fmla="*/ 220796 w 229257"/>
                  <a:gd name="connsiteY1" fmla="*/ 12282 h 21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9257" h="21834">
                    <a:moveTo>
                      <a:pt x="12282" y="12282"/>
                    </a:moveTo>
                    <a:lnTo>
                      <a:pt x="220796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78" name="Freihandform: Form 277">
                <a:extLst>
                  <a:ext uri="{FF2B5EF4-FFF2-40B4-BE49-F238E27FC236}">
                    <a16:creationId xmlns:a16="http://schemas.microsoft.com/office/drawing/2014/main" id="{6FD4E78C-0B05-9436-4CEF-F66E0B21566B}"/>
                  </a:ext>
                </a:extLst>
              </p:cNvPr>
              <p:cNvSpPr/>
              <p:nvPr/>
            </p:nvSpPr>
            <p:spPr bwMode="gray">
              <a:xfrm>
                <a:off x="10933026" y="7942200"/>
                <a:ext cx="229257" cy="120087"/>
              </a:xfrm>
              <a:custGeom>
                <a:avLst/>
                <a:gdLst>
                  <a:gd name="connsiteX0" fmla="*/ 137827 w 229257"/>
                  <a:gd name="connsiteY0" fmla="*/ 112172 h 120087"/>
                  <a:gd name="connsiteX1" fmla="*/ 95797 w 229257"/>
                  <a:gd name="connsiteY1" fmla="*/ 112172 h 120087"/>
                  <a:gd name="connsiteX2" fmla="*/ 12282 w 229257"/>
                  <a:gd name="connsiteY2" fmla="*/ 28657 h 120087"/>
                  <a:gd name="connsiteX3" fmla="*/ 12282 w 229257"/>
                  <a:gd name="connsiteY3" fmla="*/ 12282 h 120087"/>
                  <a:gd name="connsiteX4" fmla="*/ 220796 w 229257"/>
                  <a:gd name="connsiteY4" fmla="*/ 12282 h 120087"/>
                  <a:gd name="connsiteX5" fmla="*/ 220796 w 229257"/>
                  <a:gd name="connsiteY5" fmla="*/ 28657 h 120087"/>
                  <a:gd name="connsiteX6" fmla="*/ 137827 w 229257"/>
                  <a:gd name="connsiteY6" fmla="*/ 112172 h 12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9257" h="120087">
                    <a:moveTo>
                      <a:pt x="137827" y="112172"/>
                    </a:moveTo>
                    <a:lnTo>
                      <a:pt x="95797" y="112172"/>
                    </a:lnTo>
                    <a:cubicBezTo>
                      <a:pt x="49945" y="112172"/>
                      <a:pt x="12282" y="75054"/>
                      <a:pt x="12282" y="28657"/>
                    </a:cubicBezTo>
                    <a:lnTo>
                      <a:pt x="12282" y="12282"/>
                    </a:lnTo>
                    <a:lnTo>
                      <a:pt x="220796" y="12282"/>
                    </a:lnTo>
                    <a:lnTo>
                      <a:pt x="220796" y="28657"/>
                    </a:lnTo>
                    <a:cubicBezTo>
                      <a:pt x="220796" y="75054"/>
                      <a:pt x="183679" y="112172"/>
                      <a:pt x="137827" y="11217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79" name="Freihandform: Form 278">
                <a:extLst>
                  <a:ext uri="{FF2B5EF4-FFF2-40B4-BE49-F238E27FC236}">
                    <a16:creationId xmlns:a16="http://schemas.microsoft.com/office/drawing/2014/main" id="{4EB40362-1153-BCD1-2B3D-5C3BE06DDEAB}"/>
                  </a:ext>
                </a:extLst>
              </p:cNvPr>
              <p:cNvSpPr/>
              <p:nvPr/>
            </p:nvSpPr>
            <p:spPr bwMode="gray">
              <a:xfrm>
                <a:off x="11006715" y="8044274"/>
                <a:ext cx="81878" cy="65502"/>
              </a:xfrm>
              <a:custGeom>
                <a:avLst/>
                <a:gdLst>
                  <a:gd name="connsiteX0" fmla="*/ 12282 w 81877"/>
                  <a:gd name="connsiteY0" fmla="*/ 12282 h 65502"/>
                  <a:gd name="connsiteX1" fmla="*/ 12282 w 81877"/>
                  <a:gd name="connsiteY1" fmla="*/ 23199 h 65502"/>
                  <a:gd name="connsiteX2" fmla="*/ 42849 w 81877"/>
                  <a:gd name="connsiteY2" fmla="*/ 53766 h 65502"/>
                  <a:gd name="connsiteX3" fmla="*/ 42849 w 81877"/>
                  <a:gd name="connsiteY3" fmla="*/ 53766 h 65502"/>
                  <a:gd name="connsiteX4" fmla="*/ 73417 w 81877"/>
                  <a:gd name="connsiteY4" fmla="*/ 23199 h 65502"/>
                  <a:gd name="connsiteX5" fmla="*/ 73417 w 81877"/>
                  <a:gd name="connsiteY5" fmla="*/ 12282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877" h="65502">
                    <a:moveTo>
                      <a:pt x="12282" y="12282"/>
                    </a:moveTo>
                    <a:lnTo>
                      <a:pt x="12282" y="23199"/>
                    </a:lnTo>
                    <a:cubicBezTo>
                      <a:pt x="12282" y="40120"/>
                      <a:pt x="25928" y="53766"/>
                      <a:pt x="42849" y="53766"/>
                    </a:cubicBezTo>
                    <a:lnTo>
                      <a:pt x="42849" y="53766"/>
                    </a:lnTo>
                    <a:cubicBezTo>
                      <a:pt x="59770" y="53766"/>
                      <a:pt x="73417" y="40120"/>
                      <a:pt x="73417" y="23199"/>
                    </a:cubicBezTo>
                    <a:lnTo>
                      <a:pt x="73417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1A807333-0C19-BE94-FDD0-6FF596D0B8A1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2036759" y="2875227"/>
            <a:ext cx="441705" cy="441703"/>
            <a:chOff x="4023093" y="3301586"/>
            <a:chExt cx="719172" cy="719170"/>
          </a:xfrm>
        </p:grpSpPr>
        <p:grpSp>
          <p:nvGrpSpPr>
            <p:cNvPr id="253" name="Gruppieren 252">
              <a:extLst>
                <a:ext uri="{FF2B5EF4-FFF2-40B4-BE49-F238E27FC236}">
                  <a16:creationId xmlns:a16="http://schemas.microsoft.com/office/drawing/2014/main" id="{1BD51024-7BC0-5D20-17DC-12C27B12272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23093" y="3301586"/>
              <a:ext cx="719172" cy="719170"/>
              <a:chOff x="4993053" y="4845232"/>
              <a:chExt cx="719172" cy="719170"/>
            </a:xfrm>
          </p:grpSpPr>
          <p:sp>
            <p:nvSpPr>
              <p:cNvPr id="271" name="Oval 5">
                <a:extLst>
                  <a:ext uri="{FF2B5EF4-FFF2-40B4-BE49-F238E27FC236}">
                    <a16:creationId xmlns:a16="http://schemas.microsoft.com/office/drawing/2014/main" id="{A1969D27-6795-4F76-61B1-465589BF1E7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Oval 5">
                <a:extLst>
                  <a:ext uri="{FF2B5EF4-FFF2-40B4-BE49-F238E27FC236}">
                    <a16:creationId xmlns:a16="http://schemas.microsoft.com/office/drawing/2014/main" id="{7350524A-4C92-81A7-C174-2F04B529DE1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254" name="ICON">
              <a:extLst>
                <a:ext uri="{FF2B5EF4-FFF2-40B4-BE49-F238E27FC236}">
                  <a16:creationId xmlns:a16="http://schemas.microsoft.com/office/drawing/2014/main" id="{6FFBDA7E-26FA-728B-1B3F-A1A1D7E0F0A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0949" y="3481171"/>
              <a:ext cx="283460" cy="360000"/>
              <a:chOff x="7311483" y="4271894"/>
              <a:chExt cx="531659" cy="675218"/>
            </a:xfrm>
            <a:noFill/>
          </p:grpSpPr>
          <p:sp>
            <p:nvSpPr>
              <p:cNvPr id="255" name="Freihandform: Form 254">
                <a:extLst>
                  <a:ext uri="{FF2B5EF4-FFF2-40B4-BE49-F238E27FC236}">
                    <a16:creationId xmlns:a16="http://schemas.microsoft.com/office/drawing/2014/main" id="{E4820FF0-3871-4BCC-24E7-B92DC5CAACED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56" name="Freihandform: Form 255">
                <a:extLst>
                  <a:ext uri="{FF2B5EF4-FFF2-40B4-BE49-F238E27FC236}">
                    <a16:creationId xmlns:a16="http://schemas.microsoft.com/office/drawing/2014/main" id="{4FEB02E9-8B15-C10D-0A86-A334A546F7D2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57" name="Freihandform: Form 256">
                <a:extLst>
                  <a:ext uri="{FF2B5EF4-FFF2-40B4-BE49-F238E27FC236}">
                    <a16:creationId xmlns:a16="http://schemas.microsoft.com/office/drawing/2014/main" id="{D722A1BD-62D2-305C-601D-FA6EF97A460C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58" name="Freihandform: Form 257">
                <a:extLst>
                  <a:ext uri="{FF2B5EF4-FFF2-40B4-BE49-F238E27FC236}">
                    <a16:creationId xmlns:a16="http://schemas.microsoft.com/office/drawing/2014/main" id="{051E44C8-F78A-2D54-2501-059BD42649BD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59" name="Freihandform: Form 258">
                <a:extLst>
                  <a:ext uri="{FF2B5EF4-FFF2-40B4-BE49-F238E27FC236}">
                    <a16:creationId xmlns:a16="http://schemas.microsoft.com/office/drawing/2014/main" id="{ACF2A901-9C93-591C-2FF0-94D3DF75535B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0" name="Freihandform: Form 259">
                <a:extLst>
                  <a:ext uri="{FF2B5EF4-FFF2-40B4-BE49-F238E27FC236}">
                    <a16:creationId xmlns:a16="http://schemas.microsoft.com/office/drawing/2014/main" id="{603DBF82-436C-59F4-CB74-A047E5A97954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1" name="Freihandform: Form 260">
                <a:extLst>
                  <a:ext uri="{FF2B5EF4-FFF2-40B4-BE49-F238E27FC236}">
                    <a16:creationId xmlns:a16="http://schemas.microsoft.com/office/drawing/2014/main" id="{9F62BC21-0D15-CA82-D625-97C565941A7E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2" name="Freihandform: Form 261">
                <a:extLst>
                  <a:ext uri="{FF2B5EF4-FFF2-40B4-BE49-F238E27FC236}">
                    <a16:creationId xmlns:a16="http://schemas.microsoft.com/office/drawing/2014/main" id="{53C20782-0EAC-91CD-B6A3-53F2B055A6F2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3" name="Freihandform: Form 262">
                <a:extLst>
                  <a:ext uri="{FF2B5EF4-FFF2-40B4-BE49-F238E27FC236}">
                    <a16:creationId xmlns:a16="http://schemas.microsoft.com/office/drawing/2014/main" id="{8E69F437-F60F-E5E2-A8F0-F1C597477AB9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4" name="Freihandform: Form 263">
                <a:extLst>
                  <a:ext uri="{FF2B5EF4-FFF2-40B4-BE49-F238E27FC236}">
                    <a16:creationId xmlns:a16="http://schemas.microsoft.com/office/drawing/2014/main" id="{195A3D3F-30C3-C1E3-85FA-5AC8D424211B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5" name="Freihandform: Form 264">
                <a:extLst>
                  <a:ext uri="{FF2B5EF4-FFF2-40B4-BE49-F238E27FC236}">
                    <a16:creationId xmlns:a16="http://schemas.microsoft.com/office/drawing/2014/main" id="{088DB1D6-415F-6142-AAD1-C5AAEB3259B9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6" name="Freihandform: Form 265">
                <a:extLst>
                  <a:ext uri="{FF2B5EF4-FFF2-40B4-BE49-F238E27FC236}">
                    <a16:creationId xmlns:a16="http://schemas.microsoft.com/office/drawing/2014/main" id="{6FC4D57A-C822-5BC6-C25E-DC648F24E195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7" name="Freihandform: Form 266">
                <a:extLst>
                  <a:ext uri="{FF2B5EF4-FFF2-40B4-BE49-F238E27FC236}">
                    <a16:creationId xmlns:a16="http://schemas.microsoft.com/office/drawing/2014/main" id="{904A42C7-9AF3-3AFC-D373-C8168640662E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8" name="Freihandform: Form 267">
                <a:extLst>
                  <a:ext uri="{FF2B5EF4-FFF2-40B4-BE49-F238E27FC236}">
                    <a16:creationId xmlns:a16="http://schemas.microsoft.com/office/drawing/2014/main" id="{5254ED50-618C-E411-81A4-015EE375A396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9" name="Freihandform: Form 268">
                <a:extLst>
                  <a:ext uri="{FF2B5EF4-FFF2-40B4-BE49-F238E27FC236}">
                    <a16:creationId xmlns:a16="http://schemas.microsoft.com/office/drawing/2014/main" id="{24CFAA25-D4A2-0AC8-5536-33E4AF57090C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70" name="Freihandform: Form 269">
                <a:extLst>
                  <a:ext uri="{FF2B5EF4-FFF2-40B4-BE49-F238E27FC236}">
                    <a16:creationId xmlns:a16="http://schemas.microsoft.com/office/drawing/2014/main" id="{5EED4938-1E77-87D8-7E4C-4B6B9E7255CD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FBA7CC6B-1D99-68B2-DA58-F0883D055479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2610790" y="3633344"/>
            <a:ext cx="441705" cy="441703"/>
            <a:chOff x="4023093" y="3301586"/>
            <a:chExt cx="719172" cy="719170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6F0BAA96-FA55-4259-FF10-4322E764F49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23093" y="3301586"/>
              <a:ext cx="719172" cy="719170"/>
              <a:chOff x="4993053" y="4845232"/>
              <a:chExt cx="719172" cy="719170"/>
            </a:xfrm>
          </p:grpSpPr>
          <p:sp>
            <p:nvSpPr>
              <p:cNvPr id="250" name="Oval 5">
                <a:extLst>
                  <a:ext uri="{FF2B5EF4-FFF2-40B4-BE49-F238E27FC236}">
                    <a16:creationId xmlns:a16="http://schemas.microsoft.com/office/drawing/2014/main" id="{D8285A7E-94D3-D4A2-7F85-602F5A76565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Oval 5">
                <a:extLst>
                  <a:ext uri="{FF2B5EF4-FFF2-40B4-BE49-F238E27FC236}">
                    <a16:creationId xmlns:a16="http://schemas.microsoft.com/office/drawing/2014/main" id="{ABC660DB-55E6-F1E9-693C-3D735E53B0F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14" name="ICON">
              <a:extLst>
                <a:ext uri="{FF2B5EF4-FFF2-40B4-BE49-F238E27FC236}">
                  <a16:creationId xmlns:a16="http://schemas.microsoft.com/office/drawing/2014/main" id="{17E59EE1-77C2-C270-1BF6-8E14315F263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0949" y="3481171"/>
              <a:ext cx="283460" cy="360000"/>
              <a:chOff x="7311483" y="4271894"/>
              <a:chExt cx="531659" cy="675218"/>
            </a:xfrm>
            <a:noFill/>
          </p:grpSpPr>
          <p:sp>
            <p:nvSpPr>
              <p:cNvPr id="115" name="Freihandform: Form 114">
                <a:extLst>
                  <a:ext uri="{FF2B5EF4-FFF2-40B4-BE49-F238E27FC236}">
                    <a16:creationId xmlns:a16="http://schemas.microsoft.com/office/drawing/2014/main" id="{5991F638-06DA-98FB-324B-F007FEFBEFAD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6" name="Freihandform: Form 115">
                <a:extLst>
                  <a:ext uri="{FF2B5EF4-FFF2-40B4-BE49-F238E27FC236}">
                    <a16:creationId xmlns:a16="http://schemas.microsoft.com/office/drawing/2014/main" id="{5CDE874C-DD6F-12E7-9271-8D99760DEC99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7" name="Freihandform: Form 116">
                <a:extLst>
                  <a:ext uri="{FF2B5EF4-FFF2-40B4-BE49-F238E27FC236}">
                    <a16:creationId xmlns:a16="http://schemas.microsoft.com/office/drawing/2014/main" id="{DD9A1269-D54B-CCCB-3079-1C1A7A84E926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8" name="Freihandform: Form 117">
                <a:extLst>
                  <a:ext uri="{FF2B5EF4-FFF2-40B4-BE49-F238E27FC236}">
                    <a16:creationId xmlns:a16="http://schemas.microsoft.com/office/drawing/2014/main" id="{BE754F5C-A924-4B13-C936-142BC7066D40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9" name="Freihandform: Form 118">
                <a:extLst>
                  <a:ext uri="{FF2B5EF4-FFF2-40B4-BE49-F238E27FC236}">
                    <a16:creationId xmlns:a16="http://schemas.microsoft.com/office/drawing/2014/main" id="{C95879A6-5CFD-A1BB-DDEC-EA9E0BB67E6B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0" name="Freihandform: Form 119">
                <a:extLst>
                  <a:ext uri="{FF2B5EF4-FFF2-40B4-BE49-F238E27FC236}">
                    <a16:creationId xmlns:a16="http://schemas.microsoft.com/office/drawing/2014/main" id="{5BF09441-4914-55BA-7A74-52EC1E4505F6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1" name="Freihandform: Form 120">
                <a:extLst>
                  <a:ext uri="{FF2B5EF4-FFF2-40B4-BE49-F238E27FC236}">
                    <a16:creationId xmlns:a16="http://schemas.microsoft.com/office/drawing/2014/main" id="{698BB5B1-F68A-0280-C04F-4F383337D42B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2" name="Freihandform: Form 121">
                <a:extLst>
                  <a:ext uri="{FF2B5EF4-FFF2-40B4-BE49-F238E27FC236}">
                    <a16:creationId xmlns:a16="http://schemas.microsoft.com/office/drawing/2014/main" id="{1B7C6D4E-55E1-16E1-C390-38942AFAFF9C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3" name="Freihandform: Form 122">
                <a:extLst>
                  <a:ext uri="{FF2B5EF4-FFF2-40B4-BE49-F238E27FC236}">
                    <a16:creationId xmlns:a16="http://schemas.microsoft.com/office/drawing/2014/main" id="{75ABC1D3-57A4-ACF6-9CB4-4309028478C7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4" name="Freihandform: Form 123">
                <a:extLst>
                  <a:ext uri="{FF2B5EF4-FFF2-40B4-BE49-F238E27FC236}">
                    <a16:creationId xmlns:a16="http://schemas.microsoft.com/office/drawing/2014/main" id="{20CDF5DC-CD20-7F78-4BCC-55D3B44AE716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5" name="Freihandform: Form 124">
                <a:extLst>
                  <a:ext uri="{FF2B5EF4-FFF2-40B4-BE49-F238E27FC236}">
                    <a16:creationId xmlns:a16="http://schemas.microsoft.com/office/drawing/2014/main" id="{4DE071A1-EC2A-8DF1-D116-2C9067671274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8" name="Freihandform: Form 127">
                <a:extLst>
                  <a:ext uri="{FF2B5EF4-FFF2-40B4-BE49-F238E27FC236}">
                    <a16:creationId xmlns:a16="http://schemas.microsoft.com/office/drawing/2014/main" id="{B6190458-BBFE-BA64-3206-C2F15BCEFDFD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9" name="Freihandform: Form 128">
                <a:extLst>
                  <a:ext uri="{FF2B5EF4-FFF2-40B4-BE49-F238E27FC236}">
                    <a16:creationId xmlns:a16="http://schemas.microsoft.com/office/drawing/2014/main" id="{B179368F-2D4E-2C14-D7B9-65B2905CE904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45" name="Freihandform: Form 244">
                <a:extLst>
                  <a:ext uri="{FF2B5EF4-FFF2-40B4-BE49-F238E27FC236}">
                    <a16:creationId xmlns:a16="http://schemas.microsoft.com/office/drawing/2014/main" id="{40D7FE93-1B3D-BA72-7A4F-DB41F1ADA317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47" name="Freihandform: Form 246">
                <a:extLst>
                  <a:ext uri="{FF2B5EF4-FFF2-40B4-BE49-F238E27FC236}">
                    <a16:creationId xmlns:a16="http://schemas.microsoft.com/office/drawing/2014/main" id="{3994E0E6-6F7C-C5E2-4BBF-6705784426D7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49" name="Freihandform: Form 248">
                <a:extLst>
                  <a:ext uri="{FF2B5EF4-FFF2-40B4-BE49-F238E27FC236}">
                    <a16:creationId xmlns:a16="http://schemas.microsoft.com/office/drawing/2014/main" id="{4D458B53-4595-A4F4-058D-65020A7EB4C2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70444A2F-8023-A23C-4F92-5E1B44988819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4921157" y="4243291"/>
            <a:ext cx="441705" cy="441703"/>
            <a:chOff x="4023093" y="3301586"/>
            <a:chExt cx="719172" cy="719170"/>
          </a:xfrm>
        </p:grpSpPr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EA042898-8373-4131-7164-337E0FDD23C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23093" y="3301586"/>
              <a:ext cx="719172" cy="719170"/>
              <a:chOff x="4993053" y="4845232"/>
              <a:chExt cx="719172" cy="719170"/>
            </a:xfrm>
          </p:grpSpPr>
          <p:sp>
            <p:nvSpPr>
              <p:cNvPr id="111" name="Oval 5">
                <a:extLst>
                  <a:ext uri="{FF2B5EF4-FFF2-40B4-BE49-F238E27FC236}">
                    <a16:creationId xmlns:a16="http://schemas.microsoft.com/office/drawing/2014/main" id="{5F7655EC-1B91-8CD4-FBC0-CDE14BE398A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Oval 5">
                <a:extLst>
                  <a:ext uri="{FF2B5EF4-FFF2-40B4-BE49-F238E27FC236}">
                    <a16:creationId xmlns:a16="http://schemas.microsoft.com/office/drawing/2014/main" id="{BF3D7AEE-A8C3-A609-85A1-00D494B2C3F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ICON">
              <a:extLst>
                <a:ext uri="{FF2B5EF4-FFF2-40B4-BE49-F238E27FC236}">
                  <a16:creationId xmlns:a16="http://schemas.microsoft.com/office/drawing/2014/main" id="{A556C408-55F5-90D0-BC40-F47781A763B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0949" y="3481171"/>
              <a:ext cx="283460" cy="360000"/>
              <a:chOff x="7311483" y="4271894"/>
              <a:chExt cx="531659" cy="675218"/>
            </a:xfrm>
            <a:noFill/>
          </p:grpSpPr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FACACB54-97D3-F6EE-46E7-4826A2E94FD5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6" name="Freihandform: Form 95">
                <a:extLst>
                  <a:ext uri="{FF2B5EF4-FFF2-40B4-BE49-F238E27FC236}">
                    <a16:creationId xmlns:a16="http://schemas.microsoft.com/office/drawing/2014/main" id="{E21E5120-0F9C-D146-0913-4E53E3601338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E931109E-6970-9C47-2F72-FFAC5197CB81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8" name="Freihandform: Form 97">
                <a:extLst>
                  <a:ext uri="{FF2B5EF4-FFF2-40B4-BE49-F238E27FC236}">
                    <a16:creationId xmlns:a16="http://schemas.microsoft.com/office/drawing/2014/main" id="{32B3803D-B654-C4E5-ADC0-8FE3460F200F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9" name="Freihandform: Form 98">
                <a:extLst>
                  <a:ext uri="{FF2B5EF4-FFF2-40B4-BE49-F238E27FC236}">
                    <a16:creationId xmlns:a16="http://schemas.microsoft.com/office/drawing/2014/main" id="{7F299B33-D278-535F-3D60-2FD4E71C9498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BC058933-66C9-314F-DBC2-C832A8C168E8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FF8CE2B0-9AE2-1932-5449-400EE5625BBB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2" name="Freihandform: Form 101">
                <a:extLst>
                  <a:ext uri="{FF2B5EF4-FFF2-40B4-BE49-F238E27FC236}">
                    <a16:creationId xmlns:a16="http://schemas.microsoft.com/office/drawing/2014/main" id="{90E2A3BD-197C-83C0-4541-6D77AF42A073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3" name="Freihandform: Form 102">
                <a:extLst>
                  <a:ext uri="{FF2B5EF4-FFF2-40B4-BE49-F238E27FC236}">
                    <a16:creationId xmlns:a16="http://schemas.microsoft.com/office/drawing/2014/main" id="{4A9F0FA7-34E3-D53D-C771-D4E326E7D6AE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4" name="Freihandform: Form 103">
                <a:extLst>
                  <a:ext uri="{FF2B5EF4-FFF2-40B4-BE49-F238E27FC236}">
                    <a16:creationId xmlns:a16="http://schemas.microsoft.com/office/drawing/2014/main" id="{8844FDBC-437D-E7DE-3921-0024DE2F3064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5" name="Freihandform: Form 104">
                <a:extLst>
                  <a:ext uri="{FF2B5EF4-FFF2-40B4-BE49-F238E27FC236}">
                    <a16:creationId xmlns:a16="http://schemas.microsoft.com/office/drawing/2014/main" id="{4CF60693-7D1E-F00F-8C24-E5EB893BD019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48F282B5-88F8-31DC-BC87-3F57DE76775E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7" name="Freihandform: Form 106">
                <a:extLst>
                  <a:ext uri="{FF2B5EF4-FFF2-40B4-BE49-F238E27FC236}">
                    <a16:creationId xmlns:a16="http://schemas.microsoft.com/office/drawing/2014/main" id="{4DC055D5-5C08-8E3E-6BC5-2B8F1FC111E0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8" name="Freihandform: Form 107">
                <a:extLst>
                  <a:ext uri="{FF2B5EF4-FFF2-40B4-BE49-F238E27FC236}">
                    <a16:creationId xmlns:a16="http://schemas.microsoft.com/office/drawing/2014/main" id="{04F04E0E-BA48-93BB-1C31-D293626D0C22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9" name="Freihandform: Form 108">
                <a:extLst>
                  <a:ext uri="{FF2B5EF4-FFF2-40B4-BE49-F238E27FC236}">
                    <a16:creationId xmlns:a16="http://schemas.microsoft.com/office/drawing/2014/main" id="{E2D3C57D-3F6D-A103-F576-5DB6D8D09DBE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0" name="Freihandform: Form 109">
                <a:extLst>
                  <a:ext uri="{FF2B5EF4-FFF2-40B4-BE49-F238E27FC236}">
                    <a16:creationId xmlns:a16="http://schemas.microsoft.com/office/drawing/2014/main" id="{D9B1FBC2-3B69-7B31-502D-F7C182598101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7323634A-4446-40B9-DE00-BEC058BA5C04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3553866" y="2305897"/>
            <a:ext cx="441705" cy="441703"/>
            <a:chOff x="4023093" y="3301586"/>
            <a:chExt cx="719172" cy="719170"/>
          </a:xfrm>
        </p:grpSpPr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E042436D-2E21-BEA6-8BF1-70EF74F984B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23093" y="3301586"/>
              <a:ext cx="719172" cy="719170"/>
              <a:chOff x="4993053" y="4845232"/>
              <a:chExt cx="719172" cy="719170"/>
            </a:xfrm>
          </p:grpSpPr>
          <p:sp>
            <p:nvSpPr>
              <p:cNvPr id="91" name="Oval 5">
                <a:extLst>
                  <a:ext uri="{FF2B5EF4-FFF2-40B4-BE49-F238E27FC236}">
                    <a16:creationId xmlns:a16="http://schemas.microsoft.com/office/drawing/2014/main" id="{DD135A76-8344-C34C-76A8-E8DA557A485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Oval 5">
                <a:extLst>
                  <a:ext uri="{FF2B5EF4-FFF2-40B4-BE49-F238E27FC236}">
                    <a16:creationId xmlns:a16="http://schemas.microsoft.com/office/drawing/2014/main" id="{8C32DB20-B58A-9919-6E75-9F38DB87E23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74" name="ICON">
              <a:extLst>
                <a:ext uri="{FF2B5EF4-FFF2-40B4-BE49-F238E27FC236}">
                  <a16:creationId xmlns:a16="http://schemas.microsoft.com/office/drawing/2014/main" id="{B7978559-0F6C-5362-D9C3-77A34122789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0949" y="3481171"/>
              <a:ext cx="283460" cy="360000"/>
              <a:chOff x="7311483" y="4271894"/>
              <a:chExt cx="531659" cy="675218"/>
            </a:xfrm>
            <a:noFill/>
          </p:grpSpPr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3FAE8CC6-1532-00A4-4C6E-CEF826EC2B45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6" name="Freihandform: Form 75">
                <a:extLst>
                  <a:ext uri="{FF2B5EF4-FFF2-40B4-BE49-F238E27FC236}">
                    <a16:creationId xmlns:a16="http://schemas.microsoft.com/office/drawing/2014/main" id="{92AB679D-3301-755B-0272-8C68F025A1EA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7" name="Freihandform: Form 76">
                <a:extLst>
                  <a:ext uri="{FF2B5EF4-FFF2-40B4-BE49-F238E27FC236}">
                    <a16:creationId xmlns:a16="http://schemas.microsoft.com/office/drawing/2014/main" id="{50DB89D6-D57B-A615-734D-D78A5DB78D43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8" name="Freihandform: Form 77">
                <a:extLst>
                  <a:ext uri="{FF2B5EF4-FFF2-40B4-BE49-F238E27FC236}">
                    <a16:creationId xmlns:a16="http://schemas.microsoft.com/office/drawing/2014/main" id="{499C34FA-0D78-94D0-EE16-4525D161C24F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72409A80-FFED-D73B-50A3-F8550765D44F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A686B9FA-DB65-77E6-425F-98312DCAE4B7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732C6A96-9823-8631-CF40-5182214E3B2C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C92F393B-4DED-9980-8F88-65E66339602D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3D1A0C4F-62F0-60C9-19EA-1EFB617C06E4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B5F63E3C-6557-FC86-001E-3A8525491153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102CD56F-49BA-655B-9DCE-76F72B6E71EF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0513143A-F946-792A-AC6C-5DC62F48FBCF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A371C0DD-8C14-7809-E898-C7E1E8267133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DFE14F7D-145F-0D82-384F-2A923EE752DC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09AACAE8-7D6A-65D8-9AA6-59FC2ED22C63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7D49E356-937D-8C65-B46B-61F9FBC52B01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E10BCE30-7C12-1CF8-A225-C423B3817A09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6021015" y="3141042"/>
            <a:ext cx="441705" cy="441703"/>
            <a:chOff x="4023093" y="3301586"/>
            <a:chExt cx="719172" cy="719170"/>
          </a:xfrm>
        </p:grpSpPr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71E262CF-E43D-823A-0814-98B6922A5DD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023093" y="3301586"/>
              <a:ext cx="719172" cy="719170"/>
              <a:chOff x="4993053" y="4845232"/>
              <a:chExt cx="719172" cy="719170"/>
            </a:xfrm>
          </p:grpSpPr>
          <p:sp>
            <p:nvSpPr>
              <p:cNvPr id="71" name="Oval 5">
                <a:extLst>
                  <a:ext uri="{FF2B5EF4-FFF2-40B4-BE49-F238E27FC236}">
                    <a16:creationId xmlns:a16="http://schemas.microsoft.com/office/drawing/2014/main" id="{AB860390-5C78-FC70-4119-A8C00CD4D4D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Oval 5">
                <a:extLst>
                  <a:ext uri="{FF2B5EF4-FFF2-40B4-BE49-F238E27FC236}">
                    <a16:creationId xmlns:a16="http://schemas.microsoft.com/office/drawing/2014/main" id="{6508D6E0-018D-1827-3F1C-F6C9BED5617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ICON">
              <a:extLst>
                <a:ext uri="{FF2B5EF4-FFF2-40B4-BE49-F238E27FC236}">
                  <a16:creationId xmlns:a16="http://schemas.microsoft.com/office/drawing/2014/main" id="{83B24EB1-CDA9-AD52-AC58-38483A3B839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0949" y="3481171"/>
              <a:ext cx="283460" cy="360000"/>
              <a:chOff x="7311483" y="4271894"/>
              <a:chExt cx="531659" cy="675218"/>
            </a:xfrm>
            <a:noFill/>
          </p:grpSpPr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8DA76E09-EBF4-79F3-72D4-E978B59A425E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BD4C0C6C-1339-E7D3-DA57-21C211F5F034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0B5B804D-E663-7366-5A32-7FEEFD548203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118AF6F3-39AF-7463-8E9F-B809AC31DE44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8895AECB-4204-D90E-C79F-23B63F351A49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0528192A-58EE-D9E1-1B5B-DCA1F0222CB9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1687D997-4063-18BF-CFBD-E8EE2EDC731D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7D0B5AF7-BFE6-88D3-DCFA-A5686521A95E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DDF90A06-9646-73DD-8531-1EA9BFE16510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5EDF04CE-7878-2148-370C-7A319EF550CD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5DA1ED54-34D5-514F-2BFD-2585DAABBB01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2007AF2C-9FDC-6918-E566-6D09C4D39ECD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E368449A-FD2B-95AD-1840-0B1DE24D640B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5B7B6C6A-D46A-12FC-A3A5-ACC05D7936CD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9F41E844-AAA4-7D1A-419A-83F82EF72DD5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7D94E688-4CA7-F70E-A140-8A9EDC35E17F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20D41DE-EF2C-6540-FE8D-8CD72411CC36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E2CF6EB1-D5E8-359F-C076-D6D9ADDE4F78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41F97ACF-12B4-E90B-E422-29DBB76032E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2422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4C39F-F9CB-44DE-AEAE-3635590D2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>
            <a:extLst>
              <a:ext uri="{FF2B5EF4-FFF2-40B4-BE49-F238E27FC236}">
                <a16:creationId xmlns:a16="http://schemas.microsoft.com/office/drawing/2014/main" id="{CAF86CFC-CBC7-9F7D-55BA-1AD01BFD56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4" b="5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29DD7-8F71-F1E5-9B5F-588403C1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8A36D-A517-E12A-B272-A52A9AA7750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Technologie-Portfolio-Analyse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AE0396-BC7F-7AB4-464F-5C7F6218F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Von Pfeiffer</a:t>
            </a:r>
          </a:p>
        </p:txBody>
      </p:sp>
      <p:sp>
        <p:nvSpPr>
          <p:cNvPr id="49" name="Text">
            <a:extLst>
              <a:ext uri="{FF2B5EF4-FFF2-40B4-BE49-F238E27FC236}">
                <a16:creationId xmlns:a16="http://schemas.microsoft.com/office/drawing/2014/main" id="{8562AFD8-6531-38A6-E1C8-84DD6A52CE88}"/>
              </a:ext>
            </a:extLst>
          </p:cNvPr>
          <p:cNvSpPr txBox="1"/>
          <p:nvPr/>
        </p:nvSpPr>
        <p:spPr bwMode="gray">
          <a:xfrm>
            <a:off x="2630999" y="295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Lorem ipsum dolor sit amet</a:t>
            </a:r>
          </a:p>
        </p:txBody>
      </p:sp>
      <p:sp>
        <p:nvSpPr>
          <p:cNvPr id="50" name="Text">
            <a:extLst>
              <a:ext uri="{FF2B5EF4-FFF2-40B4-BE49-F238E27FC236}">
                <a16:creationId xmlns:a16="http://schemas.microsoft.com/office/drawing/2014/main" id="{986C309F-9E97-3479-2671-467FE6B1CAD9}"/>
              </a:ext>
            </a:extLst>
          </p:cNvPr>
          <p:cNvSpPr txBox="1"/>
          <p:nvPr/>
        </p:nvSpPr>
        <p:spPr bwMode="gray">
          <a:xfrm>
            <a:off x="5150999" y="295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6"/>
                </a:solidFill>
                <a:latin typeface="+mj-lt"/>
              </a:rPr>
              <a:t>Lorem ipsum dolor sit amet</a:t>
            </a:r>
          </a:p>
        </p:txBody>
      </p:sp>
      <p:sp>
        <p:nvSpPr>
          <p:cNvPr id="51" name="Text">
            <a:extLst>
              <a:ext uri="{FF2B5EF4-FFF2-40B4-BE49-F238E27FC236}">
                <a16:creationId xmlns:a16="http://schemas.microsoft.com/office/drawing/2014/main" id="{EECF6822-E4F4-1F4E-3BE5-F0F28DEEF558}"/>
              </a:ext>
            </a:extLst>
          </p:cNvPr>
          <p:cNvSpPr txBox="1"/>
          <p:nvPr/>
        </p:nvSpPr>
        <p:spPr bwMode="gray">
          <a:xfrm>
            <a:off x="2630999" y="187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6"/>
                </a:solidFill>
                <a:latin typeface="+mj-lt"/>
              </a:rPr>
              <a:t>Lorem ipsum dolor sit amet</a:t>
            </a:r>
          </a:p>
        </p:txBody>
      </p:sp>
      <p:sp>
        <p:nvSpPr>
          <p:cNvPr id="52" name="Text">
            <a:extLst>
              <a:ext uri="{FF2B5EF4-FFF2-40B4-BE49-F238E27FC236}">
                <a16:creationId xmlns:a16="http://schemas.microsoft.com/office/drawing/2014/main" id="{DB3AB2BE-56B4-46AE-9226-A77AF6A0D615}"/>
              </a:ext>
            </a:extLst>
          </p:cNvPr>
          <p:cNvSpPr txBox="1"/>
          <p:nvPr/>
        </p:nvSpPr>
        <p:spPr bwMode="gray">
          <a:xfrm>
            <a:off x="5150999" y="187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3"/>
                </a:solidFill>
                <a:latin typeface="+mj-lt"/>
              </a:rPr>
              <a:t>Lorem ipsum dolor sit amet</a:t>
            </a:r>
          </a:p>
        </p:txBody>
      </p:sp>
      <p:sp>
        <p:nvSpPr>
          <p:cNvPr id="53" name="Text">
            <a:extLst>
              <a:ext uri="{FF2B5EF4-FFF2-40B4-BE49-F238E27FC236}">
                <a16:creationId xmlns:a16="http://schemas.microsoft.com/office/drawing/2014/main" id="{8FB7C654-9810-66E3-1834-52FA8FD7C7EC}"/>
              </a:ext>
            </a:extLst>
          </p:cNvPr>
          <p:cNvSpPr txBox="1"/>
          <p:nvPr/>
        </p:nvSpPr>
        <p:spPr bwMode="gray">
          <a:xfrm>
            <a:off x="7670998" y="295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3"/>
                </a:solidFill>
                <a:latin typeface="+mj-lt"/>
              </a:rPr>
              <a:t>Lorem ipsum dolor sit amet</a:t>
            </a:r>
          </a:p>
        </p:txBody>
      </p:sp>
      <p:sp>
        <p:nvSpPr>
          <p:cNvPr id="54" name="Text">
            <a:extLst>
              <a:ext uri="{FF2B5EF4-FFF2-40B4-BE49-F238E27FC236}">
                <a16:creationId xmlns:a16="http://schemas.microsoft.com/office/drawing/2014/main" id="{3CE12BBA-50D9-3CF6-2F72-2F0F05C96771}"/>
              </a:ext>
            </a:extLst>
          </p:cNvPr>
          <p:cNvSpPr txBox="1"/>
          <p:nvPr/>
        </p:nvSpPr>
        <p:spPr bwMode="gray">
          <a:xfrm>
            <a:off x="7670998" y="187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3"/>
                </a:solidFill>
                <a:latin typeface="+mj-lt"/>
              </a:rPr>
              <a:t>Lorem ipsum dolor sit amet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88EF1804-2D6F-5F10-FE89-8EBF7FF5EC9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316000" y="1692000"/>
            <a:ext cx="7560000" cy="3240000"/>
            <a:chOff x="2855999" y="1692000"/>
            <a:chExt cx="8639993" cy="3240000"/>
          </a:xfrm>
        </p:grpSpPr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CF7428F8-CE41-5137-EBED-66EC92D14442}"/>
                </a:ext>
              </a:extLst>
            </p:cNvPr>
            <p:cNvCxnSpPr/>
            <p:nvPr/>
          </p:nvCxnSpPr>
          <p:spPr bwMode="gray">
            <a:xfrm>
              <a:off x="2855999" y="3852000"/>
              <a:ext cx="8639993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2CB1C626-6DB4-EB92-05FC-00FD35873CD4}"/>
                </a:ext>
              </a:extLst>
            </p:cNvPr>
            <p:cNvCxnSpPr/>
            <p:nvPr/>
          </p:nvCxnSpPr>
          <p:spPr bwMode="gray">
            <a:xfrm>
              <a:off x="8615993" y="169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CA557A2A-3386-D5DA-5F9F-A68B5D695BFE}"/>
                </a:ext>
              </a:extLst>
            </p:cNvPr>
            <p:cNvCxnSpPr/>
            <p:nvPr/>
          </p:nvCxnSpPr>
          <p:spPr bwMode="gray">
            <a:xfrm>
              <a:off x="5735996" y="169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D8AD24FA-ECAC-419C-F64D-10A98EF16803}"/>
                </a:ext>
              </a:extLst>
            </p:cNvPr>
            <p:cNvCxnSpPr/>
            <p:nvPr/>
          </p:nvCxnSpPr>
          <p:spPr bwMode="gray">
            <a:xfrm>
              <a:off x="2855999" y="2772000"/>
              <a:ext cx="8639993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">
            <a:extLst>
              <a:ext uri="{FF2B5EF4-FFF2-40B4-BE49-F238E27FC236}">
                <a16:creationId xmlns:a16="http://schemas.microsoft.com/office/drawing/2014/main" id="{6F449128-41FB-9459-53E0-9689BBCD5F77}"/>
              </a:ext>
            </a:extLst>
          </p:cNvPr>
          <p:cNvSpPr txBox="1"/>
          <p:nvPr/>
        </p:nvSpPr>
        <p:spPr bwMode="gray">
          <a:xfrm>
            <a:off x="2630999" y="403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Lorem ipsum dolor sit amet</a:t>
            </a:r>
          </a:p>
        </p:txBody>
      </p:sp>
      <p:sp>
        <p:nvSpPr>
          <p:cNvPr id="61" name="Text">
            <a:extLst>
              <a:ext uri="{FF2B5EF4-FFF2-40B4-BE49-F238E27FC236}">
                <a16:creationId xmlns:a16="http://schemas.microsoft.com/office/drawing/2014/main" id="{3DDFC42B-6F8F-CAB5-8C64-265A0F7E3F1D}"/>
              </a:ext>
            </a:extLst>
          </p:cNvPr>
          <p:cNvSpPr txBox="1"/>
          <p:nvPr/>
        </p:nvSpPr>
        <p:spPr bwMode="gray">
          <a:xfrm>
            <a:off x="5150999" y="403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Lorem ipsum dolor sit amet</a:t>
            </a:r>
          </a:p>
        </p:txBody>
      </p:sp>
      <p:sp>
        <p:nvSpPr>
          <p:cNvPr id="62" name="Text">
            <a:extLst>
              <a:ext uri="{FF2B5EF4-FFF2-40B4-BE49-F238E27FC236}">
                <a16:creationId xmlns:a16="http://schemas.microsoft.com/office/drawing/2014/main" id="{9873EA28-3596-BE99-856E-F22D0FAA8757}"/>
              </a:ext>
            </a:extLst>
          </p:cNvPr>
          <p:cNvSpPr txBox="1"/>
          <p:nvPr/>
        </p:nvSpPr>
        <p:spPr bwMode="gray">
          <a:xfrm>
            <a:off x="7670998" y="4032000"/>
            <a:ext cx="1890002" cy="72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2000" b="1" dirty="0">
                <a:solidFill>
                  <a:schemeClr val="accent6"/>
                </a:solidFill>
                <a:latin typeface="+mj-lt"/>
              </a:rPr>
              <a:t>Lorem ipsum dolor sit amet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9B9B75C-A047-525E-81A9-30CBBA6B85BA}"/>
              </a:ext>
            </a:extLst>
          </p:cNvPr>
          <p:cNvGrpSpPr>
            <a:grpSpLocks noChangeAspect="1"/>
          </p:cNvGrpSpPr>
          <p:nvPr/>
        </p:nvGrpSpPr>
        <p:grpSpPr>
          <a:xfrm>
            <a:off x="1360800" y="1692000"/>
            <a:ext cx="8515200" cy="4126199"/>
            <a:chOff x="1360800" y="1692000"/>
            <a:chExt cx="8515200" cy="4126199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4F49140-BE73-F7C0-9F49-27732D333630}"/>
                </a:ext>
              </a:extLst>
            </p:cNvPr>
            <p:cNvSpPr txBox="1"/>
            <p:nvPr/>
          </p:nvSpPr>
          <p:spPr bwMode="gray">
            <a:xfrm>
              <a:off x="4915741" y="5652000"/>
              <a:ext cx="2360519" cy="1661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Ressourcenstärke des Unternehmens</a:t>
              </a:r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A893869D-0AB5-43AE-7F34-C2F2306E24B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316000" y="5292000"/>
              <a:ext cx="756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50FB3278-0CF7-6FCD-9313-CF37A0C1B01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886400" y="1692000"/>
              <a:ext cx="0" cy="324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E446F81-1C05-4B48-DEE9-D4D732CE181C}"/>
                </a:ext>
              </a:extLst>
            </p:cNvPr>
            <p:cNvSpPr txBox="1"/>
            <p:nvPr/>
          </p:nvSpPr>
          <p:spPr bwMode="gray">
            <a:xfrm>
              <a:off x="9062261" y="5222750"/>
              <a:ext cx="632821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180000" tIns="0" rIns="180000" bIns="0" rtlCol="0" anchor="ctr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23C2954E-4A3B-5B75-9D44-87E0A271DC6C}"/>
                </a:ext>
              </a:extLst>
            </p:cNvPr>
            <p:cNvSpPr txBox="1"/>
            <p:nvPr/>
          </p:nvSpPr>
          <p:spPr bwMode="gray">
            <a:xfrm>
              <a:off x="2498400" y="5222750"/>
              <a:ext cx="740222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180000" tIns="0" rIns="180000" bIns="0" rtlCol="0" anchor="ctr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Niedrig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F6873913-70C1-80EE-3578-274E0E5BEF0F}"/>
                </a:ext>
              </a:extLst>
            </p:cNvPr>
            <p:cNvSpPr txBox="1"/>
            <p:nvPr/>
          </p:nvSpPr>
          <p:spPr bwMode="gray">
            <a:xfrm>
              <a:off x="5757148" y="5222750"/>
              <a:ext cx="677704" cy="1384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180000" tIns="0" rIns="180000" bIns="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Mittel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7AA229A0-0124-589E-2211-87967864DC54}"/>
                </a:ext>
              </a:extLst>
            </p:cNvPr>
            <p:cNvSpPr txBox="1"/>
            <p:nvPr/>
          </p:nvSpPr>
          <p:spPr bwMode="gray">
            <a:xfrm>
              <a:off x="1360800" y="2550317"/>
              <a:ext cx="166199" cy="1523366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Technologieattraktivität</a:t>
              </a: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F521AF48-58EC-5385-9EFD-D7658A8BD94E}"/>
                </a:ext>
              </a:extLst>
            </p:cNvPr>
            <p:cNvSpPr txBox="1"/>
            <p:nvPr/>
          </p:nvSpPr>
          <p:spPr bwMode="gray">
            <a:xfrm>
              <a:off x="1817151" y="1872000"/>
              <a:ext cx="138499" cy="632820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lIns="0" tIns="180000" rIns="0" bIns="180000" rtlCol="0" anchor="t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Hoch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56B6D4C9-47A5-C642-0CBA-34FBED1D3010}"/>
                </a:ext>
              </a:extLst>
            </p:cNvPr>
            <p:cNvSpPr txBox="1"/>
            <p:nvPr/>
          </p:nvSpPr>
          <p:spPr bwMode="gray">
            <a:xfrm>
              <a:off x="1817151" y="2973148"/>
              <a:ext cx="138499" cy="677704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lIns="0" tIns="180000" rIns="0" bIns="18000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Mittel</a:t>
              </a:r>
            </a:p>
          </p:txBody>
        </p: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F4D54B7A-D886-3DBE-9A61-F8522EC75304}"/>
                </a:ext>
              </a:extLst>
            </p:cNvPr>
            <p:cNvSpPr txBox="1"/>
            <p:nvPr/>
          </p:nvSpPr>
          <p:spPr bwMode="gray">
            <a:xfrm>
              <a:off x="1817151" y="4010400"/>
              <a:ext cx="138499" cy="740222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none" lIns="0" tIns="180000" rIns="0" bIns="180000" rtlCol="0" anchor="t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Niedrig</a:t>
              </a:r>
            </a:p>
          </p:txBody>
        </p:sp>
      </p:grpSp>
      <p:sp>
        <p:nvSpPr>
          <p:cNvPr id="76" name="Text">
            <a:extLst>
              <a:ext uri="{FF2B5EF4-FFF2-40B4-BE49-F238E27FC236}">
                <a16:creationId xmlns:a16="http://schemas.microsoft.com/office/drawing/2014/main" id="{F5392BD9-0A3D-8844-D242-0BBF6414C327}"/>
              </a:ext>
            </a:extLst>
          </p:cNvPr>
          <p:cNvSpPr txBox="1"/>
          <p:nvPr/>
        </p:nvSpPr>
        <p:spPr bwMode="gray">
          <a:xfrm>
            <a:off x="10573269" y="2052000"/>
            <a:ext cx="108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accent3"/>
                </a:solidFill>
              </a:rPr>
              <a:t>Investitions-</a:t>
            </a:r>
            <a:br>
              <a:rPr lang="de-DE" sz="1200" dirty="0">
                <a:solidFill>
                  <a:schemeClr val="accent3"/>
                </a:solidFill>
              </a:rPr>
            </a:br>
            <a:r>
              <a:rPr lang="de-DE" sz="1200" dirty="0">
                <a:solidFill>
                  <a:schemeClr val="accent3"/>
                </a:solidFill>
              </a:rPr>
              <a:t>strategie</a:t>
            </a:r>
          </a:p>
        </p:txBody>
      </p:sp>
      <p:sp>
        <p:nvSpPr>
          <p:cNvPr id="77" name="Text">
            <a:extLst>
              <a:ext uri="{FF2B5EF4-FFF2-40B4-BE49-F238E27FC236}">
                <a16:creationId xmlns:a16="http://schemas.microsoft.com/office/drawing/2014/main" id="{877916E4-15F0-E6A8-54D5-10EC2E98D5A9}"/>
              </a:ext>
            </a:extLst>
          </p:cNvPr>
          <p:cNvSpPr txBox="1"/>
          <p:nvPr/>
        </p:nvSpPr>
        <p:spPr bwMode="gray">
          <a:xfrm>
            <a:off x="10573269" y="3132000"/>
            <a:ext cx="108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accent6"/>
                </a:solidFill>
              </a:rPr>
              <a:t>Selektive Strategie</a:t>
            </a:r>
          </a:p>
        </p:txBody>
      </p:sp>
      <p:sp>
        <p:nvSpPr>
          <p:cNvPr id="80" name="Text">
            <a:extLst>
              <a:ext uri="{FF2B5EF4-FFF2-40B4-BE49-F238E27FC236}">
                <a16:creationId xmlns:a16="http://schemas.microsoft.com/office/drawing/2014/main" id="{F24E71D4-E466-DDD2-F9A7-0B799BA2031E}"/>
              </a:ext>
            </a:extLst>
          </p:cNvPr>
          <p:cNvSpPr txBox="1"/>
          <p:nvPr/>
        </p:nvSpPr>
        <p:spPr bwMode="gray">
          <a:xfrm>
            <a:off x="10573269" y="4212000"/>
            <a:ext cx="108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Desinvestitions-</a:t>
            </a:r>
            <a:br>
              <a:rPr lang="de-DE" sz="12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strategie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8B0E158-D741-2CC0-D201-5A9DACD1A357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98C9687D-A80F-2449-908C-D145E3472AC8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BF02EA58-1D89-5916-70BA-02ECFCBC7A2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55A4219-65DB-A0A3-DF8B-3E0A08A90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llipse 41">
            <a:extLst>
              <a:ext uri="{FF2B5EF4-FFF2-40B4-BE49-F238E27FC236}">
                <a16:creationId xmlns:a16="http://schemas.microsoft.com/office/drawing/2014/main" id="{D6707FAF-1F53-199A-08B3-3CEFB8B3E9EB}"/>
              </a:ext>
            </a:extLst>
          </p:cNvPr>
          <p:cNvSpPr>
            <a:spLocks noChangeAspect="1"/>
          </p:cNvSpPr>
          <p:nvPr/>
        </p:nvSpPr>
        <p:spPr bwMode="gray">
          <a:xfrm>
            <a:off x="8478531" y="3567113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kern="1200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89DF9EED-2FAF-570C-801B-410332289A3E}"/>
              </a:ext>
            </a:extLst>
          </p:cNvPr>
          <p:cNvSpPr>
            <a:spLocks noChangeAspect="1"/>
          </p:cNvSpPr>
          <p:nvPr/>
        </p:nvSpPr>
        <p:spPr bwMode="gray">
          <a:xfrm>
            <a:off x="5058154" y="2148207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kern="1200" dirty="0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9F19C6B-991C-F953-F716-166BDEB63846}"/>
              </a:ext>
            </a:extLst>
          </p:cNvPr>
          <p:cNvSpPr>
            <a:spLocks noChangeAspect="1"/>
          </p:cNvSpPr>
          <p:nvPr/>
        </p:nvSpPr>
        <p:spPr bwMode="gray">
          <a:xfrm>
            <a:off x="4480304" y="3573782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kern="1200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CB4F2278-95D2-D0F7-0980-50E4F8459ED0}"/>
              </a:ext>
            </a:extLst>
          </p:cNvPr>
          <p:cNvSpPr>
            <a:spLocks noChangeAspect="1"/>
          </p:cNvSpPr>
          <p:nvPr/>
        </p:nvSpPr>
        <p:spPr bwMode="gray">
          <a:xfrm>
            <a:off x="5067044" y="4998245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kern="1200" dirty="0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252DFA6-5184-6CF4-8F24-DCAFB6CA6C15}"/>
              </a:ext>
            </a:extLst>
          </p:cNvPr>
          <p:cNvSpPr>
            <a:spLocks noChangeAspect="1"/>
          </p:cNvSpPr>
          <p:nvPr/>
        </p:nvSpPr>
        <p:spPr bwMode="gray">
          <a:xfrm>
            <a:off x="6479074" y="1572419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kern="1200" dirty="0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A7748C8-7019-5D08-6A6A-C61951A6FAE8}"/>
              </a:ext>
            </a:extLst>
          </p:cNvPr>
          <p:cNvSpPr>
            <a:spLocks noChangeAspect="1"/>
          </p:cNvSpPr>
          <p:nvPr/>
        </p:nvSpPr>
        <p:spPr bwMode="gray">
          <a:xfrm>
            <a:off x="7899887" y="2150269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kern="1200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49E8D992-3928-1644-55F7-F46DCAF0CE7A}"/>
              </a:ext>
            </a:extLst>
          </p:cNvPr>
          <p:cNvSpPr>
            <a:spLocks noChangeAspect="1"/>
          </p:cNvSpPr>
          <p:nvPr/>
        </p:nvSpPr>
        <p:spPr bwMode="gray">
          <a:xfrm>
            <a:off x="7899888" y="4993482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kern="1200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0994084-DEBF-9D10-9608-E7B5302E3150}"/>
              </a:ext>
            </a:extLst>
          </p:cNvPr>
          <p:cNvSpPr>
            <a:spLocks noChangeAspect="1"/>
          </p:cNvSpPr>
          <p:nvPr/>
        </p:nvSpPr>
        <p:spPr bwMode="gray">
          <a:xfrm>
            <a:off x="6483044" y="5579270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kern="1200" dirty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17B999E0-ED8B-E16A-C826-F1EB042A13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850307"/>
              </p:ext>
            </p:extLst>
          </p:nvPr>
        </p:nvGraphicFramePr>
        <p:xfrm>
          <a:off x="2032000" y="1512000"/>
          <a:ext cx="8128000" cy="429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" name="Rechteckige Legende 18">
            <a:extLst>
              <a:ext uri="{FF2B5EF4-FFF2-40B4-BE49-F238E27FC236}">
                <a16:creationId xmlns:a16="http://schemas.microsoft.com/office/drawing/2014/main" id="{B80DC5BB-94BF-CECA-5E11-2D53751D250E}"/>
              </a:ext>
            </a:extLst>
          </p:cNvPr>
          <p:cNvSpPr/>
          <p:nvPr/>
        </p:nvSpPr>
        <p:spPr bwMode="gray">
          <a:xfrm>
            <a:off x="6839349" y="1357200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b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Geschäftsmodell</a:t>
            </a:r>
          </a:p>
        </p:txBody>
      </p:sp>
      <p:sp>
        <p:nvSpPr>
          <p:cNvPr id="49" name="Rechteckige Legende 18">
            <a:extLst>
              <a:ext uri="{FF2B5EF4-FFF2-40B4-BE49-F238E27FC236}">
                <a16:creationId xmlns:a16="http://schemas.microsoft.com/office/drawing/2014/main" id="{2A6080A7-1709-065A-3C87-F944A5897237}"/>
              </a:ext>
            </a:extLst>
          </p:cNvPr>
          <p:cNvSpPr/>
          <p:nvPr/>
        </p:nvSpPr>
        <p:spPr bwMode="gray">
          <a:xfrm>
            <a:off x="8261349" y="2132269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Produkt</a:t>
            </a:r>
          </a:p>
        </p:txBody>
      </p:sp>
      <p:sp>
        <p:nvSpPr>
          <p:cNvPr id="50" name="Rechteckige Legende 18">
            <a:extLst>
              <a:ext uri="{FF2B5EF4-FFF2-40B4-BE49-F238E27FC236}">
                <a16:creationId xmlns:a16="http://schemas.microsoft.com/office/drawing/2014/main" id="{EFA4CD6A-ABDF-82BE-351D-79F1E48931F9}"/>
              </a:ext>
            </a:extLst>
          </p:cNvPr>
          <p:cNvSpPr/>
          <p:nvPr/>
        </p:nvSpPr>
        <p:spPr bwMode="gray">
          <a:xfrm>
            <a:off x="8839992" y="3549113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Vertrieb</a:t>
            </a:r>
          </a:p>
        </p:txBody>
      </p:sp>
      <p:sp>
        <p:nvSpPr>
          <p:cNvPr id="51" name="Rechteckige Legende 18">
            <a:extLst>
              <a:ext uri="{FF2B5EF4-FFF2-40B4-BE49-F238E27FC236}">
                <a16:creationId xmlns:a16="http://schemas.microsoft.com/office/drawing/2014/main" id="{054F76B4-1537-42AD-B34D-25635B9644A1}"/>
              </a:ext>
            </a:extLst>
          </p:cNvPr>
          <p:cNvSpPr/>
          <p:nvPr/>
        </p:nvSpPr>
        <p:spPr bwMode="gray">
          <a:xfrm>
            <a:off x="8261349" y="4975482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Marketing</a:t>
            </a:r>
          </a:p>
        </p:txBody>
      </p:sp>
      <p:sp>
        <p:nvSpPr>
          <p:cNvPr id="52" name="Rechteckige Legende 18">
            <a:extLst>
              <a:ext uri="{FF2B5EF4-FFF2-40B4-BE49-F238E27FC236}">
                <a16:creationId xmlns:a16="http://schemas.microsoft.com/office/drawing/2014/main" id="{539430FB-DDE1-C7AF-E81A-5AEEEAD8E2F0}"/>
              </a:ext>
            </a:extLst>
          </p:cNvPr>
          <p:cNvSpPr/>
          <p:nvPr/>
        </p:nvSpPr>
        <p:spPr bwMode="gray">
          <a:xfrm>
            <a:off x="6839349" y="5760000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t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Service</a:t>
            </a:r>
          </a:p>
        </p:txBody>
      </p:sp>
      <p:sp>
        <p:nvSpPr>
          <p:cNvPr id="54" name="Rechteckige Legende 18">
            <a:extLst>
              <a:ext uri="{FF2B5EF4-FFF2-40B4-BE49-F238E27FC236}">
                <a16:creationId xmlns:a16="http://schemas.microsoft.com/office/drawing/2014/main" id="{E2041986-D3C9-B135-A624-8C9E76604560}"/>
              </a:ext>
            </a:extLst>
          </p:cNvPr>
          <p:cNvSpPr/>
          <p:nvPr/>
        </p:nvSpPr>
        <p:spPr bwMode="gray">
          <a:xfrm flipH="1">
            <a:off x="3439992" y="2132269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Prozess</a:t>
            </a:r>
          </a:p>
        </p:txBody>
      </p:sp>
      <p:sp>
        <p:nvSpPr>
          <p:cNvPr id="55" name="Rechteckige Legende 18">
            <a:extLst>
              <a:ext uri="{FF2B5EF4-FFF2-40B4-BE49-F238E27FC236}">
                <a16:creationId xmlns:a16="http://schemas.microsoft.com/office/drawing/2014/main" id="{3FB6249D-EFC2-53C6-BF32-9F4B4A3071CF}"/>
              </a:ext>
            </a:extLst>
          </p:cNvPr>
          <p:cNvSpPr/>
          <p:nvPr/>
        </p:nvSpPr>
        <p:spPr bwMode="gray">
          <a:xfrm flipH="1">
            <a:off x="2861349" y="3549113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Supply Chain</a:t>
            </a:r>
          </a:p>
        </p:txBody>
      </p:sp>
      <p:sp>
        <p:nvSpPr>
          <p:cNvPr id="56" name="Rechteckige Legende 18">
            <a:extLst>
              <a:ext uri="{FF2B5EF4-FFF2-40B4-BE49-F238E27FC236}">
                <a16:creationId xmlns:a16="http://schemas.microsoft.com/office/drawing/2014/main" id="{F4413879-7C59-A144-2127-055CB1639CBF}"/>
              </a:ext>
            </a:extLst>
          </p:cNvPr>
          <p:cNvSpPr/>
          <p:nvPr/>
        </p:nvSpPr>
        <p:spPr bwMode="gray">
          <a:xfrm flipH="1">
            <a:off x="3439992" y="4975482"/>
            <a:ext cx="1440000" cy="216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Organisation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Innovationsradar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Wie innovativ ist das </a:t>
            </a:r>
            <a:br>
              <a:rPr lang="de-DE" dirty="0"/>
            </a:br>
            <a:r>
              <a:rPr lang="de-DE" dirty="0"/>
              <a:t>Unternehmen?</a:t>
            </a:r>
          </a:p>
        </p:txBody>
      </p: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C6884534-58D9-88CB-DC6E-474417EB0AB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213270" y="4179275"/>
            <a:ext cx="1440000" cy="576000"/>
            <a:chOff x="9720000" y="5220000"/>
            <a:chExt cx="1440000" cy="576000"/>
          </a:xfrm>
        </p:grpSpPr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02F5E4C1-5AAB-7294-4B22-C9281DD6002F}"/>
                </a:ext>
              </a:extLst>
            </p:cNvPr>
            <p:cNvGrpSpPr/>
            <p:nvPr/>
          </p:nvGrpSpPr>
          <p:grpSpPr bwMode="gray">
            <a:xfrm>
              <a:off x="9720000" y="5220000"/>
              <a:ext cx="576000" cy="216000"/>
              <a:chOff x="9720000" y="5267325"/>
              <a:chExt cx="576000" cy="216000"/>
            </a:xfrm>
          </p:grpSpPr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337C7307-3351-18F3-3C34-69382DF2D14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0080000" y="5267325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b="1" kern="1200" dirty="0">
                    <a:solidFill>
                      <a:schemeClr val="tx2"/>
                    </a:solidFill>
                    <a:latin typeface="+mj-lt"/>
                  </a:rPr>
                  <a:t>5</a:t>
                </a:r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DD47E1A3-1543-7D82-FC92-FD20B373A55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9720000" y="5267325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 b="1" kern="1200" dirty="0">
                    <a:solidFill>
                      <a:schemeClr val="tx2"/>
                    </a:solidFill>
                    <a:latin typeface="+mj-lt"/>
                  </a:rPr>
                  <a:t>1</a:t>
                </a:r>
              </a:p>
            </p:txBody>
          </p:sp>
          <p:cxnSp>
            <p:nvCxnSpPr>
              <p:cNvPr id="62" name="Gerader Verbinder 61">
                <a:extLst>
                  <a:ext uri="{FF2B5EF4-FFF2-40B4-BE49-F238E27FC236}">
                    <a16:creationId xmlns:a16="http://schemas.microsoft.com/office/drawing/2014/main" id="{D6176E59-228B-1D9B-822B-9E398A3DD93D}"/>
                  </a:ext>
                </a:extLst>
              </p:cNvPr>
              <p:cNvCxnSpPr/>
              <p:nvPr/>
            </p:nvCxnSpPr>
            <p:spPr bwMode="gray">
              <a:xfrm>
                <a:off x="9972000" y="5375325"/>
                <a:ext cx="72000" cy="0"/>
              </a:xfrm>
              <a:prstGeom prst="line">
                <a:avLst/>
              </a:prstGeom>
              <a:ln w="12700" cap="rnd">
                <a:solidFill>
                  <a:schemeClr val="bg1">
                    <a:lumMod val="65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Rechteckige Legende 18">
              <a:extLst>
                <a:ext uri="{FF2B5EF4-FFF2-40B4-BE49-F238E27FC236}">
                  <a16:creationId xmlns:a16="http://schemas.microsoft.com/office/drawing/2014/main" id="{B8AAA329-E9D2-9ED3-3BAE-11356F36E9BB}"/>
                </a:ext>
              </a:extLst>
            </p:cNvPr>
            <p:cNvSpPr/>
            <p:nvPr/>
          </p:nvSpPr>
          <p:spPr bwMode="gray">
            <a:xfrm>
              <a:off x="9720000" y="5580000"/>
              <a:ext cx="144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t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Innovationsgrad</a:t>
              </a:r>
            </a:p>
          </p:txBody>
        </p:sp>
      </p:grpSp>
      <p:sp>
        <p:nvSpPr>
          <p:cNvPr id="11" name="Ellipse 10">
            <a:extLst>
              <a:ext uri="{FF2B5EF4-FFF2-40B4-BE49-F238E27FC236}">
                <a16:creationId xmlns:a16="http://schemas.microsoft.com/office/drawing/2014/main" id="{09F8FE0E-A842-5232-A8A6-54061FFFB314}"/>
              </a:ext>
            </a:extLst>
          </p:cNvPr>
          <p:cNvSpPr>
            <a:spLocks noChangeAspect="1"/>
          </p:cNvSpPr>
          <p:nvPr/>
        </p:nvSpPr>
        <p:spPr bwMode="gray">
          <a:xfrm>
            <a:off x="8181924" y="4251275"/>
            <a:ext cx="216000" cy="216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kern="12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36039A6-A020-A899-4B4E-E841EA9DBD79}"/>
              </a:ext>
            </a:extLst>
          </p:cNvPr>
          <p:cNvSpPr>
            <a:spLocks noChangeAspect="1"/>
          </p:cNvSpPr>
          <p:nvPr/>
        </p:nvSpPr>
        <p:spPr bwMode="gray">
          <a:xfrm>
            <a:off x="6803974" y="3692475"/>
            <a:ext cx="216000" cy="216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kern="12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28C4964-4A05-8CD8-DAC3-CFD7F4AE44EB}"/>
              </a:ext>
            </a:extLst>
          </p:cNvPr>
          <p:cNvSpPr>
            <a:spLocks noChangeAspect="1"/>
          </p:cNvSpPr>
          <p:nvPr/>
        </p:nvSpPr>
        <p:spPr bwMode="gray">
          <a:xfrm>
            <a:off x="7148461" y="3832175"/>
            <a:ext cx="216000" cy="216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dirty="0">
                <a:solidFill>
                  <a:schemeClr val="tx2"/>
                </a:solidFill>
                <a:latin typeface="+mj-lt"/>
              </a:rPr>
              <a:t>2</a:t>
            </a:r>
            <a:endParaRPr lang="de-DE" sz="1000" b="1" kern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DAA9ECFD-8C06-8129-6D83-07D1A7A9C17D}"/>
              </a:ext>
            </a:extLst>
          </p:cNvPr>
          <p:cNvSpPr>
            <a:spLocks noChangeAspect="1"/>
          </p:cNvSpPr>
          <p:nvPr/>
        </p:nvSpPr>
        <p:spPr bwMode="gray">
          <a:xfrm>
            <a:off x="7837436" y="4111575"/>
            <a:ext cx="216000" cy="216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kern="12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124265A5-EA0F-69CD-F146-C14392421797}"/>
              </a:ext>
            </a:extLst>
          </p:cNvPr>
          <p:cNvSpPr>
            <a:spLocks noChangeAspect="1"/>
          </p:cNvSpPr>
          <p:nvPr/>
        </p:nvSpPr>
        <p:spPr bwMode="gray">
          <a:xfrm>
            <a:off x="7492949" y="3971875"/>
            <a:ext cx="216000" cy="216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b="1" kern="12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B238553-E979-CA3C-FF17-EC5E3965DBD2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3" action="ppaction://hlinksldjump"/>
              <a:extLst>
                <a:ext uri="{FF2B5EF4-FFF2-40B4-BE49-F238E27FC236}">
                  <a16:creationId xmlns:a16="http://schemas.microsoft.com/office/drawing/2014/main" id="{90A69ED4-1226-4973-6CC8-00A8F4D88C35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3" action="ppaction://hlinksldjump"/>
              <a:extLst>
                <a:ext uri="{FF2B5EF4-FFF2-40B4-BE49-F238E27FC236}">
                  <a16:creationId xmlns:a16="http://schemas.microsoft.com/office/drawing/2014/main" id="{7322A286-5314-89C4-F504-A0BD3E05090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54467A6-F621-120F-A40B-56FDC85B22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9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Innovationsradar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Wie innovativ ist das Unternehmen?</a:t>
            </a:r>
          </a:p>
          <a:p>
            <a:endParaRPr lang="de-DE" dirty="0"/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B93CD92C-420D-483F-1DEC-C9EEAE2FD4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953407"/>
              </p:ext>
            </p:extLst>
          </p:nvPr>
        </p:nvGraphicFramePr>
        <p:xfrm>
          <a:off x="539750" y="1872000"/>
          <a:ext cx="8077494" cy="36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94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50674439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927079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972189599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54030787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98698945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311303919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419889236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5406841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Innovationsgrad heute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6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Innovationsgrad morgen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b="1" kern="12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00324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Geschäftsmodell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Produkt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Vertrieb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840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Marketing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923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Service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1814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Organisation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40102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Supply Chain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91253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Prozess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de-D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Calibri Ligh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D8296440-DBAA-2A8E-1BB7-1F4666A0EC68}"/>
              </a:ext>
            </a:extLst>
          </p:cNvPr>
          <p:cNvSpPr txBox="1"/>
          <p:nvPr/>
        </p:nvSpPr>
        <p:spPr bwMode="gray">
          <a:xfrm>
            <a:off x="9673269" y="2592000"/>
            <a:ext cx="1980000" cy="1800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defTabSz="182563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2"/>
                </a:solidFill>
                <a:latin typeface="+mj-lt"/>
              </a:rPr>
              <a:t>Innovationsgrad</a:t>
            </a:r>
          </a:p>
          <a:p>
            <a:pPr defTabSz="182563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	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Nicht umgesetzt</a:t>
            </a:r>
          </a:p>
          <a:p>
            <a:pPr defTabSz="182563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	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Sporadisch</a:t>
            </a:r>
          </a:p>
          <a:p>
            <a:pPr defTabSz="182563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	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Systematische Ansätze </a:t>
            </a:r>
          </a:p>
          <a:p>
            <a:pPr defTabSz="182563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	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Systematisch und geplant</a:t>
            </a:r>
          </a:p>
          <a:p>
            <a:pPr defTabSz="182563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	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Erfolgreich implementiert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0AF69F3-E964-F9E2-122B-019AED50C983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8" name="Rechteck 7">
              <a:hlinkClick r:id="rId2" action="ppaction://hlinksldjump"/>
              <a:extLst>
                <a:ext uri="{FF2B5EF4-FFF2-40B4-BE49-F238E27FC236}">
                  <a16:creationId xmlns:a16="http://schemas.microsoft.com/office/drawing/2014/main" id="{D7C320F8-9BC6-2E96-A7CC-7D60717F1A4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7F0625E0-5695-F378-96C4-162C5DAA304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CCC12E-E421-68F6-EC4B-106B319CDF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Innovationsradar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Welche Innovationen beeinflussen </a:t>
            </a:r>
            <a:br>
              <a:rPr lang="de-DE" dirty="0"/>
            </a:br>
            <a:r>
              <a:rPr lang="de-DE" dirty="0"/>
              <a:t>die Branche?</a:t>
            </a:r>
          </a:p>
          <a:p>
            <a:endParaRPr lang="de-DE" dirty="0"/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517A85D1-896B-1F9E-EB39-6F9065DFE61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316000" y="1872001"/>
            <a:ext cx="7560000" cy="3779999"/>
            <a:chOff x="2316000" y="1872001"/>
            <a:chExt cx="7560000" cy="3779999"/>
          </a:xfrm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01E4137F-C9BE-DEF9-1983-72E964DC689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316000" y="1872001"/>
              <a:ext cx="7560000" cy="3779999"/>
            </a:xfrm>
            <a:custGeom>
              <a:avLst/>
              <a:gdLst>
                <a:gd name="connsiteX0" fmla="*/ 3780000 w 7560000"/>
                <a:gd name="connsiteY0" fmla="*/ 0 h 3779999"/>
                <a:gd name="connsiteX1" fmla="*/ 7540484 w 7560000"/>
                <a:gd name="connsiteY1" fmla="*/ 3393517 h 3779999"/>
                <a:gd name="connsiteX2" fmla="*/ 7560000 w 7560000"/>
                <a:gd name="connsiteY2" fmla="*/ 3779999 h 3779999"/>
                <a:gd name="connsiteX3" fmla="*/ 0 w 7560000"/>
                <a:gd name="connsiteY3" fmla="*/ 3779999 h 3779999"/>
                <a:gd name="connsiteX4" fmla="*/ 19516 w 7560000"/>
                <a:gd name="connsiteY4" fmla="*/ 3393517 h 3779999"/>
                <a:gd name="connsiteX5" fmla="*/ 3780000 w 7560000"/>
                <a:gd name="connsiteY5" fmla="*/ 0 h 377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000" h="3779999">
                  <a:moveTo>
                    <a:pt x="3780000" y="0"/>
                  </a:moveTo>
                  <a:cubicBezTo>
                    <a:pt x="5737159" y="0"/>
                    <a:pt x="7346910" y="1487429"/>
                    <a:pt x="7540484" y="3393517"/>
                  </a:cubicBezTo>
                  <a:lnTo>
                    <a:pt x="7560000" y="3779999"/>
                  </a:lnTo>
                  <a:lnTo>
                    <a:pt x="0" y="3779999"/>
                  </a:lnTo>
                  <a:lnTo>
                    <a:pt x="19516" y="3393517"/>
                  </a:lnTo>
                  <a:cubicBezTo>
                    <a:pt x="213090" y="1487429"/>
                    <a:pt x="1822842" y="0"/>
                    <a:pt x="3780000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75EE5459-613F-8897-3D5F-B0FB42F52A3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216000" y="2772001"/>
              <a:ext cx="5760000" cy="2879999"/>
            </a:xfrm>
            <a:custGeom>
              <a:avLst/>
              <a:gdLst>
                <a:gd name="connsiteX0" fmla="*/ 3780000 w 7560000"/>
                <a:gd name="connsiteY0" fmla="*/ 0 h 3779999"/>
                <a:gd name="connsiteX1" fmla="*/ 7540484 w 7560000"/>
                <a:gd name="connsiteY1" fmla="*/ 3393517 h 3779999"/>
                <a:gd name="connsiteX2" fmla="*/ 7560000 w 7560000"/>
                <a:gd name="connsiteY2" fmla="*/ 3779999 h 3779999"/>
                <a:gd name="connsiteX3" fmla="*/ 0 w 7560000"/>
                <a:gd name="connsiteY3" fmla="*/ 3779999 h 3779999"/>
                <a:gd name="connsiteX4" fmla="*/ 19516 w 7560000"/>
                <a:gd name="connsiteY4" fmla="*/ 3393517 h 3779999"/>
                <a:gd name="connsiteX5" fmla="*/ 3780000 w 7560000"/>
                <a:gd name="connsiteY5" fmla="*/ 0 h 377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000" h="3779999">
                  <a:moveTo>
                    <a:pt x="3780000" y="0"/>
                  </a:moveTo>
                  <a:cubicBezTo>
                    <a:pt x="5737159" y="0"/>
                    <a:pt x="7346910" y="1487429"/>
                    <a:pt x="7540484" y="3393517"/>
                  </a:cubicBezTo>
                  <a:lnTo>
                    <a:pt x="7560000" y="3779999"/>
                  </a:lnTo>
                  <a:lnTo>
                    <a:pt x="0" y="3779999"/>
                  </a:lnTo>
                  <a:lnTo>
                    <a:pt x="19516" y="3393517"/>
                  </a:lnTo>
                  <a:cubicBezTo>
                    <a:pt x="213090" y="1487429"/>
                    <a:pt x="1822842" y="0"/>
                    <a:pt x="37800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31C5514B-EA1E-B8BF-CCF5-1B773E05EB0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116000" y="3672001"/>
              <a:ext cx="3960000" cy="1979999"/>
            </a:xfrm>
            <a:custGeom>
              <a:avLst/>
              <a:gdLst>
                <a:gd name="connsiteX0" fmla="*/ 3780000 w 7560000"/>
                <a:gd name="connsiteY0" fmla="*/ 0 h 3779999"/>
                <a:gd name="connsiteX1" fmla="*/ 7540484 w 7560000"/>
                <a:gd name="connsiteY1" fmla="*/ 3393517 h 3779999"/>
                <a:gd name="connsiteX2" fmla="*/ 7560000 w 7560000"/>
                <a:gd name="connsiteY2" fmla="*/ 3779999 h 3779999"/>
                <a:gd name="connsiteX3" fmla="*/ 0 w 7560000"/>
                <a:gd name="connsiteY3" fmla="*/ 3779999 h 3779999"/>
                <a:gd name="connsiteX4" fmla="*/ 19516 w 7560000"/>
                <a:gd name="connsiteY4" fmla="*/ 3393517 h 3779999"/>
                <a:gd name="connsiteX5" fmla="*/ 3780000 w 7560000"/>
                <a:gd name="connsiteY5" fmla="*/ 0 h 377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000" h="3779999">
                  <a:moveTo>
                    <a:pt x="3780000" y="0"/>
                  </a:moveTo>
                  <a:cubicBezTo>
                    <a:pt x="5737159" y="0"/>
                    <a:pt x="7346910" y="1487429"/>
                    <a:pt x="7540484" y="3393517"/>
                  </a:cubicBezTo>
                  <a:lnTo>
                    <a:pt x="7560000" y="3779999"/>
                  </a:lnTo>
                  <a:lnTo>
                    <a:pt x="0" y="3779999"/>
                  </a:lnTo>
                  <a:lnTo>
                    <a:pt x="19516" y="3393517"/>
                  </a:lnTo>
                  <a:cubicBezTo>
                    <a:pt x="213090" y="1487429"/>
                    <a:pt x="1822842" y="0"/>
                    <a:pt x="378000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ADD26FA-6FA4-2BEB-427B-3CF77917FE8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016000" y="4572001"/>
              <a:ext cx="2160000" cy="1079999"/>
            </a:xfrm>
            <a:custGeom>
              <a:avLst/>
              <a:gdLst>
                <a:gd name="connsiteX0" fmla="*/ 3780000 w 7560000"/>
                <a:gd name="connsiteY0" fmla="*/ 0 h 3779999"/>
                <a:gd name="connsiteX1" fmla="*/ 7540484 w 7560000"/>
                <a:gd name="connsiteY1" fmla="*/ 3393517 h 3779999"/>
                <a:gd name="connsiteX2" fmla="*/ 7560000 w 7560000"/>
                <a:gd name="connsiteY2" fmla="*/ 3779999 h 3779999"/>
                <a:gd name="connsiteX3" fmla="*/ 0 w 7560000"/>
                <a:gd name="connsiteY3" fmla="*/ 3779999 h 3779999"/>
                <a:gd name="connsiteX4" fmla="*/ 19516 w 7560000"/>
                <a:gd name="connsiteY4" fmla="*/ 3393517 h 3779999"/>
                <a:gd name="connsiteX5" fmla="*/ 3780000 w 7560000"/>
                <a:gd name="connsiteY5" fmla="*/ 0 h 377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60000" h="3779999">
                  <a:moveTo>
                    <a:pt x="3780000" y="0"/>
                  </a:moveTo>
                  <a:cubicBezTo>
                    <a:pt x="5737159" y="0"/>
                    <a:pt x="7346910" y="1487429"/>
                    <a:pt x="7540484" y="3393517"/>
                  </a:cubicBezTo>
                  <a:lnTo>
                    <a:pt x="7560000" y="3779999"/>
                  </a:lnTo>
                  <a:lnTo>
                    <a:pt x="0" y="3779999"/>
                  </a:lnTo>
                  <a:lnTo>
                    <a:pt x="19516" y="3393517"/>
                  </a:lnTo>
                  <a:cubicBezTo>
                    <a:pt x="213090" y="1487429"/>
                    <a:pt x="1822842" y="0"/>
                    <a:pt x="378000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180000" rIns="36000" bIns="3600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2000" b="1" dirty="0">
                  <a:latin typeface="+mj-lt"/>
                </a:rPr>
                <a:t>Logistik</a:t>
              </a:r>
            </a:p>
          </p:txBody>
        </p:sp>
      </p:grp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BBF460B2-430B-48B8-9A3E-53999FA69EE9}"/>
              </a:ext>
            </a:extLst>
          </p:cNvPr>
          <p:cNvCxnSpPr>
            <a:cxnSpLocks/>
          </p:cNvCxnSpPr>
          <p:nvPr/>
        </p:nvCxnSpPr>
        <p:spPr bwMode="gray">
          <a:xfrm>
            <a:off x="6096000" y="1872001"/>
            <a:ext cx="0" cy="2699999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EC133CF0-FAE8-F545-96BB-E6AA0126A60E}"/>
              </a:ext>
            </a:extLst>
          </p:cNvPr>
          <p:cNvCxnSpPr>
            <a:cxnSpLocks/>
          </p:cNvCxnSpPr>
          <p:nvPr/>
        </p:nvCxnSpPr>
        <p:spPr bwMode="gray">
          <a:xfrm flipH="1">
            <a:off x="6859675" y="2979136"/>
            <a:ext cx="1909067" cy="1909189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D7B413DB-68C1-36A4-F1D4-BF81BC351EB5}"/>
              </a:ext>
            </a:extLst>
          </p:cNvPr>
          <p:cNvCxnSpPr>
            <a:cxnSpLocks/>
          </p:cNvCxnSpPr>
          <p:nvPr/>
        </p:nvCxnSpPr>
        <p:spPr bwMode="gray">
          <a:xfrm>
            <a:off x="3423130" y="2978848"/>
            <a:ext cx="1909195" cy="1909477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06DEB40A-2A81-1354-8788-4DF371CCEEA6}"/>
              </a:ext>
            </a:extLst>
          </p:cNvPr>
          <p:cNvSpPr>
            <a:spLocks noChangeAspect="1"/>
          </p:cNvSpPr>
          <p:nvPr/>
        </p:nvSpPr>
        <p:spPr bwMode="gray">
          <a:xfrm rot="1320000">
            <a:off x="583699" y="139700"/>
            <a:ext cx="11024602" cy="1102460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b" anchorCtr="0">
            <a:prstTxWarp prst="textArchUp">
              <a:avLst/>
            </a:prstTxWarp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Lagerhaus 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Management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BFA771F-B314-1125-8C11-D7E38ADF010D}"/>
              </a:ext>
            </a:extLst>
          </p:cNvPr>
          <p:cNvSpPr>
            <a:spLocks noChangeAspect="1"/>
          </p:cNvSpPr>
          <p:nvPr/>
        </p:nvSpPr>
        <p:spPr bwMode="gray">
          <a:xfrm rot="3900000">
            <a:off x="583699" y="139700"/>
            <a:ext cx="11024602" cy="1102460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b" anchorCtr="0">
            <a:prstTxWarp prst="textArchUp">
              <a:avLst/>
            </a:prstTxWarp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Logistik-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Prozess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38075DBB-AD4A-ED04-A591-C9ADCCD49053}"/>
              </a:ext>
            </a:extLst>
          </p:cNvPr>
          <p:cNvSpPr>
            <a:spLocks noChangeAspect="1"/>
          </p:cNvSpPr>
          <p:nvPr/>
        </p:nvSpPr>
        <p:spPr bwMode="gray">
          <a:xfrm rot="-3960000">
            <a:off x="583699" y="139700"/>
            <a:ext cx="11024602" cy="1102460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b" anchorCtr="0">
            <a:prstTxWarp prst="textArchUp">
              <a:avLst/>
            </a:prstTxWarp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Transport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486B5FF-A376-4258-CEBC-274F5EC537E8}"/>
              </a:ext>
            </a:extLst>
          </p:cNvPr>
          <p:cNvSpPr>
            <a:spLocks noChangeAspect="1"/>
          </p:cNvSpPr>
          <p:nvPr/>
        </p:nvSpPr>
        <p:spPr bwMode="gray">
          <a:xfrm rot="-1380000">
            <a:off x="583699" y="139700"/>
            <a:ext cx="11024602" cy="1102460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b" anchorCtr="0">
            <a:prstTxWarp prst="textArchUp">
              <a:avLst/>
            </a:prstTxWarp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Transport IT</a:t>
            </a: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13559B8A-FB64-FBDA-1F70-3CFA83098F7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55662" y="2286001"/>
            <a:ext cx="1117091" cy="216000"/>
            <a:chOff x="6954109" y="3535200"/>
            <a:chExt cx="1117091" cy="216000"/>
          </a:xfrm>
        </p:grpSpPr>
        <p:sp>
          <p:nvSpPr>
            <p:cNvPr id="58" name="Rechteckige Legende 18">
              <a:extLst>
                <a:ext uri="{FF2B5EF4-FFF2-40B4-BE49-F238E27FC236}">
                  <a16:creationId xmlns:a16="http://schemas.microsoft.com/office/drawing/2014/main" id="{5327550A-A66E-87EE-67BB-15736AA798FA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QR-Code </a:t>
              </a:r>
            </a:p>
          </p:txBody>
        </p:sp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5914F805-1C9B-100F-733F-BD8DB018E88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57" name="Ellipse 56">
                <a:extLst>
                  <a:ext uri="{FF2B5EF4-FFF2-40B4-BE49-F238E27FC236}">
                    <a16:creationId xmlns:a16="http://schemas.microsoft.com/office/drawing/2014/main" id="{98BABF8A-1687-E97A-DD2F-FAC52CF71FC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38A4A8B7-11E1-5C84-0C0F-E74DCB8C686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16EF2F15-8ACE-4164-89BB-E8FE5D1A15A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98312" y="2698735"/>
            <a:ext cx="1117091" cy="216000"/>
            <a:chOff x="6954109" y="3535200"/>
            <a:chExt cx="1117091" cy="216000"/>
          </a:xfrm>
        </p:grpSpPr>
        <p:sp>
          <p:nvSpPr>
            <p:cNvPr id="63" name="Rechteckige Legende 18">
              <a:extLst>
                <a:ext uri="{FF2B5EF4-FFF2-40B4-BE49-F238E27FC236}">
                  <a16:creationId xmlns:a16="http://schemas.microsoft.com/office/drawing/2014/main" id="{D3DF0C97-9EDA-439F-CFF2-9EC2C7F661BB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Blockchain Sensor &amp; Tracking</a:t>
              </a:r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126CE09A-9061-6E42-BEEE-4142B6DB63B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0E1BE0DF-8C29-9172-8208-994A19CF881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40CF1D7E-2B68-E8A8-C4A1-94B9948A704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9C2CE552-2DAB-B93C-A50C-5CF52081EA5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532399" y="3051524"/>
            <a:ext cx="1117091" cy="216000"/>
            <a:chOff x="6954109" y="3535200"/>
            <a:chExt cx="1117091" cy="216000"/>
          </a:xfrm>
        </p:grpSpPr>
        <p:sp>
          <p:nvSpPr>
            <p:cNvPr id="68" name="Rechteckige Legende 18">
              <a:extLst>
                <a:ext uri="{FF2B5EF4-FFF2-40B4-BE49-F238E27FC236}">
                  <a16:creationId xmlns:a16="http://schemas.microsoft.com/office/drawing/2014/main" id="{2D6AA099-0953-2EC1-4647-57285482B599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GPS-Tracking</a:t>
              </a:r>
            </a:p>
          </p:txBody>
        </p:sp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AF979B41-28E4-448E-1C04-B9D9B4A5DD4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485CB4A7-77C9-FDEC-8DB0-237864E5150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E6A08207-7E07-B3D9-F915-34B3217AC1D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9F7C0816-585E-B8F4-DBEA-3A9E90BF47F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804127" y="4372731"/>
            <a:ext cx="1117091" cy="216000"/>
            <a:chOff x="6954109" y="3535200"/>
            <a:chExt cx="1117091" cy="216000"/>
          </a:xfrm>
        </p:grpSpPr>
        <p:sp>
          <p:nvSpPr>
            <p:cNvPr id="73" name="Rechteckige Legende 18">
              <a:extLst>
                <a:ext uri="{FF2B5EF4-FFF2-40B4-BE49-F238E27FC236}">
                  <a16:creationId xmlns:a16="http://schemas.microsoft.com/office/drawing/2014/main" id="{A5BA9B8E-C870-3B16-A019-140254B74AFA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Lastenräder</a:t>
              </a:r>
            </a:p>
          </p:txBody>
        </p:sp>
        <p:grpSp>
          <p:nvGrpSpPr>
            <p:cNvPr id="74" name="Gruppieren 73">
              <a:extLst>
                <a:ext uri="{FF2B5EF4-FFF2-40B4-BE49-F238E27FC236}">
                  <a16:creationId xmlns:a16="http://schemas.microsoft.com/office/drawing/2014/main" id="{E198F668-4281-D77A-5629-06B835B6AAF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13E3DD08-8BA1-F3FD-725A-37A634D09E4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BBA91B8D-C2E4-F906-9BE1-FE8E0A2F7F3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DC3927ED-80DE-47CD-24CD-395FEA594E5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734250" y="3808790"/>
            <a:ext cx="1117091" cy="216000"/>
            <a:chOff x="6954109" y="3535200"/>
            <a:chExt cx="1117091" cy="216000"/>
          </a:xfrm>
        </p:grpSpPr>
        <p:sp>
          <p:nvSpPr>
            <p:cNvPr id="78" name="Rechteckige Legende 18">
              <a:extLst>
                <a:ext uri="{FF2B5EF4-FFF2-40B4-BE49-F238E27FC236}">
                  <a16:creationId xmlns:a16="http://schemas.microsoft.com/office/drawing/2014/main" id="{9DEAA6B7-8670-9C12-E09B-19A870D35AEE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E-Transporter</a:t>
              </a:r>
            </a:p>
          </p:txBody>
        </p:sp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3681020E-6EA8-F593-871C-1198BE3B54F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10804066-7321-4564-139D-85C258A2846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81" name="Ellipse 80">
                <a:extLst>
                  <a:ext uri="{FF2B5EF4-FFF2-40B4-BE49-F238E27FC236}">
                    <a16:creationId xmlns:a16="http://schemas.microsoft.com/office/drawing/2014/main" id="{64031DD7-B3C4-A9D0-4D51-C8B2ED3AF79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0CB61856-F713-21A0-3A6B-12D268C20FA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419285" y="4738568"/>
            <a:ext cx="1117091" cy="216000"/>
            <a:chOff x="6954109" y="3535200"/>
            <a:chExt cx="1117091" cy="216000"/>
          </a:xfrm>
        </p:grpSpPr>
        <p:sp>
          <p:nvSpPr>
            <p:cNvPr id="83" name="Rechteckige Legende 18">
              <a:extLst>
                <a:ext uri="{FF2B5EF4-FFF2-40B4-BE49-F238E27FC236}">
                  <a16:creationId xmlns:a16="http://schemas.microsoft.com/office/drawing/2014/main" id="{0E460C14-A823-DEEE-5655-4EDFFE9CF707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Drohnen</a:t>
              </a:r>
            </a:p>
          </p:txBody>
        </p:sp>
        <p:grpSp>
          <p:nvGrpSpPr>
            <p:cNvPr id="84" name="Gruppieren 83">
              <a:extLst>
                <a:ext uri="{FF2B5EF4-FFF2-40B4-BE49-F238E27FC236}">
                  <a16:creationId xmlns:a16="http://schemas.microsoft.com/office/drawing/2014/main" id="{20012BFA-66CF-1284-A3B5-ABFFF3B7192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85" name="Ellipse 84">
                <a:extLst>
                  <a:ext uri="{FF2B5EF4-FFF2-40B4-BE49-F238E27FC236}">
                    <a16:creationId xmlns:a16="http://schemas.microsoft.com/office/drawing/2014/main" id="{5FE2C192-1F4B-BE8A-9BB2-1AAD073CAAB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D8669029-C862-DC79-349A-CC4882ED50E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27119974-4E3F-A1C8-44D0-CCD5DEEA05A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177094" y="4370698"/>
            <a:ext cx="1117091" cy="216000"/>
            <a:chOff x="6954109" y="3535200"/>
            <a:chExt cx="1117091" cy="216000"/>
          </a:xfrm>
        </p:grpSpPr>
        <p:sp>
          <p:nvSpPr>
            <p:cNvPr id="88" name="Rechteckige Legende 18">
              <a:extLst>
                <a:ext uri="{FF2B5EF4-FFF2-40B4-BE49-F238E27FC236}">
                  <a16:creationId xmlns:a16="http://schemas.microsoft.com/office/drawing/2014/main" id="{63314AFD-6094-4046-A71F-FD473A77D27A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Lieferroboter</a:t>
              </a:r>
            </a:p>
          </p:txBody>
        </p: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8B3343D0-16D5-C9E9-D1B8-10C30D89AC1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9AE80EA3-8ABF-89A5-0CD2-9CF38FF7993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91" name="Ellipse 90">
                <a:extLst>
                  <a:ext uri="{FF2B5EF4-FFF2-40B4-BE49-F238E27FC236}">
                    <a16:creationId xmlns:a16="http://schemas.microsoft.com/office/drawing/2014/main" id="{13C1B282-9729-6B17-88D2-DE9556EC06A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9A47A260-9745-38EE-04D9-D4179E09ADC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564674" y="5158325"/>
            <a:ext cx="1117091" cy="216000"/>
            <a:chOff x="6954109" y="3535200"/>
            <a:chExt cx="1117091" cy="216000"/>
          </a:xfrm>
        </p:grpSpPr>
        <p:sp>
          <p:nvSpPr>
            <p:cNvPr id="94" name="Rechteckige Legende 18">
              <a:extLst>
                <a:ext uri="{FF2B5EF4-FFF2-40B4-BE49-F238E27FC236}">
                  <a16:creationId xmlns:a16="http://schemas.microsoft.com/office/drawing/2014/main" id="{51B35D32-824D-7924-BAA8-1EAFCBA180CB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Autonome Fahrzeuge</a:t>
              </a:r>
            </a:p>
          </p:txBody>
        </p: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4AE0B164-5FBC-D6C0-712A-19FB01DDFB3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9DDD7078-3AF3-D45E-90AA-1BFFA8C1D51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99" name="Ellipse 98">
                <a:extLst>
                  <a:ext uri="{FF2B5EF4-FFF2-40B4-BE49-F238E27FC236}">
                    <a16:creationId xmlns:a16="http://schemas.microsoft.com/office/drawing/2014/main" id="{F214A89E-E6F1-1FC0-E190-03A6F45AD29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D166358-1B76-2B02-EA1E-212FF8A1913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835165" y="3181731"/>
            <a:ext cx="1117091" cy="216000"/>
            <a:chOff x="6954109" y="3535200"/>
            <a:chExt cx="1117091" cy="216000"/>
          </a:xfrm>
        </p:grpSpPr>
        <p:sp>
          <p:nvSpPr>
            <p:cNvPr id="102" name="Rechteckige Legende 18">
              <a:extLst>
                <a:ext uri="{FF2B5EF4-FFF2-40B4-BE49-F238E27FC236}">
                  <a16:creationId xmlns:a16="http://schemas.microsoft.com/office/drawing/2014/main" id="{10ED6A92-B7E4-2E24-2671-53822250A213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Digital Twin</a:t>
              </a:r>
            </a:p>
          </p:txBody>
        </p: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C56F88AD-A996-BFB6-2549-83FBCD09B26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54386047-B27F-7A56-779A-1F6E6C97C65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106" name="Ellipse 105">
                <a:extLst>
                  <a:ext uri="{FF2B5EF4-FFF2-40B4-BE49-F238E27FC236}">
                    <a16:creationId xmlns:a16="http://schemas.microsoft.com/office/drawing/2014/main" id="{94522BF2-BDE0-3B7E-F3D6-CF553E2D805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0E8676C7-5C2B-84BD-A69A-BC116BFEAC4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791780" y="2943460"/>
            <a:ext cx="1117091" cy="216000"/>
            <a:chOff x="6954109" y="3535200"/>
            <a:chExt cx="1117091" cy="216000"/>
          </a:xfrm>
        </p:grpSpPr>
        <p:sp>
          <p:nvSpPr>
            <p:cNvPr id="109" name="Rechteckige Legende 18">
              <a:extLst>
                <a:ext uri="{FF2B5EF4-FFF2-40B4-BE49-F238E27FC236}">
                  <a16:creationId xmlns:a16="http://schemas.microsoft.com/office/drawing/2014/main" id="{3625D791-DFFD-3D63-BBEB-ECB55526BB68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Smart-</a:t>
              </a:r>
              <a:b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Loading</a:t>
              </a:r>
            </a:p>
          </p:txBody>
        </p:sp>
        <p:grpSp>
          <p:nvGrpSpPr>
            <p:cNvPr id="111" name="Gruppieren 110">
              <a:extLst>
                <a:ext uri="{FF2B5EF4-FFF2-40B4-BE49-F238E27FC236}">
                  <a16:creationId xmlns:a16="http://schemas.microsoft.com/office/drawing/2014/main" id="{2B1A5328-EE7D-47F3-4311-279D041E5E8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112" name="Ellipse 111">
                <a:extLst>
                  <a:ext uri="{FF2B5EF4-FFF2-40B4-BE49-F238E27FC236}">
                    <a16:creationId xmlns:a16="http://schemas.microsoft.com/office/drawing/2014/main" id="{828A963F-B2C6-5512-4664-2A16EAD84E3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114" name="Ellipse 113">
                <a:extLst>
                  <a:ext uri="{FF2B5EF4-FFF2-40B4-BE49-F238E27FC236}">
                    <a16:creationId xmlns:a16="http://schemas.microsoft.com/office/drawing/2014/main" id="{63CC896A-4A66-F1AD-F695-1545980BBE6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F955EFDE-E2CD-DD9F-8EEB-C3FA4D25D00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755182" y="3390410"/>
            <a:ext cx="1117091" cy="216000"/>
            <a:chOff x="6954109" y="3535200"/>
            <a:chExt cx="1117091" cy="216000"/>
          </a:xfrm>
        </p:grpSpPr>
        <p:sp>
          <p:nvSpPr>
            <p:cNvPr id="117" name="Rechteckige Legende 18">
              <a:extLst>
                <a:ext uri="{FF2B5EF4-FFF2-40B4-BE49-F238E27FC236}">
                  <a16:creationId xmlns:a16="http://schemas.microsoft.com/office/drawing/2014/main" id="{8D08CC28-3E7A-CA37-9906-29BBEABB5F78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Echtzeit Verfolgung</a:t>
              </a:r>
            </a:p>
          </p:txBody>
        </p:sp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3AA0CAD0-A7A0-C6AF-9FF3-38A14268A72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120" name="Ellipse 119">
                <a:extLst>
                  <a:ext uri="{FF2B5EF4-FFF2-40B4-BE49-F238E27FC236}">
                    <a16:creationId xmlns:a16="http://schemas.microsoft.com/office/drawing/2014/main" id="{A2664D98-5222-BF38-64BD-E35F71CD527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121" name="Ellipse 120">
                <a:extLst>
                  <a:ext uri="{FF2B5EF4-FFF2-40B4-BE49-F238E27FC236}">
                    <a16:creationId xmlns:a16="http://schemas.microsoft.com/office/drawing/2014/main" id="{782690A5-4966-629D-0374-77FB7B379EF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7E7DD2D3-208E-D811-8315-1F25E26BEDA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004424" y="3739751"/>
            <a:ext cx="1117091" cy="216000"/>
            <a:chOff x="6954109" y="3535200"/>
            <a:chExt cx="1117091" cy="216000"/>
          </a:xfrm>
        </p:grpSpPr>
        <p:sp>
          <p:nvSpPr>
            <p:cNvPr id="124" name="Rechteckige Legende 18">
              <a:extLst>
                <a:ext uri="{FF2B5EF4-FFF2-40B4-BE49-F238E27FC236}">
                  <a16:creationId xmlns:a16="http://schemas.microsoft.com/office/drawing/2014/main" id="{7D3541AA-1D9C-67C4-E4A4-9F730F59F30C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Chatbots</a:t>
              </a:r>
            </a:p>
          </p:txBody>
        </p:sp>
        <p:grpSp>
          <p:nvGrpSpPr>
            <p:cNvPr id="126" name="Gruppieren 125">
              <a:extLst>
                <a:ext uri="{FF2B5EF4-FFF2-40B4-BE49-F238E27FC236}">
                  <a16:creationId xmlns:a16="http://schemas.microsoft.com/office/drawing/2014/main" id="{DE9FFDD6-C0DE-0F81-7FEB-9DA52622F1D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127" name="Ellipse 126">
                <a:extLst>
                  <a:ext uri="{FF2B5EF4-FFF2-40B4-BE49-F238E27FC236}">
                    <a16:creationId xmlns:a16="http://schemas.microsoft.com/office/drawing/2014/main" id="{F6694AC5-2D4D-DF3E-66D2-084CD639338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129" name="Ellipse 128">
                <a:extLst>
                  <a:ext uri="{FF2B5EF4-FFF2-40B4-BE49-F238E27FC236}">
                    <a16:creationId xmlns:a16="http://schemas.microsoft.com/office/drawing/2014/main" id="{257D8308-5458-C151-5002-83F7EC2764C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ABE6774E-B437-55A8-AE33-1857014FF70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624333" y="2852503"/>
            <a:ext cx="1117091" cy="216000"/>
            <a:chOff x="6954109" y="3535200"/>
            <a:chExt cx="1117091" cy="216000"/>
          </a:xfrm>
        </p:grpSpPr>
        <p:sp>
          <p:nvSpPr>
            <p:cNvPr id="132" name="Rechteckige Legende 18">
              <a:extLst>
                <a:ext uri="{FF2B5EF4-FFF2-40B4-BE49-F238E27FC236}">
                  <a16:creationId xmlns:a16="http://schemas.microsoft.com/office/drawing/2014/main" id="{45D387C9-CEE7-A74C-243E-97BCC1415DF3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Pick by Light</a:t>
              </a:r>
            </a:p>
          </p:txBody>
        </p:sp>
        <p:grpSp>
          <p:nvGrpSpPr>
            <p:cNvPr id="133" name="Gruppieren 132">
              <a:extLst>
                <a:ext uri="{FF2B5EF4-FFF2-40B4-BE49-F238E27FC236}">
                  <a16:creationId xmlns:a16="http://schemas.microsoft.com/office/drawing/2014/main" id="{1687F44E-B66E-FE1F-EC0E-86131DF072B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135" name="Ellipse 134">
                <a:extLst>
                  <a:ext uri="{FF2B5EF4-FFF2-40B4-BE49-F238E27FC236}">
                    <a16:creationId xmlns:a16="http://schemas.microsoft.com/office/drawing/2014/main" id="{E44E30F1-D928-6F40-6884-BDDE429E057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136" name="Ellipse 135">
                <a:extLst>
                  <a:ext uri="{FF2B5EF4-FFF2-40B4-BE49-F238E27FC236}">
                    <a16:creationId xmlns:a16="http://schemas.microsoft.com/office/drawing/2014/main" id="{467066DA-3900-4953-ABAE-2EC747B2AF0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4A508C7C-F183-DAC2-384A-B55730901A0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09013" y="3115623"/>
            <a:ext cx="1117091" cy="216000"/>
            <a:chOff x="6954109" y="3535200"/>
            <a:chExt cx="1117091" cy="216000"/>
          </a:xfrm>
        </p:grpSpPr>
        <p:sp>
          <p:nvSpPr>
            <p:cNvPr id="139" name="Rechteckige Legende 18">
              <a:extLst>
                <a:ext uri="{FF2B5EF4-FFF2-40B4-BE49-F238E27FC236}">
                  <a16:creationId xmlns:a16="http://schemas.microsoft.com/office/drawing/2014/main" id="{DDFEC2CE-6442-07AB-3D26-D11E8C8F0CF4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Pick by Voice</a:t>
              </a:r>
            </a:p>
          </p:txBody>
        </p:sp>
        <p:grpSp>
          <p:nvGrpSpPr>
            <p:cNvPr id="141" name="Gruppieren 140">
              <a:extLst>
                <a:ext uri="{FF2B5EF4-FFF2-40B4-BE49-F238E27FC236}">
                  <a16:creationId xmlns:a16="http://schemas.microsoft.com/office/drawing/2014/main" id="{2D10BD71-D377-C2B5-6AA5-FA8ED37F8C1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142" name="Ellipse 141">
                <a:extLst>
                  <a:ext uri="{FF2B5EF4-FFF2-40B4-BE49-F238E27FC236}">
                    <a16:creationId xmlns:a16="http://schemas.microsoft.com/office/drawing/2014/main" id="{5F0BB23B-5BCF-167F-3672-FD528C8C6C7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144" name="Ellipse 143">
                <a:extLst>
                  <a:ext uri="{FF2B5EF4-FFF2-40B4-BE49-F238E27FC236}">
                    <a16:creationId xmlns:a16="http://schemas.microsoft.com/office/drawing/2014/main" id="{4EB8DF62-5CC7-B9D3-BD0E-1A492FE2F91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160B3ED8-0843-EC65-F8D7-496D3477378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617454" y="3419368"/>
            <a:ext cx="1117091" cy="216000"/>
            <a:chOff x="6954109" y="3535200"/>
            <a:chExt cx="1117091" cy="216000"/>
          </a:xfrm>
        </p:grpSpPr>
        <p:sp>
          <p:nvSpPr>
            <p:cNvPr id="147" name="Rechteckige Legende 18">
              <a:extLst>
                <a:ext uri="{FF2B5EF4-FFF2-40B4-BE49-F238E27FC236}">
                  <a16:creationId xmlns:a16="http://schemas.microsoft.com/office/drawing/2014/main" id="{580A3C20-5A59-B687-C58F-94700B9C0BCC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Pick by Vision </a:t>
              </a:r>
            </a:p>
          </p:txBody>
        </p:sp>
        <p:grpSp>
          <p:nvGrpSpPr>
            <p:cNvPr id="148" name="Gruppieren 147">
              <a:extLst>
                <a:ext uri="{FF2B5EF4-FFF2-40B4-BE49-F238E27FC236}">
                  <a16:creationId xmlns:a16="http://schemas.microsoft.com/office/drawing/2014/main" id="{AE98C388-6AD5-D208-D120-44AE0541D29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150" name="Ellipse 149">
                <a:extLst>
                  <a:ext uri="{FF2B5EF4-FFF2-40B4-BE49-F238E27FC236}">
                    <a16:creationId xmlns:a16="http://schemas.microsoft.com/office/drawing/2014/main" id="{3B272F93-67FE-111F-5A8A-F0F09A0948A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151" name="Ellipse 150">
                <a:extLst>
                  <a:ext uri="{FF2B5EF4-FFF2-40B4-BE49-F238E27FC236}">
                    <a16:creationId xmlns:a16="http://schemas.microsoft.com/office/drawing/2014/main" id="{8DDC0971-40AF-FD64-3BF9-799C919BDAF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154" name="Gruppieren 153">
            <a:extLst>
              <a:ext uri="{FF2B5EF4-FFF2-40B4-BE49-F238E27FC236}">
                <a16:creationId xmlns:a16="http://schemas.microsoft.com/office/drawing/2014/main" id="{F638FB9C-52DC-AA56-B988-8A1243E7317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814208" y="3470176"/>
            <a:ext cx="1117091" cy="216000"/>
            <a:chOff x="6954109" y="3535200"/>
            <a:chExt cx="1117091" cy="216000"/>
          </a:xfrm>
        </p:grpSpPr>
        <p:sp>
          <p:nvSpPr>
            <p:cNvPr id="155" name="Rechteckige Legende 18">
              <a:extLst>
                <a:ext uri="{FF2B5EF4-FFF2-40B4-BE49-F238E27FC236}">
                  <a16:creationId xmlns:a16="http://schemas.microsoft.com/office/drawing/2014/main" id="{CCCC66E4-BDD9-2B1C-A969-EC181E5ED2BA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Lagerroboter </a:t>
              </a:r>
            </a:p>
          </p:txBody>
        </p:sp>
        <p:grpSp>
          <p:nvGrpSpPr>
            <p:cNvPr id="157" name="Gruppieren 156">
              <a:extLst>
                <a:ext uri="{FF2B5EF4-FFF2-40B4-BE49-F238E27FC236}">
                  <a16:creationId xmlns:a16="http://schemas.microsoft.com/office/drawing/2014/main" id="{1B427AEB-65EA-038D-90CC-507914B797F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158" name="Ellipse 157">
                <a:extLst>
                  <a:ext uri="{FF2B5EF4-FFF2-40B4-BE49-F238E27FC236}">
                    <a16:creationId xmlns:a16="http://schemas.microsoft.com/office/drawing/2014/main" id="{02043E13-3937-37F1-9568-A72D0B17AAA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159" name="Ellipse 158">
                <a:extLst>
                  <a:ext uri="{FF2B5EF4-FFF2-40B4-BE49-F238E27FC236}">
                    <a16:creationId xmlns:a16="http://schemas.microsoft.com/office/drawing/2014/main" id="{AFA54367-6C87-FF33-12F6-798F1AF10CB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163" name="Gruppieren 162">
            <a:extLst>
              <a:ext uri="{FF2B5EF4-FFF2-40B4-BE49-F238E27FC236}">
                <a16:creationId xmlns:a16="http://schemas.microsoft.com/office/drawing/2014/main" id="{C5F8067D-027E-153A-E7B8-7FFBA4589EB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188148" y="3825653"/>
            <a:ext cx="1117091" cy="216000"/>
            <a:chOff x="6954109" y="3535200"/>
            <a:chExt cx="1117091" cy="216000"/>
          </a:xfrm>
        </p:grpSpPr>
        <p:sp>
          <p:nvSpPr>
            <p:cNvPr id="164" name="Rechteckige Legende 18">
              <a:extLst>
                <a:ext uri="{FF2B5EF4-FFF2-40B4-BE49-F238E27FC236}">
                  <a16:creationId xmlns:a16="http://schemas.microsoft.com/office/drawing/2014/main" id="{01E2E717-42BD-F912-4A1F-92DE75783CCC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Smart Warehouse</a:t>
              </a:r>
            </a:p>
          </p:txBody>
        </p:sp>
        <p:grpSp>
          <p:nvGrpSpPr>
            <p:cNvPr id="165" name="Gruppieren 164">
              <a:extLst>
                <a:ext uri="{FF2B5EF4-FFF2-40B4-BE49-F238E27FC236}">
                  <a16:creationId xmlns:a16="http://schemas.microsoft.com/office/drawing/2014/main" id="{1B72D8F7-0091-2AD6-EC36-3E683EB2FBB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195" name="Ellipse 194">
                <a:extLst>
                  <a:ext uri="{FF2B5EF4-FFF2-40B4-BE49-F238E27FC236}">
                    <a16:creationId xmlns:a16="http://schemas.microsoft.com/office/drawing/2014/main" id="{67D857D9-B98B-3ED5-1E12-09C29849437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255" name="Ellipse 254">
                <a:extLst>
                  <a:ext uri="{FF2B5EF4-FFF2-40B4-BE49-F238E27FC236}">
                    <a16:creationId xmlns:a16="http://schemas.microsoft.com/office/drawing/2014/main" id="{7D84F724-C1A9-C4C4-D84F-C9953E3A866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256" name="Gruppieren 255">
            <a:extLst>
              <a:ext uri="{FF2B5EF4-FFF2-40B4-BE49-F238E27FC236}">
                <a16:creationId xmlns:a16="http://schemas.microsoft.com/office/drawing/2014/main" id="{20B8BC91-882C-8D2E-D453-7DD3E07AAD4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971823" y="3816414"/>
            <a:ext cx="1117091" cy="216000"/>
            <a:chOff x="6954109" y="3535200"/>
            <a:chExt cx="1117091" cy="216000"/>
          </a:xfrm>
        </p:grpSpPr>
        <p:sp>
          <p:nvSpPr>
            <p:cNvPr id="257" name="Rechteckige Legende 18">
              <a:extLst>
                <a:ext uri="{FF2B5EF4-FFF2-40B4-BE49-F238E27FC236}">
                  <a16:creationId xmlns:a16="http://schemas.microsoft.com/office/drawing/2014/main" id="{6D66FCBA-CFC5-5151-D098-9F25813F10E3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Automatische Ameise</a:t>
              </a:r>
            </a:p>
          </p:txBody>
        </p:sp>
        <p:grpSp>
          <p:nvGrpSpPr>
            <p:cNvPr id="258" name="Gruppieren 257">
              <a:extLst>
                <a:ext uri="{FF2B5EF4-FFF2-40B4-BE49-F238E27FC236}">
                  <a16:creationId xmlns:a16="http://schemas.microsoft.com/office/drawing/2014/main" id="{DCC6370F-7221-E06C-AB53-7C6544BCDA2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259" name="Ellipse 258">
                <a:extLst>
                  <a:ext uri="{FF2B5EF4-FFF2-40B4-BE49-F238E27FC236}">
                    <a16:creationId xmlns:a16="http://schemas.microsoft.com/office/drawing/2014/main" id="{2129EB5F-8A06-3070-50B1-4AEE6A0C578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260" name="Ellipse 259">
                <a:extLst>
                  <a:ext uri="{FF2B5EF4-FFF2-40B4-BE49-F238E27FC236}">
                    <a16:creationId xmlns:a16="http://schemas.microsoft.com/office/drawing/2014/main" id="{82D195C2-EB6E-627F-4766-30DB8C66E9A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261" name="Gruppieren 260">
            <a:extLst>
              <a:ext uri="{FF2B5EF4-FFF2-40B4-BE49-F238E27FC236}">
                <a16:creationId xmlns:a16="http://schemas.microsoft.com/office/drawing/2014/main" id="{954107F8-A747-B575-D201-41D61484F84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08909" y="4280552"/>
            <a:ext cx="1117091" cy="216000"/>
            <a:chOff x="6954109" y="3535200"/>
            <a:chExt cx="1117091" cy="216000"/>
          </a:xfrm>
        </p:grpSpPr>
        <p:sp>
          <p:nvSpPr>
            <p:cNvPr id="262" name="Rechteckige Legende 18">
              <a:extLst>
                <a:ext uri="{FF2B5EF4-FFF2-40B4-BE49-F238E27FC236}">
                  <a16:creationId xmlns:a16="http://schemas.microsoft.com/office/drawing/2014/main" id="{E9BBDA28-837A-828F-79E5-942184A00246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SMART-Prozess-optimierung</a:t>
              </a:r>
            </a:p>
          </p:txBody>
        </p:sp>
        <p:grpSp>
          <p:nvGrpSpPr>
            <p:cNvPr id="263" name="Gruppieren 262">
              <a:extLst>
                <a:ext uri="{FF2B5EF4-FFF2-40B4-BE49-F238E27FC236}">
                  <a16:creationId xmlns:a16="http://schemas.microsoft.com/office/drawing/2014/main" id="{09016E37-9FF2-03FC-93AC-9162CECB51A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264" name="Ellipse 263">
                <a:extLst>
                  <a:ext uri="{FF2B5EF4-FFF2-40B4-BE49-F238E27FC236}">
                    <a16:creationId xmlns:a16="http://schemas.microsoft.com/office/drawing/2014/main" id="{235545E4-E7DB-4AC0-6C3A-C024A6C4377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265" name="Ellipse 264">
                <a:extLst>
                  <a:ext uri="{FF2B5EF4-FFF2-40B4-BE49-F238E27FC236}">
                    <a16:creationId xmlns:a16="http://schemas.microsoft.com/office/drawing/2014/main" id="{E29C3C50-F4C0-3AFC-7A53-FAC60C13196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271" name="Gruppieren 270">
            <a:extLst>
              <a:ext uri="{FF2B5EF4-FFF2-40B4-BE49-F238E27FC236}">
                <a16:creationId xmlns:a16="http://schemas.microsoft.com/office/drawing/2014/main" id="{8FF0B832-1DE6-CC24-5B77-C0E9C4A536F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028759" y="4658552"/>
            <a:ext cx="1117091" cy="216000"/>
            <a:chOff x="6954109" y="3535200"/>
            <a:chExt cx="1117091" cy="216000"/>
          </a:xfrm>
        </p:grpSpPr>
        <p:sp>
          <p:nvSpPr>
            <p:cNvPr id="272" name="Rechteckige Legende 18">
              <a:extLst>
                <a:ext uri="{FF2B5EF4-FFF2-40B4-BE49-F238E27FC236}">
                  <a16:creationId xmlns:a16="http://schemas.microsoft.com/office/drawing/2014/main" id="{863A1BCD-B7B9-9B4B-BD55-D9F41665E293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Self-Optimizing Networks</a:t>
              </a:r>
            </a:p>
          </p:txBody>
        </p:sp>
        <p:grpSp>
          <p:nvGrpSpPr>
            <p:cNvPr id="273" name="Gruppieren 272">
              <a:extLst>
                <a:ext uri="{FF2B5EF4-FFF2-40B4-BE49-F238E27FC236}">
                  <a16:creationId xmlns:a16="http://schemas.microsoft.com/office/drawing/2014/main" id="{8E1125D8-4080-BE61-F562-F46E6BF01FD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274" name="Ellipse 273">
                <a:extLst>
                  <a:ext uri="{FF2B5EF4-FFF2-40B4-BE49-F238E27FC236}">
                    <a16:creationId xmlns:a16="http://schemas.microsoft.com/office/drawing/2014/main" id="{5B435705-B959-D8C8-34B9-A145CE9BE34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275" name="Ellipse 274">
                <a:extLst>
                  <a:ext uri="{FF2B5EF4-FFF2-40B4-BE49-F238E27FC236}">
                    <a16:creationId xmlns:a16="http://schemas.microsoft.com/office/drawing/2014/main" id="{C2FFA054-3DA0-907D-B478-25193A295A9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276" name="Gruppieren 275">
            <a:extLst>
              <a:ext uri="{FF2B5EF4-FFF2-40B4-BE49-F238E27FC236}">
                <a16:creationId xmlns:a16="http://schemas.microsoft.com/office/drawing/2014/main" id="{540F6092-C6A0-8D38-CDBC-75E4DA1AEE7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669281" y="5027802"/>
            <a:ext cx="1117091" cy="216000"/>
            <a:chOff x="6954109" y="3535200"/>
            <a:chExt cx="1117091" cy="216000"/>
          </a:xfrm>
        </p:grpSpPr>
        <p:sp>
          <p:nvSpPr>
            <p:cNvPr id="277" name="Rechteckige Legende 18">
              <a:extLst>
                <a:ext uri="{FF2B5EF4-FFF2-40B4-BE49-F238E27FC236}">
                  <a16:creationId xmlns:a16="http://schemas.microsoft.com/office/drawing/2014/main" id="{DD8BD4A1-EC76-F6B4-2F06-75AD043EE69B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Smart Fulfillment Platform</a:t>
              </a:r>
            </a:p>
          </p:txBody>
        </p:sp>
        <p:grpSp>
          <p:nvGrpSpPr>
            <p:cNvPr id="278" name="Gruppieren 277">
              <a:extLst>
                <a:ext uri="{FF2B5EF4-FFF2-40B4-BE49-F238E27FC236}">
                  <a16:creationId xmlns:a16="http://schemas.microsoft.com/office/drawing/2014/main" id="{FED5142C-A408-0F61-259A-33511A07B6A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279" name="Ellipse 278">
                <a:extLst>
                  <a:ext uri="{FF2B5EF4-FFF2-40B4-BE49-F238E27FC236}">
                    <a16:creationId xmlns:a16="http://schemas.microsoft.com/office/drawing/2014/main" id="{E56C1169-4D97-E265-A092-6B21C3BDBBC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280" name="Ellipse 279">
                <a:extLst>
                  <a:ext uri="{FF2B5EF4-FFF2-40B4-BE49-F238E27FC236}">
                    <a16:creationId xmlns:a16="http://schemas.microsoft.com/office/drawing/2014/main" id="{E33704FA-AC62-43A7-4078-9F3EC2A470C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281" name="Gruppieren 280">
            <a:extLst>
              <a:ext uri="{FF2B5EF4-FFF2-40B4-BE49-F238E27FC236}">
                <a16:creationId xmlns:a16="http://schemas.microsoft.com/office/drawing/2014/main" id="{F5D16D11-3514-D625-CCC7-E7AC80B52EB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18735" y="5369547"/>
            <a:ext cx="1117091" cy="216000"/>
            <a:chOff x="6954109" y="3535200"/>
            <a:chExt cx="1117091" cy="216000"/>
          </a:xfrm>
        </p:grpSpPr>
        <p:sp>
          <p:nvSpPr>
            <p:cNvPr id="282" name="Rechteckige Legende 18">
              <a:extLst>
                <a:ext uri="{FF2B5EF4-FFF2-40B4-BE49-F238E27FC236}">
                  <a16:creationId xmlns:a16="http://schemas.microsoft.com/office/drawing/2014/main" id="{DA6F2140-ACDE-6C1D-2FAB-2A7D7BE2E8F2}"/>
                </a:ext>
              </a:extLst>
            </p:cNvPr>
            <p:cNvSpPr/>
            <p:nvPr/>
          </p:nvSpPr>
          <p:spPr bwMode="gray">
            <a:xfrm>
              <a:off x="7171200" y="3535200"/>
              <a:ext cx="900000" cy="216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Swarm Intelligence</a:t>
              </a:r>
            </a:p>
          </p:txBody>
        </p:sp>
        <p:grpSp>
          <p:nvGrpSpPr>
            <p:cNvPr id="283" name="Gruppieren 282">
              <a:extLst>
                <a:ext uri="{FF2B5EF4-FFF2-40B4-BE49-F238E27FC236}">
                  <a16:creationId xmlns:a16="http://schemas.microsoft.com/office/drawing/2014/main" id="{AC88CF9B-643B-D685-8186-C3C95966E6B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954109" y="3571200"/>
              <a:ext cx="144000" cy="144000"/>
              <a:chOff x="6954109" y="3571200"/>
              <a:chExt cx="144000" cy="144000"/>
            </a:xfrm>
          </p:grpSpPr>
          <p:sp>
            <p:nvSpPr>
              <p:cNvPr id="284" name="Ellipse 283">
                <a:extLst>
                  <a:ext uri="{FF2B5EF4-FFF2-40B4-BE49-F238E27FC236}">
                    <a16:creationId xmlns:a16="http://schemas.microsoft.com/office/drawing/2014/main" id="{C24C6B2F-F2AC-413E-100E-AF98D7DE949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54109" y="3571200"/>
                <a:ext cx="144000" cy="144000"/>
              </a:xfrm>
              <a:prstGeom prst="ellipse">
                <a:avLst/>
              </a:prstGeom>
              <a:solidFill>
                <a:schemeClr val="accent3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  <p:sp>
            <p:nvSpPr>
              <p:cNvPr id="285" name="Ellipse 284">
                <a:extLst>
                  <a:ext uri="{FF2B5EF4-FFF2-40B4-BE49-F238E27FC236}">
                    <a16:creationId xmlns:a16="http://schemas.microsoft.com/office/drawing/2014/main" id="{2FFE47B4-1FF6-A97D-ECD4-1C80511ABD7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990109" y="3607200"/>
                <a:ext cx="72000" cy="720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de-DE" sz="1000" kern="1200" dirty="0"/>
              </a:p>
            </p:txBody>
          </p:sp>
        </p:grpSp>
      </p:grpSp>
      <p:grpSp>
        <p:nvGrpSpPr>
          <p:cNvPr id="292" name="Gruppieren 291">
            <a:extLst>
              <a:ext uri="{FF2B5EF4-FFF2-40B4-BE49-F238E27FC236}">
                <a16:creationId xmlns:a16="http://schemas.microsoft.com/office/drawing/2014/main" id="{486747BA-32A8-F64F-6647-0D1E9D8706A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316000" y="5652000"/>
            <a:ext cx="900000" cy="252000"/>
            <a:chOff x="2316000" y="5652000"/>
            <a:chExt cx="900000" cy="252000"/>
          </a:xfrm>
        </p:grpSpPr>
        <p:cxnSp>
          <p:nvCxnSpPr>
            <p:cNvPr id="289" name="Gerader Verbinder 288">
              <a:extLst>
                <a:ext uri="{FF2B5EF4-FFF2-40B4-BE49-F238E27FC236}">
                  <a16:creationId xmlns:a16="http://schemas.microsoft.com/office/drawing/2014/main" id="{FC87FA63-8DE7-8377-D0EB-8F1A01A5826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316000" y="5652000"/>
              <a:ext cx="900000" cy="0"/>
            </a:xfrm>
            <a:prstGeom prst="line">
              <a:avLst/>
            </a:prstGeom>
            <a:ln w="12700">
              <a:solidFill>
                <a:schemeClr val="tx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1" name="Rechteckige Legende 18">
              <a:extLst>
                <a:ext uri="{FF2B5EF4-FFF2-40B4-BE49-F238E27FC236}">
                  <a16:creationId xmlns:a16="http://schemas.microsoft.com/office/drawing/2014/main" id="{FE680533-E6EA-5B7B-FC19-D33F7DE22F63}"/>
                </a:ext>
              </a:extLst>
            </p:cNvPr>
            <p:cNvSpPr/>
            <p:nvPr/>
          </p:nvSpPr>
          <p:spPr bwMode="gray">
            <a:xfrm>
              <a:off x="2496000" y="5724000"/>
              <a:ext cx="540000" cy="180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t" anchorCtr="0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Hoch</a:t>
              </a:r>
            </a:p>
          </p:txBody>
        </p:sp>
      </p:grpSp>
      <p:grpSp>
        <p:nvGrpSpPr>
          <p:cNvPr id="293" name="Gruppieren 292">
            <a:extLst>
              <a:ext uri="{FF2B5EF4-FFF2-40B4-BE49-F238E27FC236}">
                <a16:creationId xmlns:a16="http://schemas.microsoft.com/office/drawing/2014/main" id="{23869F48-4063-9E2E-02A6-95B65E027BB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213846" y="5652000"/>
            <a:ext cx="900000" cy="252000"/>
            <a:chOff x="2316000" y="5652000"/>
            <a:chExt cx="900000" cy="252000"/>
          </a:xfrm>
        </p:grpSpPr>
        <p:cxnSp>
          <p:nvCxnSpPr>
            <p:cNvPr id="294" name="Gerader Verbinder 293">
              <a:extLst>
                <a:ext uri="{FF2B5EF4-FFF2-40B4-BE49-F238E27FC236}">
                  <a16:creationId xmlns:a16="http://schemas.microsoft.com/office/drawing/2014/main" id="{F67160EA-48B0-7C27-4876-5761DFC19AF5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316000" y="5652000"/>
              <a:ext cx="900000" cy="0"/>
            </a:xfrm>
            <a:prstGeom prst="line">
              <a:avLst/>
            </a:prstGeom>
            <a:ln w="12700">
              <a:solidFill>
                <a:schemeClr val="tx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5" name="Rechteckige Legende 18">
              <a:extLst>
                <a:ext uri="{FF2B5EF4-FFF2-40B4-BE49-F238E27FC236}">
                  <a16:creationId xmlns:a16="http://schemas.microsoft.com/office/drawing/2014/main" id="{F1BFF95E-F773-B1EE-B79D-2F05FC119162}"/>
                </a:ext>
              </a:extLst>
            </p:cNvPr>
            <p:cNvSpPr/>
            <p:nvPr/>
          </p:nvSpPr>
          <p:spPr bwMode="gray">
            <a:xfrm>
              <a:off x="2496000" y="5724000"/>
              <a:ext cx="540000" cy="180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t" anchorCtr="0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Mittel</a:t>
              </a:r>
            </a:p>
          </p:txBody>
        </p:sp>
      </p:grpSp>
      <p:grpSp>
        <p:nvGrpSpPr>
          <p:cNvPr id="301" name="Gruppieren 300">
            <a:extLst>
              <a:ext uri="{FF2B5EF4-FFF2-40B4-BE49-F238E27FC236}">
                <a16:creationId xmlns:a16="http://schemas.microsoft.com/office/drawing/2014/main" id="{C0FF4138-6509-EE30-B9EB-6D63B5EB0FC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113846" y="5652000"/>
            <a:ext cx="900000" cy="252000"/>
            <a:chOff x="2316000" y="5652000"/>
            <a:chExt cx="900000" cy="252000"/>
          </a:xfrm>
        </p:grpSpPr>
        <p:cxnSp>
          <p:nvCxnSpPr>
            <p:cNvPr id="302" name="Gerader Verbinder 301">
              <a:extLst>
                <a:ext uri="{FF2B5EF4-FFF2-40B4-BE49-F238E27FC236}">
                  <a16:creationId xmlns:a16="http://schemas.microsoft.com/office/drawing/2014/main" id="{4E198F2C-C803-2FD1-9175-F9872153546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316000" y="5652000"/>
              <a:ext cx="900000" cy="0"/>
            </a:xfrm>
            <a:prstGeom prst="line">
              <a:avLst/>
            </a:prstGeom>
            <a:ln w="12700">
              <a:solidFill>
                <a:schemeClr val="tx2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3" name="Rechteckige Legende 18">
              <a:extLst>
                <a:ext uri="{FF2B5EF4-FFF2-40B4-BE49-F238E27FC236}">
                  <a16:creationId xmlns:a16="http://schemas.microsoft.com/office/drawing/2014/main" id="{9719850B-8718-5C1E-B9B2-E15798D03DA8}"/>
                </a:ext>
              </a:extLst>
            </p:cNvPr>
            <p:cNvSpPr/>
            <p:nvPr/>
          </p:nvSpPr>
          <p:spPr bwMode="gray">
            <a:xfrm>
              <a:off x="2496000" y="5724000"/>
              <a:ext cx="540000" cy="180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t" anchorCtr="0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Gering</a:t>
              </a:r>
            </a:p>
          </p:txBody>
        </p:sp>
      </p:grpSp>
      <p:grpSp>
        <p:nvGrpSpPr>
          <p:cNvPr id="308" name="Gruppieren 307">
            <a:extLst>
              <a:ext uri="{FF2B5EF4-FFF2-40B4-BE49-F238E27FC236}">
                <a16:creationId xmlns:a16="http://schemas.microsoft.com/office/drawing/2014/main" id="{E3864757-C56D-9C8E-23C3-8597F2DB64F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75999" y="5652000"/>
            <a:ext cx="2700000" cy="396000"/>
            <a:chOff x="7175999" y="5652000"/>
            <a:chExt cx="2700000" cy="396000"/>
          </a:xfrm>
        </p:grpSpPr>
        <p:sp>
          <p:nvSpPr>
            <p:cNvPr id="305" name="Geschweifte Klammer rechts 304">
              <a:extLst>
                <a:ext uri="{FF2B5EF4-FFF2-40B4-BE49-F238E27FC236}">
                  <a16:creationId xmlns:a16="http://schemas.microsoft.com/office/drawing/2014/main" id="{A8A4AD78-BA53-3D96-9149-0FADBF0195B8}"/>
                </a:ext>
              </a:extLst>
            </p:cNvPr>
            <p:cNvSpPr/>
            <p:nvPr/>
          </p:nvSpPr>
          <p:spPr bwMode="gray">
            <a:xfrm rot="5400000">
              <a:off x="8448275" y="4379724"/>
              <a:ext cx="155448" cy="2700000"/>
            </a:xfrm>
            <a:prstGeom prst="rightBrace">
              <a:avLst>
                <a:gd name="adj1" fmla="val 54289"/>
                <a:gd name="adj2" fmla="val 50000"/>
              </a:avLst>
            </a:prstGeom>
            <a:ln w="1270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7" name="Rechteckige Legende 18">
              <a:extLst>
                <a:ext uri="{FF2B5EF4-FFF2-40B4-BE49-F238E27FC236}">
                  <a16:creationId xmlns:a16="http://schemas.microsoft.com/office/drawing/2014/main" id="{4219C98E-2F5F-DA72-F0C6-3B50F2318E85}"/>
                </a:ext>
              </a:extLst>
            </p:cNvPr>
            <p:cNvSpPr/>
            <p:nvPr/>
          </p:nvSpPr>
          <p:spPr bwMode="gray">
            <a:xfrm>
              <a:off x="8255999" y="5868000"/>
              <a:ext cx="540000" cy="180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t" anchorCtr="0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Reifegrad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EE408FE-0449-7600-C8DA-23BECA4C4F64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27E42777-DF36-01C2-B519-54142E0DC18F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17414FD9-1384-2C69-A4CD-6E7905EA25C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505A043C-0435-4B8C-2720-3F43834C9B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Innovationsstrategie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Innovationsstrategie als wichtiger Teil </a:t>
            </a:r>
            <a:br>
              <a:rPr lang="de-DE" dirty="0"/>
            </a:br>
            <a:r>
              <a:rPr lang="de-DE" dirty="0"/>
              <a:t>der Unternehmensstrategie</a:t>
            </a:r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AC0595D0-5C7E-BB7D-0642-0DD492B4EFE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36388" y="1588294"/>
            <a:ext cx="719172" cy="719170"/>
            <a:chOff x="5736388" y="1588294"/>
            <a:chExt cx="719172" cy="719170"/>
          </a:xfrm>
        </p:grpSpPr>
        <p:sp>
          <p:nvSpPr>
            <p:cNvPr id="15" name="Oval 1">
              <a:extLst>
                <a:ext uri="{FF2B5EF4-FFF2-40B4-BE49-F238E27FC236}">
                  <a16:creationId xmlns:a16="http://schemas.microsoft.com/office/drawing/2014/main" id="{D5FBCBDE-133F-1B2A-031D-73B382E2723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36388" y="1588294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dirty="0">
                <a:solidFill>
                  <a:prstClr val="black"/>
                </a:solidFill>
              </a:endParaRPr>
            </a:p>
          </p:txBody>
        </p:sp>
        <p:sp>
          <p:nvSpPr>
            <p:cNvPr id="16" name="Oval 1">
              <a:extLst>
                <a:ext uri="{FF2B5EF4-FFF2-40B4-BE49-F238E27FC236}">
                  <a16:creationId xmlns:a16="http://schemas.microsoft.com/office/drawing/2014/main" id="{E0387B73-77C3-A2E9-820E-037A4D4300D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7610" y="1659516"/>
              <a:ext cx="576728" cy="576726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AB627C1-DECD-91DA-4CA7-02619069F930}"/>
              </a:ext>
            </a:extLst>
          </p:cNvPr>
          <p:cNvGrpSpPr>
            <a:grpSpLocks noChangeAspect="1"/>
          </p:cNvGrpSpPr>
          <p:nvPr/>
        </p:nvGrpSpPr>
        <p:grpSpPr>
          <a:xfrm>
            <a:off x="4382679" y="1947876"/>
            <a:ext cx="3426589" cy="3426589"/>
            <a:chOff x="4382679" y="1947876"/>
            <a:chExt cx="3426589" cy="3426589"/>
          </a:xfrm>
        </p:grpSpPr>
        <p:sp>
          <p:nvSpPr>
            <p:cNvPr id="4" name="Oval">
              <a:extLst>
                <a:ext uri="{FF2B5EF4-FFF2-40B4-BE49-F238E27FC236}">
                  <a16:creationId xmlns:a16="http://schemas.microsoft.com/office/drawing/2014/main" id="{505EA290-D8F6-90B5-C1B5-6047AB9A34F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82679" y="1947876"/>
              <a:ext cx="3426589" cy="3426589"/>
            </a:xfrm>
            <a:custGeom>
              <a:avLst/>
              <a:gdLst>
                <a:gd name="connsiteX0" fmla="*/ 3426589 w 3426589"/>
                <a:gd name="connsiteY0" fmla="*/ 1713294 h 3426589"/>
                <a:gd name="connsiteX1" fmla="*/ 1713294 w 3426589"/>
                <a:gd name="connsiteY1" fmla="*/ 3426589 h 3426589"/>
                <a:gd name="connsiteX2" fmla="*/ 0 w 3426589"/>
                <a:gd name="connsiteY2" fmla="*/ 1713294 h 3426589"/>
                <a:gd name="connsiteX3" fmla="*/ 1713294 w 3426589"/>
                <a:gd name="connsiteY3" fmla="*/ 0 h 3426589"/>
                <a:gd name="connsiteX4" fmla="*/ 3426589 w 3426589"/>
                <a:gd name="connsiteY4" fmla="*/ 1713294 h 342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589" h="3426589">
                  <a:moveTo>
                    <a:pt x="3426589" y="1713294"/>
                  </a:moveTo>
                  <a:cubicBezTo>
                    <a:pt x="3426589" y="2659521"/>
                    <a:pt x="2659521" y="3426589"/>
                    <a:pt x="1713294" y="3426589"/>
                  </a:cubicBezTo>
                  <a:cubicBezTo>
                    <a:pt x="767068" y="3426589"/>
                    <a:pt x="0" y="2659521"/>
                    <a:pt x="0" y="1713294"/>
                  </a:cubicBezTo>
                  <a:cubicBezTo>
                    <a:pt x="0" y="767068"/>
                    <a:pt x="767068" y="0"/>
                    <a:pt x="1713294" y="0"/>
                  </a:cubicBezTo>
                  <a:cubicBezTo>
                    <a:pt x="2659521" y="0"/>
                    <a:pt x="3426589" y="767068"/>
                    <a:pt x="3426589" y="1713294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</a:pPr>
              <a:endParaRPr lang="de-DE" sz="1400" b="1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5B08B62E-63E1-A97A-5503-18F6009F32A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088744" y="2274839"/>
              <a:ext cx="1006830" cy="1385782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94ADD8E3-5D62-9918-8673-0325D5516196}"/>
                </a:ext>
              </a:extLst>
            </p:cNvPr>
            <p:cNvCxnSpPr>
              <a:cxnSpLocks/>
            </p:cNvCxnSpPr>
            <p:nvPr/>
          </p:nvCxnSpPr>
          <p:spPr bwMode="gray">
            <a:xfrm flipH="1" flipV="1">
              <a:off x="6095972" y="3661170"/>
              <a:ext cx="1629731" cy="52953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E3CD5CC4-5002-B09B-B4D6-6CC3FF56F70B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6096234" y="2274839"/>
              <a:ext cx="1006967" cy="1385971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4B49457B-55C5-7C7F-CD54-3C01A4AFDC41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4466245" y="3661171"/>
              <a:ext cx="1629728" cy="52953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">
            <a:extLst>
              <a:ext uri="{FF2B5EF4-FFF2-40B4-BE49-F238E27FC236}">
                <a16:creationId xmlns:a16="http://schemas.microsoft.com/office/drawing/2014/main" id="{1F7ACDFC-4EDB-D95B-230D-5491859EC738}"/>
              </a:ext>
            </a:extLst>
          </p:cNvPr>
          <p:cNvSpPr>
            <a:spLocks noChangeAspect="1"/>
          </p:cNvSpPr>
          <p:nvPr/>
        </p:nvSpPr>
        <p:spPr bwMode="gray">
          <a:xfrm>
            <a:off x="5195974" y="2761170"/>
            <a:ext cx="1800000" cy="1800000"/>
          </a:xfrm>
          <a:custGeom>
            <a:avLst/>
            <a:gdLst>
              <a:gd name="connsiteX0" fmla="*/ 3426589 w 3426589"/>
              <a:gd name="connsiteY0" fmla="*/ 1713294 h 3426589"/>
              <a:gd name="connsiteX1" fmla="*/ 1713294 w 3426589"/>
              <a:gd name="connsiteY1" fmla="*/ 3426589 h 3426589"/>
              <a:gd name="connsiteX2" fmla="*/ 0 w 3426589"/>
              <a:gd name="connsiteY2" fmla="*/ 1713294 h 3426589"/>
              <a:gd name="connsiteX3" fmla="*/ 1713294 w 3426589"/>
              <a:gd name="connsiteY3" fmla="*/ 0 h 3426589"/>
              <a:gd name="connsiteX4" fmla="*/ 3426589 w 3426589"/>
              <a:gd name="connsiteY4" fmla="*/ 1713294 h 342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89" h="3426589">
                <a:moveTo>
                  <a:pt x="3426589" y="1713294"/>
                </a:moveTo>
                <a:cubicBezTo>
                  <a:pt x="3426589" y="2659521"/>
                  <a:pt x="2659521" y="3426589"/>
                  <a:pt x="1713294" y="3426589"/>
                </a:cubicBezTo>
                <a:cubicBezTo>
                  <a:pt x="767068" y="3426589"/>
                  <a:pt x="0" y="2659521"/>
                  <a:pt x="0" y="1713294"/>
                </a:cubicBezTo>
                <a:cubicBezTo>
                  <a:pt x="0" y="767068"/>
                  <a:pt x="767068" y="0"/>
                  <a:pt x="1713294" y="0"/>
                </a:cubicBezTo>
                <a:cubicBezTo>
                  <a:pt x="2659521" y="0"/>
                  <a:pt x="3426589" y="767068"/>
                  <a:pt x="3426589" y="1713294"/>
                </a:cubicBezTo>
                <a:close/>
              </a:path>
            </a:pathLst>
          </a:custGeom>
          <a:solidFill>
            <a:schemeClr val="bg1"/>
          </a:solidFill>
          <a:ln w="19050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90000"/>
              </a:lnSpc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Innovations-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Strategie</a:t>
            </a:r>
          </a:p>
          <a:p>
            <a:pPr algn="ctr">
              <a:lnSpc>
                <a:spcPct val="90000"/>
              </a:lnSpc>
            </a:pPr>
            <a:endParaRPr lang="de-DE" sz="1400" b="1" dirty="0">
              <a:solidFill>
                <a:schemeClr val="tx2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endParaRPr lang="de-DE" sz="1400" b="1" dirty="0">
              <a:solidFill>
                <a:schemeClr val="tx2"/>
              </a:solidFill>
              <a:latin typeface="+mj-lt"/>
            </a:endParaRPr>
          </a:p>
          <a:p>
            <a:pPr algn="ctr">
              <a:lnSpc>
                <a:spcPct val="90000"/>
              </a:lnSpc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FuE*-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Strategie</a:t>
            </a:r>
          </a:p>
        </p:txBody>
      </p:sp>
      <p:grpSp>
        <p:nvGrpSpPr>
          <p:cNvPr id="80" name="Group 39">
            <a:extLst>
              <a:ext uri="{FF2B5EF4-FFF2-40B4-BE49-F238E27FC236}">
                <a16:creationId xmlns:a16="http://schemas.microsoft.com/office/drawing/2014/main" id="{61E5D1C6-40DF-3C48-B954-7DF68F1F2AE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55972" y="1407879"/>
            <a:ext cx="1080003" cy="1080000"/>
            <a:chOff x="5736388" y="1588294"/>
            <a:chExt cx="719172" cy="719170"/>
          </a:xfrm>
        </p:grpSpPr>
        <p:sp>
          <p:nvSpPr>
            <p:cNvPr id="81" name="Oval 1">
              <a:extLst>
                <a:ext uri="{FF2B5EF4-FFF2-40B4-BE49-F238E27FC236}">
                  <a16:creationId xmlns:a16="http://schemas.microsoft.com/office/drawing/2014/main" id="{5E0F8752-EA75-0F88-C64F-8CEE12B8BC6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36388" y="1588294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prstClr val="black"/>
                </a:solidFill>
              </a:endParaRPr>
            </a:p>
          </p:txBody>
        </p:sp>
        <p:sp>
          <p:nvSpPr>
            <p:cNvPr id="82" name="Oval 1">
              <a:extLst>
                <a:ext uri="{FF2B5EF4-FFF2-40B4-BE49-F238E27FC236}">
                  <a16:creationId xmlns:a16="http://schemas.microsoft.com/office/drawing/2014/main" id="{75F175D4-FA2A-63A3-510F-C7DBD68A5F9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96319" y="1648225"/>
              <a:ext cx="599310" cy="59930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Techno-</a:t>
              </a:r>
              <a:b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logie-</a:t>
              </a:r>
              <a:b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strategie</a:t>
              </a:r>
            </a:p>
          </p:txBody>
        </p:sp>
      </p:grpSp>
      <p:grpSp>
        <p:nvGrpSpPr>
          <p:cNvPr id="105" name="Group 42">
            <a:extLst>
              <a:ext uri="{FF2B5EF4-FFF2-40B4-BE49-F238E27FC236}">
                <a16:creationId xmlns:a16="http://schemas.microsoft.com/office/drawing/2014/main" id="{AA4A11D5-FF3C-FA92-1DC0-9FF7F840350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85420" y="2591736"/>
            <a:ext cx="1080003" cy="1080000"/>
            <a:chOff x="7365836" y="2772151"/>
            <a:chExt cx="719172" cy="719170"/>
          </a:xfrm>
        </p:grpSpPr>
        <p:sp>
          <p:nvSpPr>
            <p:cNvPr id="106" name="Oval 3">
              <a:extLst>
                <a:ext uri="{FF2B5EF4-FFF2-40B4-BE49-F238E27FC236}">
                  <a16:creationId xmlns:a16="http://schemas.microsoft.com/office/drawing/2014/main" id="{358F255A-72D1-DDDB-80D8-F993C266BEB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365836" y="2772151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prstClr val="black"/>
                </a:solidFill>
              </a:endParaRPr>
            </a:p>
          </p:txBody>
        </p:sp>
        <p:sp>
          <p:nvSpPr>
            <p:cNvPr id="107" name="Oval 3">
              <a:extLst>
                <a:ext uri="{FF2B5EF4-FFF2-40B4-BE49-F238E27FC236}">
                  <a16:creationId xmlns:a16="http://schemas.microsoft.com/office/drawing/2014/main" id="{153293B5-B5DE-917C-AE71-0B75FD1B196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25767" y="2832082"/>
              <a:ext cx="599310" cy="59930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de-DE" sz="1200" b="1" dirty="0">
                  <a:solidFill>
                    <a:schemeClr val="bg1"/>
                  </a:solidFill>
                  <a:latin typeface="+mj-lt"/>
                </a:rPr>
                <a:t>Umwelt-</a:t>
              </a:r>
              <a:br>
                <a:rPr lang="de-DE" sz="12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/>
                  </a:solidFill>
                  <a:latin typeface="+mj-lt"/>
                </a:rPr>
                <a:t>strategie</a:t>
              </a:r>
            </a:p>
          </p:txBody>
        </p:sp>
      </p:grpSp>
      <p:grpSp>
        <p:nvGrpSpPr>
          <p:cNvPr id="108" name="Group 41">
            <a:extLst>
              <a:ext uri="{FF2B5EF4-FFF2-40B4-BE49-F238E27FC236}">
                <a16:creationId xmlns:a16="http://schemas.microsoft.com/office/drawing/2014/main" id="{727856E4-6E1F-DE7F-A9E1-6CF7BA949B1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55972" y="4830635"/>
            <a:ext cx="1080003" cy="1080000"/>
            <a:chOff x="4729339" y="4687659"/>
            <a:chExt cx="719172" cy="719170"/>
          </a:xfrm>
        </p:grpSpPr>
        <p:sp>
          <p:nvSpPr>
            <p:cNvPr id="109" name="Oval 5">
              <a:extLst>
                <a:ext uri="{FF2B5EF4-FFF2-40B4-BE49-F238E27FC236}">
                  <a16:creationId xmlns:a16="http://schemas.microsoft.com/office/drawing/2014/main" id="{48A1FB75-2410-8B6A-48F0-F48723F5B2C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729339" y="4687659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prstClr val="black"/>
                </a:solidFill>
              </a:endParaRPr>
            </a:p>
          </p:txBody>
        </p:sp>
        <p:sp>
          <p:nvSpPr>
            <p:cNvPr id="116" name="Oval 5">
              <a:extLst>
                <a:ext uri="{FF2B5EF4-FFF2-40B4-BE49-F238E27FC236}">
                  <a16:creationId xmlns:a16="http://schemas.microsoft.com/office/drawing/2014/main" id="{1796E13C-AD45-6984-C140-95602374C37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789270" y="4747590"/>
              <a:ext cx="599310" cy="59930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de-DE" sz="1200" b="1" dirty="0">
                  <a:solidFill>
                    <a:schemeClr val="bg1"/>
                  </a:solidFill>
                  <a:latin typeface="+mj-lt"/>
                </a:rPr>
                <a:t>Unter-</a:t>
              </a:r>
              <a:br>
                <a:rPr lang="de-DE" sz="12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/>
                  </a:solidFill>
                  <a:latin typeface="+mj-lt"/>
                </a:rPr>
                <a:t>nehmens-</a:t>
              </a:r>
              <a:br>
                <a:rPr lang="de-DE" sz="12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/>
                  </a:solidFill>
                  <a:latin typeface="+mj-lt"/>
                </a:rPr>
                <a:t>strategie</a:t>
              </a:r>
            </a:p>
          </p:txBody>
        </p:sp>
      </p:grpSp>
      <p:grpSp>
        <p:nvGrpSpPr>
          <p:cNvPr id="117" name="Group 40">
            <a:extLst>
              <a:ext uri="{FF2B5EF4-FFF2-40B4-BE49-F238E27FC236}">
                <a16:creationId xmlns:a16="http://schemas.microsoft.com/office/drawing/2014/main" id="{E990C61B-0F86-E71B-4898-C9194C452AE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926533" y="2591736"/>
            <a:ext cx="1080003" cy="1080000"/>
            <a:chOff x="4106948" y="2772151"/>
            <a:chExt cx="719172" cy="719170"/>
          </a:xfrm>
        </p:grpSpPr>
        <p:sp>
          <p:nvSpPr>
            <p:cNvPr id="118" name="Oval 7">
              <a:extLst>
                <a:ext uri="{FF2B5EF4-FFF2-40B4-BE49-F238E27FC236}">
                  <a16:creationId xmlns:a16="http://schemas.microsoft.com/office/drawing/2014/main" id="{EEA62B97-4128-F361-4193-4F95CD36EA6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106948" y="2772151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prstClr val="black"/>
                </a:solidFill>
              </a:endParaRPr>
            </a:p>
          </p:txBody>
        </p:sp>
        <p:sp>
          <p:nvSpPr>
            <p:cNvPr id="119" name="Oval 7">
              <a:extLst>
                <a:ext uri="{FF2B5EF4-FFF2-40B4-BE49-F238E27FC236}">
                  <a16:creationId xmlns:a16="http://schemas.microsoft.com/office/drawing/2014/main" id="{750AAA2B-E38F-0077-B345-35E0D7FE1A6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166879" y="2832082"/>
              <a:ext cx="599310" cy="599308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de-DE" sz="1200" b="1" dirty="0">
                  <a:solidFill>
                    <a:schemeClr val="bg1"/>
                  </a:solidFill>
                  <a:latin typeface="+mj-lt"/>
                </a:rPr>
                <a:t>Markt-</a:t>
              </a:r>
              <a:br>
                <a:rPr lang="de-DE" sz="1200" b="1" dirty="0">
                  <a:solidFill>
                    <a:schemeClr val="bg1"/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/>
                  </a:solidFill>
                  <a:latin typeface="+mj-lt"/>
                </a:rPr>
                <a:t>strategie</a:t>
              </a:r>
            </a:p>
          </p:txBody>
        </p:sp>
      </p:grpSp>
      <p:cxnSp>
        <p:nvCxnSpPr>
          <p:cNvPr id="132" name="Gerader Verbinder 131">
            <a:extLst>
              <a:ext uri="{FF2B5EF4-FFF2-40B4-BE49-F238E27FC236}">
                <a16:creationId xmlns:a16="http://schemas.microsoft.com/office/drawing/2014/main" id="{4679836A-169F-78F0-A850-4934E67BCEFF}"/>
              </a:ext>
            </a:extLst>
          </p:cNvPr>
          <p:cNvCxnSpPr>
            <a:cxnSpLocks/>
          </p:cNvCxnSpPr>
          <p:nvPr/>
        </p:nvCxnSpPr>
        <p:spPr bwMode="gray">
          <a:xfrm rot="4320000">
            <a:off x="6951925" y="3203055"/>
            <a:ext cx="0" cy="36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Gerader Verbinder 145">
            <a:extLst>
              <a:ext uri="{FF2B5EF4-FFF2-40B4-BE49-F238E27FC236}">
                <a16:creationId xmlns:a16="http://schemas.microsoft.com/office/drawing/2014/main" id="{37C88333-1DA5-8972-A5E5-AD55D49A09DB}"/>
              </a:ext>
            </a:extLst>
          </p:cNvPr>
          <p:cNvCxnSpPr>
            <a:cxnSpLocks/>
          </p:cNvCxnSpPr>
          <p:nvPr/>
        </p:nvCxnSpPr>
        <p:spPr bwMode="gray">
          <a:xfrm rot="17280000">
            <a:off x="5240023" y="3203055"/>
            <a:ext cx="0" cy="36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Gerader Verbinder 158">
            <a:extLst>
              <a:ext uri="{FF2B5EF4-FFF2-40B4-BE49-F238E27FC236}">
                <a16:creationId xmlns:a16="http://schemas.microsoft.com/office/drawing/2014/main" id="{061107DE-9B15-C1C1-9395-9E0AD1D55BAE}"/>
              </a:ext>
            </a:extLst>
          </p:cNvPr>
          <p:cNvCxnSpPr>
            <a:cxnSpLocks/>
          </p:cNvCxnSpPr>
          <p:nvPr/>
        </p:nvCxnSpPr>
        <p:spPr bwMode="gray">
          <a:xfrm>
            <a:off x="6095974" y="2581170"/>
            <a:ext cx="0" cy="36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Gerader Verbinder 165">
            <a:extLst>
              <a:ext uri="{FF2B5EF4-FFF2-40B4-BE49-F238E27FC236}">
                <a16:creationId xmlns:a16="http://schemas.microsoft.com/office/drawing/2014/main" id="{1381E8B7-D543-3A95-B38F-E0CC0E06BBC4}"/>
              </a:ext>
            </a:extLst>
          </p:cNvPr>
          <p:cNvCxnSpPr>
            <a:cxnSpLocks/>
          </p:cNvCxnSpPr>
          <p:nvPr/>
        </p:nvCxnSpPr>
        <p:spPr bwMode="gray">
          <a:xfrm rot="10800000">
            <a:off x="6096000" y="4381170"/>
            <a:ext cx="0" cy="360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Gruppieren 170">
            <a:extLst>
              <a:ext uri="{FF2B5EF4-FFF2-40B4-BE49-F238E27FC236}">
                <a16:creationId xmlns:a16="http://schemas.microsoft.com/office/drawing/2014/main" id="{330C8059-3E1E-766A-6272-5B8526A7445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022800" y="3553170"/>
            <a:ext cx="144000" cy="216000"/>
            <a:chOff x="6022800" y="3480621"/>
            <a:chExt cx="144000" cy="216000"/>
          </a:xfrm>
        </p:grpSpPr>
        <p:cxnSp>
          <p:nvCxnSpPr>
            <p:cNvPr id="167" name="Gerader Verbinder 166">
              <a:extLst>
                <a:ext uri="{FF2B5EF4-FFF2-40B4-BE49-F238E27FC236}">
                  <a16:creationId xmlns:a16="http://schemas.microsoft.com/office/drawing/2014/main" id="{7C69EA86-3487-C5DA-B05B-362C8EF4542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166800" y="3480621"/>
              <a:ext cx="0" cy="216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r Verbinder 169">
              <a:extLst>
                <a:ext uri="{FF2B5EF4-FFF2-40B4-BE49-F238E27FC236}">
                  <a16:creationId xmlns:a16="http://schemas.microsoft.com/office/drawing/2014/main" id="{AD104CB9-6648-E7EA-BCB6-EF98CE3EDDE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022800" y="3480621"/>
              <a:ext cx="0" cy="216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uppieren 188">
            <a:extLst>
              <a:ext uri="{FF2B5EF4-FFF2-40B4-BE49-F238E27FC236}">
                <a16:creationId xmlns:a16="http://schemas.microsoft.com/office/drawing/2014/main" id="{0953B535-0186-0736-0534-057F6D35B56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847600" y="2772000"/>
            <a:ext cx="1080000" cy="720000"/>
            <a:chOff x="2667600" y="2772000"/>
            <a:chExt cx="1258933" cy="720000"/>
          </a:xfrm>
        </p:grpSpPr>
        <p:cxnSp>
          <p:nvCxnSpPr>
            <p:cNvPr id="178" name="Gerader Verbinder 177">
              <a:extLst>
                <a:ext uri="{FF2B5EF4-FFF2-40B4-BE49-F238E27FC236}">
                  <a16:creationId xmlns:a16="http://schemas.microsoft.com/office/drawing/2014/main" id="{4E2B64F6-0175-4E58-60DA-8C9D3690D303}"/>
                </a:ext>
              </a:extLst>
            </p:cNvPr>
            <p:cNvCxnSpPr/>
            <p:nvPr/>
          </p:nvCxnSpPr>
          <p:spPr bwMode="gray">
            <a:xfrm>
              <a:off x="2667600" y="2772000"/>
              <a:ext cx="0" cy="72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Gerader Verbinder 184">
              <a:extLst>
                <a:ext uri="{FF2B5EF4-FFF2-40B4-BE49-F238E27FC236}">
                  <a16:creationId xmlns:a16="http://schemas.microsoft.com/office/drawing/2014/main" id="{B4EC19C6-5C14-B5EE-0CE1-553D94B276DC}"/>
                </a:ext>
              </a:extLst>
            </p:cNvPr>
            <p:cNvCxnSpPr>
              <a:cxnSpLocks/>
              <a:endCxn id="118" idx="2"/>
            </p:cNvCxnSpPr>
            <p:nvPr/>
          </p:nvCxnSpPr>
          <p:spPr bwMode="gray">
            <a:xfrm>
              <a:off x="2667600" y="3131737"/>
              <a:ext cx="1258933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uppieren 192">
            <a:extLst>
              <a:ext uri="{FF2B5EF4-FFF2-40B4-BE49-F238E27FC236}">
                <a16:creationId xmlns:a16="http://schemas.microsoft.com/office/drawing/2014/main" id="{864BC00B-8696-1DD3-E5FC-CD6234FB4F2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474800" y="5011200"/>
            <a:ext cx="1080000" cy="720000"/>
            <a:chOff x="2667600" y="2772301"/>
            <a:chExt cx="1258933" cy="720000"/>
          </a:xfrm>
        </p:grpSpPr>
        <p:cxnSp>
          <p:nvCxnSpPr>
            <p:cNvPr id="194" name="Gerader Verbinder 193">
              <a:extLst>
                <a:ext uri="{FF2B5EF4-FFF2-40B4-BE49-F238E27FC236}">
                  <a16:creationId xmlns:a16="http://schemas.microsoft.com/office/drawing/2014/main" id="{86AD263C-7010-6E96-E71A-0ABAED433E7D}"/>
                </a:ext>
              </a:extLst>
            </p:cNvPr>
            <p:cNvCxnSpPr/>
            <p:nvPr/>
          </p:nvCxnSpPr>
          <p:spPr bwMode="gray">
            <a:xfrm>
              <a:off x="2667600" y="2772301"/>
              <a:ext cx="0" cy="72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Gerader Verbinder 194">
              <a:extLst>
                <a:ext uri="{FF2B5EF4-FFF2-40B4-BE49-F238E27FC236}">
                  <a16:creationId xmlns:a16="http://schemas.microsoft.com/office/drawing/2014/main" id="{D22FC897-53DE-E252-C4D7-45FC19E3D54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667600" y="3131737"/>
              <a:ext cx="1258933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" name="Gruppieren 198">
            <a:extLst>
              <a:ext uri="{FF2B5EF4-FFF2-40B4-BE49-F238E27FC236}">
                <a16:creationId xmlns:a16="http://schemas.microsoft.com/office/drawing/2014/main" id="{1D6C6558-B39E-86E4-2586-1D0C6A860E1C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6635867" y="5011200"/>
            <a:ext cx="1080000" cy="720000"/>
            <a:chOff x="2667600" y="2772301"/>
            <a:chExt cx="1258933" cy="720000"/>
          </a:xfrm>
        </p:grpSpPr>
        <p:cxnSp>
          <p:nvCxnSpPr>
            <p:cNvPr id="200" name="Gerader Verbinder 199">
              <a:extLst>
                <a:ext uri="{FF2B5EF4-FFF2-40B4-BE49-F238E27FC236}">
                  <a16:creationId xmlns:a16="http://schemas.microsoft.com/office/drawing/2014/main" id="{EF510844-4C89-1E68-1AC6-C31A68F774AC}"/>
                </a:ext>
              </a:extLst>
            </p:cNvPr>
            <p:cNvCxnSpPr/>
            <p:nvPr/>
          </p:nvCxnSpPr>
          <p:spPr bwMode="gray">
            <a:xfrm>
              <a:off x="2667600" y="2772301"/>
              <a:ext cx="0" cy="72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Gerader Verbinder 200">
              <a:extLst>
                <a:ext uri="{FF2B5EF4-FFF2-40B4-BE49-F238E27FC236}">
                  <a16:creationId xmlns:a16="http://schemas.microsoft.com/office/drawing/2014/main" id="{29622703-9240-E132-29CF-776E5B99C32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667600" y="3131737"/>
              <a:ext cx="1258933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uppieren 207">
            <a:extLst>
              <a:ext uri="{FF2B5EF4-FFF2-40B4-BE49-F238E27FC236}">
                <a16:creationId xmlns:a16="http://schemas.microsoft.com/office/drawing/2014/main" id="{7A7A395F-69C4-80CB-4C26-ABE1027B3815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8266667" y="2772000"/>
            <a:ext cx="1080000" cy="720000"/>
            <a:chOff x="2667600" y="2772000"/>
            <a:chExt cx="1258933" cy="720000"/>
          </a:xfrm>
        </p:grpSpPr>
        <p:cxnSp>
          <p:nvCxnSpPr>
            <p:cNvPr id="209" name="Gerader Verbinder 208">
              <a:extLst>
                <a:ext uri="{FF2B5EF4-FFF2-40B4-BE49-F238E27FC236}">
                  <a16:creationId xmlns:a16="http://schemas.microsoft.com/office/drawing/2014/main" id="{3CE28447-DD5A-3E9D-D053-41F6DF9A82E9}"/>
                </a:ext>
              </a:extLst>
            </p:cNvPr>
            <p:cNvCxnSpPr/>
            <p:nvPr/>
          </p:nvCxnSpPr>
          <p:spPr bwMode="gray">
            <a:xfrm>
              <a:off x="2667600" y="2772000"/>
              <a:ext cx="0" cy="72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Gerader Verbinder 209">
              <a:extLst>
                <a:ext uri="{FF2B5EF4-FFF2-40B4-BE49-F238E27FC236}">
                  <a16:creationId xmlns:a16="http://schemas.microsoft.com/office/drawing/2014/main" id="{310539E9-AB2E-A092-336A-94F8EBB5315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667600" y="3131737"/>
              <a:ext cx="1258933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uppieren 210">
            <a:extLst>
              <a:ext uri="{FF2B5EF4-FFF2-40B4-BE49-F238E27FC236}">
                <a16:creationId xmlns:a16="http://schemas.microsoft.com/office/drawing/2014/main" id="{78B4A138-AF2D-DCCD-6326-072C1C109DB4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6635867" y="1587600"/>
            <a:ext cx="1080000" cy="720000"/>
            <a:chOff x="2667600" y="2771457"/>
            <a:chExt cx="1258933" cy="720000"/>
          </a:xfrm>
        </p:grpSpPr>
        <p:cxnSp>
          <p:nvCxnSpPr>
            <p:cNvPr id="212" name="Gerader Verbinder 211">
              <a:extLst>
                <a:ext uri="{FF2B5EF4-FFF2-40B4-BE49-F238E27FC236}">
                  <a16:creationId xmlns:a16="http://schemas.microsoft.com/office/drawing/2014/main" id="{EE0330B4-CFEB-BB10-B00A-80D352D3780B}"/>
                </a:ext>
              </a:extLst>
            </p:cNvPr>
            <p:cNvCxnSpPr/>
            <p:nvPr/>
          </p:nvCxnSpPr>
          <p:spPr bwMode="gray">
            <a:xfrm>
              <a:off x="2667600" y="2771457"/>
              <a:ext cx="0" cy="72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Gerader Verbinder 212">
              <a:extLst>
                <a:ext uri="{FF2B5EF4-FFF2-40B4-BE49-F238E27FC236}">
                  <a16:creationId xmlns:a16="http://schemas.microsoft.com/office/drawing/2014/main" id="{B183B4C1-1501-59C3-F366-ADC2BE8D836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667600" y="3131737"/>
              <a:ext cx="1258933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2" name="Rechteckige Legende 18">
            <a:extLst>
              <a:ext uri="{FF2B5EF4-FFF2-40B4-BE49-F238E27FC236}">
                <a16:creationId xmlns:a16="http://schemas.microsoft.com/office/drawing/2014/main" id="{3B16ED88-7FAC-A688-D7B4-DD05CBD79AB2}"/>
              </a:ext>
            </a:extLst>
          </p:cNvPr>
          <p:cNvSpPr/>
          <p:nvPr/>
        </p:nvSpPr>
        <p:spPr bwMode="gray">
          <a:xfrm>
            <a:off x="7894800" y="1497879"/>
            <a:ext cx="1800000" cy="900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Technologie</a:t>
            </a:r>
          </a:p>
        </p:txBody>
      </p:sp>
      <p:sp>
        <p:nvSpPr>
          <p:cNvPr id="223" name="Rechteckige Legende 18">
            <a:extLst>
              <a:ext uri="{FF2B5EF4-FFF2-40B4-BE49-F238E27FC236}">
                <a16:creationId xmlns:a16="http://schemas.microsoft.com/office/drawing/2014/main" id="{6366E580-EC36-959D-0B94-56386C90482A}"/>
              </a:ext>
            </a:extLst>
          </p:cNvPr>
          <p:cNvSpPr/>
          <p:nvPr/>
        </p:nvSpPr>
        <p:spPr bwMode="gray">
          <a:xfrm>
            <a:off x="9525600" y="2681736"/>
            <a:ext cx="1800000" cy="900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Umweltsysteme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Umweltschutz</a:t>
            </a:r>
          </a:p>
        </p:txBody>
      </p:sp>
      <p:sp>
        <p:nvSpPr>
          <p:cNvPr id="224" name="Rechteckige Legende 18">
            <a:extLst>
              <a:ext uri="{FF2B5EF4-FFF2-40B4-BE49-F238E27FC236}">
                <a16:creationId xmlns:a16="http://schemas.microsoft.com/office/drawing/2014/main" id="{56204CCA-A78C-DAA7-4350-889AEC990E97}"/>
              </a:ext>
            </a:extLst>
          </p:cNvPr>
          <p:cNvSpPr/>
          <p:nvPr/>
        </p:nvSpPr>
        <p:spPr bwMode="gray">
          <a:xfrm>
            <a:off x="7894800" y="4920635"/>
            <a:ext cx="1800000" cy="900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Cost Management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Time Management</a:t>
            </a: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Quality Management</a:t>
            </a:r>
          </a:p>
        </p:txBody>
      </p:sp>
      <p:sp>
        <p:nvSpPr>
          <p:cNvPr id="225" name="Rechteckige Legende 18">
            <a:extLst>
              <a:ext uri="{FF2B5EF4-FFF2-40B4-BE49-F238E27FC236}">
                <a16:creationId xmlns:a16="http://schemas.microsoft.com/office/drawing/2014/main" id="{D66A7D73-3589-BD3F-D4C7-FB725A1A8EEE}"/>
              </a:ext>
            </a:extLst>
          </p:cNvPr>
          <p:cNvSpPr/>
          <p:nvPr/>
        </p:nvSpPr>
        <p:spPr bwMode="gray">
          <a:xfrm>
            <a:off x="867600" y="2681736"/>
            <a:ext cx="1800000" cy="900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Märkte,</a:t>
            </a:r>
          </a:p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Prozesse</a:t>
            </a:r>
          </a:p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Produkte</a:t>
            </a:r>
          </a:p>
        </p:txBody>
      </p:sp>
      <p:sp>
        <p:nvSpPr>
          <p:cNvPr id="226" name="Rechteckige Legende 18">
            <a:extLst>
              <a:ext uri="{FF2B5EF4-FFF2-40B4-BE49-F238E27FC236}">
                <a16:creationId xmlns:a16="http://schemas.microsoft.com/office/drawing/2014/main" id="{090D1B6B-3F40-435E-7E89-2FC02BB4B8C8}"/>
              </a:ext>
            </a:extLst>
          </p:cNvPr>
          <p:cNvSpPr/>
          <p:nvPr/>
        </p:nvSpPr>
        <p:spPr bwMode="gray">
          <a:xfrm>
            <a:off x="2494800" y="4920635"/>
            <a:ext cx="1800000" cy="900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Organisation</a:t>
            </a:r>
          </a:p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Sozialverantwortung</a:t>
            </a:r>
          </a:p>
          <a:p>
            <a:pPr algn="r">
              <a:lnSpc>
                <a:spcPct val="110000"/>
              </a:lnSpc>
              <a:spcAft>
                <a:spcPts val="3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Corporate Identity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662C61-27E6-C3A0-F1C1-27B51BDC8F7F}"/>
              </a:ext>
            </a:extLst>
          </p:cNvPr>
          <p:cNvSpPr txBox="1"/>
          <p:nvPr/>
        </p:nvSpPr>
        <p:spPr bwMode="gray">
          <a:xfrm>
            <a:off x="10213270" y="5630400"/>
            <a:ext cx="1440000" cy="720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179388">
              <a:lnSpc>
                <a:spcPct val="110000"/>
              </a:lnSpc>
            </a:pP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* Forschung und Entwicklung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6BFF0F7-4F2A-B2FB-A986-0690F2B32BD8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9" name="Rechteck 8">
              <a:hlinkClick r:id="rId2" action="ppaction://hlinksldjump"/>
              <a:extLst>
                <a:ext uri="{FF2B5EF4-FFF2-40B4-BE49-F238E27FC236}">
                  <a16:creationId xmlns:a16="http://schemas.microsoft.com/office/drawing/2014/main" id="{16B5932E-E87F-DD43-337C-E6B7FBC8C3BA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5B96B8BA-DA64-7DF3-57F0-AE137B392B8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60B0865-BFDA-1F85-45CE-5286BA6D8F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3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Haus der Innovation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Elemente und Bausteine für </a:t>
            </a:r>
            <a:br>
              <a:rPr lang="de-DE" dirty="0"/>
            </a:br>
            <a:r>
              <a:rPr lang="de-DE" dirty="0"/>
              <a:t>Innovationsprozesse</a:t>
            </a:r>
          </a:p>
          <a:p>
            <a:endParaRPr lang="de-DE" dirty="0"/>
          </a:p>
        </p:txBody>
      </p: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7A610E20-0C24-2DCF-D744-5C907291064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110400" y="1260000"/>
            <a:ext cx="5254458" cy="4550398"/>
            <a:chOff x="3110400" y="1260000"/>
            <a:chExt cx="5254458" cy="4550398"/>
          </a:xfrm>
        </p:grpSpPr>
        <p:grpSp>
          <p:nvGrpSpPr>
            <p:cNvPr id="101" name="Gruppieren 100">
              <a:extLst>
                <a:ext uri="{FF2B5EF4-FFF2-40B4-BE49-F238E27FC236}">
                  <a16:creationId xmlns:a16="http://schemas.microsoft.com/office/drawing/2014/main" id="{F3A2BF7B-BFA4-C218-B967-656840F4443E}"/>
                </a:ext>
              </a:extLst>
            </p:cNvPr>
            <p:cNvGrpSpPr>
              <a:grpSpLocks/>
            </p:cNvGrpSpPr>
            <p:nvPr/>
          </p:nvGrpSpPr>
          <p:grpSpPr bwMode="gray">
            <a:xfrm>
              <a:off x="3110400" y="1260000"/>
              <a:ext cx="5254458" cy="4550398"/>
              <a:chOff x="3729037" y="1263626"/>
              <a:chExt cx="4733925" cy="4099615"/>
            </a:xfrm>
          </p:grpSpPr>
          <p:sp>
            <p:nvSpPr>
              <p:cNvPr id="135" name="Freihandform: Form 134">
                <a:extLst>
                  <a:ext uri="{FF2B5EF4-FFF2-40B4-BE49-F238E27FC236}">
                    <a16:creationId xmlns:a16="http://schemas.microsoft.com/office/drawing/2014/main" id="{8B899746-B1AE-20AD-A7CA-07A23C44B91A}"/>
                  </a:ext>
                </a:extLst>
              </p:cNvPr>
              <p:cNvSpPr/>
              <p:nvPr/>
            </p:nvSpPr>
            <p:spPr bwMode="gray">
              <a:xfrm>
                <a:off x="3729037" y="5077491"/>
                <a:ext cx="4733925" cy="285750"/>
              </a:xfrm>
              <a:custGeom>
                <a:avLst/>
                <a:gdLst>
                  <a:gd name="connsiteX0" fmla="*/ 4591050 w 4733925"/>
                  <a:gd name="connsiteY0" fmla="*/ 285750 h 285750"/>
                  <a:gd name="connsiteX1" fmla="*/ 142875 w 4733925"/>
                  <a:gd name="connsiteY1" fmla="*/ 285750 h 285750"/>
                  <a:gd name="connsiteX2" fmla="*/ 0 w 4733925"/>
                  <a:gd name="connsiteY2" fmla="*/ 142875 h 285750"/>
                  <a:gd name="connsiteX3" fmla="*/ 142875 w 4733925"/>
                  <a:gd name="connsiteY3" fmla="*/ 0 h 285750"/>
                  <a:gd name="connsiteX4" fmla="*/ 4591050 w 4733925"/>
                  <a:gd name="connsiteY4" fmla="*/ 0 h 285750"/>
                  <a:gd name="connsiteX5" fmla="*/ 4733925 w 4733925"/>
                  <a:gd name="connsiteY5" fmla="*/ 142875 h 285750"/>
                  <a:gd name="connsiteX6" fmla="*/ 4591050 w 4733925"/>
                  <a:gd name="connsiteY6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3925" h="285750">
                    <a:moveTo>
                      <a:pt x="4591050" y="285750"/>
                    </a:moveTo>
                    <a:lnTo>
                      <a:pt x="142875" y="285750"/>
                    </a:lnTo>
                    <a:cubicBezTo>
                      <a:pt x="64008" y="285750"/>
                      <a:pt x="0" y="221742"/>
                      <a:pt x="0" y="142875"/>
                    </a:cubicBezTo>
                    <a:cubicBezTo>
                      <a:pt x="0" y="64008"/>
                      <a:pt x="64008" y="0"/>
                      <a:pt x="142875" y="0"/>
                    </a:cubicBezTo>
                    <a:lnTo>
                      <a:pt x="4591050" y="0"/>
                    </a:lnTo>
                    <a:cubicBezTo>
                      <a:pt x="4669917" y="0"/>
                      <a:pt x="4733925" y="64008"/>
                      <a:pt x="4733925" y="142875"/>
                    </a:cubicBezTo>
                    <a:cubicBezTo>
                      <a:pt x="4733925" y="221742"/>
                      <a:pt x="4669917" y="285750"/>
                      <a:pt x="4591050" y="28575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  <a:alpha val="50000"/>
                </a:schemeClr>
              </a:solidFill>
              <a:ln w="127000" cap="rnd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2" name="Freihandform: Form 101">
                <a:extLst>
                  <a:ext uri="{FF2B5EF4-FFF2-40B4-BE49-F238E27FC236}">
                    <a16:creationId xmlns:a16="http://schemas.microsoft.com/office/drawing/2014/main" id="{CEF21386-9991-2E2C-96CC-98659150A81F}"/>
                  </a:ext>
                </a:extLst>
              </p:cNvPr>
              <p:cNvSpPr/>
              <p:nvPr/>
            </p:nvSpPr>
            <p:spPr bwMode="gray">
              <a:xfrm flipH="1">
                <a:off x="6692336" y="1617154"/>
                <a:ext cx="708278" cy="942403"/>
              </a:xfrm>
              <a:custGeom>
                <a:avLst/>
                <a:gdLst>
                  <a:gd name="connsiteX0" fmla="*/ 0 w 708278"/>
                  <a:gd name="connsiteY0" fmla="*/ 942403 h 942403"/>
                  <a:gd name="connsiteX1" fmla="*/ 0 w 708278"/>
                  <a:gd name="connsiteY1" fmla="*/ 0 h 942403"/>
                  <a:gd name="connsiteX2" fmla="*/ 708279 w 708278"/>
                  <a:gd name="connsiteY2" fmla="*/ 0 h 942403"/>
                  <a:gd name="connsiteX3" fmla="*/ 708279 w 708278"/>
                  <a:gd name="connsiteY3" fmla="*/ 401193 h 942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278" h="942403">
                    <a:moveTo>
                      <a:pt x="0" y="942403"/>
                    </a:moveTo>
                    <a:lnTo>
                      <a:pt x="0" y="0"/>
                    </a:lnTo>
                    <a:lnTo>
                      <a:pt x="708279" y="0"/>
                    </a:lnTo>
                    <a:lnTo>
                      <a:pt x="708279" y="401193"/>
                    </a:lnTo>
                  </a:path>
                </a:pathLst>
              </a:custGeom>
              <a:noFill/>
              <a:ln w="127000" cap="rnd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3" name="Freihandform: Form 102">
                <a:extLst>
                  <a:ext uri="{FF2B5EF4-FFF2-40B4-BE49-F238E27FC236}">
                    <a16:creationId xmlns:a16="http://schemas.microsoft.com/office/drawing/2014/main" id="{C77F4769-003B-C65A-5B5E-BFB5E408D0B8}"/>
                  </a:ext>
                </a:extLst>
              </p:cNvPr>
              <p:cNvSpPr/>
              <p:nvPr/>
            </p:nvSpPr>
            <p:spPr bwMode="gray">
              <a:xfrm flipH="1">
                <a:off x="6574226" y="1263626"/>
                <a:ext cx="944499" cy="354234"/>
              </a:xfrm>
              <a:custGeom>
                <a:avLst/>
                <a:gdLst>
                  <a:gd name="connsiteX0" fmla="*/ 520732 w 944499"/>
                  <a:gd name="connsiteY0" fmla="*/ 0 h 354234"/>
                  <a:gd name="connsiteX1" fmla="*/ 897255 w 944499"/>
                  <a:gd name="connsiteY1" fmla="*/ 0 h 354234"/>
                  <a:gd name="connsiteX2" fmla="*/ 944499 w 944499"/>
                  <a:gd name="connsiteY2" fmla="*/ 47244 h 354234"/>
                  <a:gd name="connsiteX3" fmla="*/ 944499 w 944499"/>
                  <a:gd name="connsiteY3" fmla="*/ 306991 h 354234"/>
                  <a:gd name="connsiteX4" fmla="*/ 897255 w 944499"/>
                  <a:gd name="connsiteY4" fmla="*/ 354235 h 354234"/>
                  <a:gd name="connsiteX5" fmla="*/ 47244 w 944499"/>
                  <a:gd name="connsiteY5" fmla="*/ 354235 h 354234"/>
                  <a:gd name="connsiteX6" fmla="*/ 0 w 944499"/>
                  <a:gd name="connsiteY6" fmla="*/ 306991 h 354234"/>
                  <a:gd name="connsiteX7" fmla="*/ 0 w 944499"/>
                  <a:gd name="connsiteY7" fmla="*/ 47244 h 354234"/>
                  <a:gd name="connsiteX8" fmla="*/ 47244 w 944499"/>
                  <a:gd name="connsiteY8" fmla="*/ 0 h 354234"/>
                  <a:gd name="connsiteX9" fmla="*/ 187547 w 944499"/>
                  <a:gd name="connsiteY9" fmla="*/ 0 h 35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4499" h="354234">
                    <a:moveTo>
                      <a:pt x="520732" y="0"/>
                    </a:moveTo>
                    <a:lnTo>
                      <a:pt x="897255" y="0"/>
                    </a:lnTo>
                    <a:cubicBezTo>
                      <a:pt x="923354" y="0"/>
                      <a:pt x="944499" y="21146"/>
                      <a:pt x="944499" y="47244"/>
                    </a:cubicBezTo>
                    <a:lnTo>
                      <a:pt x="944499" y="306991"/>
                    </a:lnTo>
                    <a:cubicBezTo>
                      <a:pt x="944499" y="333089"/>
                      <a:pt x="923354" y="354235"/>
                      <a:pt x="897255" y="354235"/>
                    </a:cubicBezTo>
                    <a:lnTo>
                      <a:pt x="47244" y="354235"/>
                    </a:lnTo>
                    <a:cubicBezTo>
                      <a:pt x="21146" y="354235"/>
                      <a:pt x="0" y="333089"/>
                      <a:pt x="0" y="306991"/>
                    </a:cubicBezTo>
                    <a:lnTo>
                      <a:pt x="0" y="47244"/>
                    </a:lnTo>
                    <a:cubicBezTo>
                      <a:pt x="0" y="21146"/>
                      <a:pt x="21146" y="0"/>
                      <a:pt x="47244" y="0"/>
                    </a:cubicBezTo>
                    <a:lnTo>
                      <a:pt x="187547" y="0"/>
                    </a:lnTo>
                  </a:path>
                </a:pathLst>
              </a:custGeom>
              <a:noFill/>
              <a:ln w="127000" cap="rnd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4" name="Freihandform: Form 103">
                <a:extLst>
                  <a:ext uri="{FF2B5EF4-FFF2-40B4-BE49-F238E27FC236}">
                    <a16:creationId xmlns:a16="http://schemas.microsoft.com/office/drawing/2014/main" id="{5F7DDF29-E519-B7D6-68CE-B4B0B6BDD226}"/>
                  </a:ext>
                </a:extLst>
              </p:cNvPr>
              <p:cNvSpPr/>
              <p:nvPr/>
            </p:nvSpPr>
            <p:spPr bwMode="gray">
              <a:xfrm>
                <a:off x="4349591" y="3408521"/>
                <a:ext cx="9525" cy="1084611"/>
              </a:xfrm>
              <a:custGeom>
                <a:avLst/>
                <a:gdLst>
                  <a:gd name="connsiteX0" fmla="*/ 0 w 9525"/>
                  <a:gd name="connsiteY0" fmla="*/ 1084612 h 1084611"/>
                  <a:gd name="connsiteX1" fmla="*/ 0 w 9525"/>
                  <a:gd name="connsiteY1" fmla="*/ 0 h 1084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084611">
                    <a:moveTo>
                      <a:pt x="0" y="1084612"/>
                    </a:moveTo>
                    <a:lnTo>
                      <a:pt x="0" y="0"/>
                    </a:lnTo>
                  </a:path>
                </a:pathLst>
              </a:custGeom>
              <a:noFill/>
              <a:ln w="127000" cap="rnd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5" name="Freihandform: Form 104">
                <a:extLst>
                  <a:ext uri="{FF2B5EF4-FFF2-40B4-BE49-F238E27FC236}">
                    <a16:creationId xmlns:a16="http://schemas.microsoft.com/office/drawing/2014/main" id="{D275258A-64A4-61C4-8D7B-C8564F6DEA19}"/>
                  </a:ext>
                </a:extLst>
              </p:cNvPr>
              <p:cNvSpPr/>
              <p:nvPr/>
            </p:nvSpPr>
            <p:spPr bwMode="gray">
              <a:xfrm>
                <a:off x="4349591" y="3408521"/>
                <a:ext cx="3541585" cy="1668970"/>
              </a:xfrm>
              <a:custGeom>
                <a:avLst/>
                <a:gdLst>
                  <a:gd name="connsiteX0" fmla="*/ 3541586 w 3541585"/>
                  <a:gd name="connsiteY0" fmla="*/ 0 h 1668970"/>
                  <a:gd name="connsiteX1" fmla="*/ 3541586 w 3541585"/>
                  <a:gd name="connsiteY1" fmla="*/ 1668971 h 1668970"/>
                  <a:gd name="connsiteX2" fmla="*/ 0 w 3541585"/>
                  <a:gd name="connsiteY2" fmla="*/ 1668971 h 1668970"/>
                  <a:gd name="connsiteX3" fmla="*/ 0 w 3541585"/>
                  <a:gd name="connsiteY3" fmla="*/ 1425226 h 1668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1585" h="1668970">
                    <a:moveTo>
                      <a:pt x="3541586" y="0"/>
                    </a:moveTo>
                    <a:lnTo>
                      <a:pt x="3541586" y="1668971"/>
                    </a:lnTo>
                    <a:lnTo>
                      <a:pt x="0" y="1668971"/>
                    </a:lnTo>
                    <a:lnTo>
                      <a:pt x="0" y="1425226"/>
                    </a:lnTo>
                  </a:path>
                </a:pathLst>
              </a:custGeom>
              <a:noFill/>
              <a:ln w="127000" cap="rnd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70CF512B-344B-50E7-6818-2B34CCA4FA39}"/>
                  </a:ext>
                </a:extLst>
              </p:cNvPr>
              <p:cNvSpPr/>
              <p:nvPr/>
            </p:nvSpPr>
            <p:spPr bwMode="gray">
              <a:xfrm>
                <a:off x="3912762" y="1624488"/>
                <a:ext cx="4415245" cy="1912443"/>
              </a:xfrm>
              <a:custGeom>
                <a:avLst/>
                <a:gdLst>
                  <a:gd name="connsiteX0" fmla="*/ 3757626 w 4415245"/>
                  <a:gd name="connsiteY0" fmla="*/ 1143286 h 1912443"/>
                  <a:gd name="connsiteX1" fmla="*/ 2315446 w 4415245"/>
                  <a:gd name="connsiteY1" fmla="*/ 36576 h 1912443"/>
                  <a:gd name="connsiteX2" fmla="*/ 2099800 w 4415245"/>
                  <a:gd name="connsiteY2" fmla="*/ 36576 h 1912443"/>
                  <a:gd name="connsiteX3" fmla="*/ 69260 w 4415245"/>
                  <a:gd name="connsiteY3" fmla="*/ 1594866 h 1912443"/>
                  <a:gd name="connsiteX4" fmla="*/ 36589 w 4415245"/>
                  <a:gd name="connsiteY4" fmla="*/ 1843183 h 1912443"/>
                  <a:gd name="connsiteX5" fmla="*/ 284906 w 4415245"/>
                  <a:gd name="connsiteY5" fmla="*/ 1875854 h 1912443"/>
                  <a:gd name="connsiteX6" fmla="*/ 2207623 w 4415245"/>
                  <a:gd name="connsiteY6" fmla="*/ 400241 h 1912443"/>
                  <a:gd name="connsiteX7" fmla="*/ 4130340 w 4415245"/>
                  <a:gd name="connsiteY7" fmla="*/ 1875758 h 1912443"/>
                  <a:gd name="connsiteX8" fmla="*/ 4238067 w 4415245"/>
                  <a:gd name="connsiteY8" fmla="*/ 1912334 h 1912443"/>
                  <a:gd name="connsiteX9" fmla="*/ 4378656 w 4415245"/>
                  <a:gd name="connsiteY9" fmla="*/ 1843088 h 1912443"/>
                  <a:gd name="connsiteX10" fmla="*/ 4345985 w 4415245"/>
                  <a:gd name="connsiteY10" fmla="*/ 1594771 h 1912443"/>
                  <a:gd name="connsiteX11" fmla="*/ 4026707 w 4415245"/>
                  <a:gd name="connsiteY11" fmla="*/ 1349788 h 191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15245" h="1912443">
                    <a:moveTo>
                      <a:pt x="3757626" y="1143286"/>
                    </a:moveTo>
                    <a:lnTo>
                      <a:pt x="2315446" y="36576"/>
                    </a:lnTo>
                    <a:cubicBezTo>
                      <a:pt x="2251819" y="-12192"/>
                      <a:pt x="2163427" y="-12192"/>
                      <a:pt x="2099800" y="36576"/>
                    </a:cubicBezTo>
                    <a:lnTo>
                      <a:pt x="69260" y="1594866"/>
                    </a:lnTo>
                    <a:cubicBezTo>
                      <a:pt x="-8273" y="1654397"/>
                      <a:pt x="-22942" y="1765554"/>
                      <a:pt x="36589" y="1843183"/>
                    </a:cubicBezTo>
                    <a:cubicBezTo>
                      <a:pt x="96121" y="1920716"/>
                      <a:pt x="207278" y="1935385"/>
                      <a:pt x="284906" y="1875854"/>
                    </a:cubicBezTo>
                    <a:lnTo>
                      <a:pt x="2207623" y="400241"/>
                    </a:lnTo>
                    <a:lnTo>
                      <a:pt x="4130340" y="1875758"/>
                    </a:lnTo>
                    <a:cubicBezTo>
                      <a:pt x="4161200" y="1899571"/>
                      <a:pt x="4199110" y="1912430"/>
                      <a:pt x="4238067" y="1912334"/>
                    </a:cubicBezTo>
                    <a:cubicBezTo>
                      <a:pt x="4291217" y="1912334"/>
                      <a:pt x="4343795" y="1888522"/>
                      <a:pt x="4378656" y="1843088"/>
                    </a:cubicBezTo>
                    <a:cubicBezTo>
                      <a:pt x="4438187" y="1765459"/>
                      <a:pt x="4423519" y="1654302"/>
                      <a:pt x="4345985" y="1594771"/>
                    </a:cubicBezTo>
                    <a:lnTo>
                      <a:pt x="4026707" y="1349788"/>
                    </a:lnTo>
                  </a:path>
                </a:pathLst>
              </a:custGeom>
              <a:noFill/>
              <a:ln w="127000" cap="rnd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7" name="Freihandform: Form 106">
                <a:extLst>
                  <a:ext uri="{FF2B5EF4-FFF2-40B4-BE49-F238E27FC236}">
                    <a16:creationId xmlns:a16="http://schemas.microsoft.com/office/drawing/2014/main" id="{B361E13A-2597-AF05-4064-B9B46CB58780}"/>
                  </a:ext>
                </a:extLst>
              </p:cNvPr>
              <p:cNvSpPr/>
              <p:nvPr/>
            </p:nvSpPr>
            <p:spPr bwMode="gray">
              <a:xfrm>
                <a:off x="3729037" y="5077491"/>
                <a:ext cx="4733925" cy="285750"/>
              </a:xfrm>
              <a:custGeom>
                <a:avLst/>
                <a:gdLst>
                  <a:gd name="connsiteX0" fmla="*/ 4591050 w 4733925"/>
                  <a:gd name="connsiteY0" fmla="*/ 285750 h 285750"/>
                  <a:gd name="connsiteX1" fmla="*/ 142875 w 4733925"/>
                  <a:gd name="connsiteY1" fmla="*/ 285750 h 285750"/>
                  <a:gd name="connsiteX2" fmla="*/ 0 w 4733925"/>
                  <a:gd name="connsiteY2" fmla="*/ 142875 h 285750"/>
                  <a:gd name="connsiteX3" fmla="*/ 142875 w 4733925"/>
                  <a:gd name="connsiteY3" fmla="*/ 0 h 285750"/>
                  <a:gd name="connsiteX4" fmla="*/ 4591050 w 4733925"/>
                  <a:gd name="connsiteY4" fmla="*/ 0 h 285750"/>
                  <a:gd name="connsiteX5" fmla="*/ 4733925 w 4733925"/>
                  <a:gd name="connsiteY5" fmla="*/ 142875 h 285750"/>
                  <a:gd name="connsiteX6" fmla="*/ 4591050 w 4733925"/>
                  <a:gd name="connsiteY6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3925" h="285750">
                    <a:moveTo>
                      <a:pt x="4591050" y="285750"/>
                    </a:moveTo>
                    <a:lnTo>
                      <a:pt x="142875" y="285750"/>
                    </a:lnTo>
                    <a:cubicBezTo>
                      <a:pt x="64008" y="285750"/>
                      <a:pt x="0" y="221742"/>
                      <a:pt x="0" y="142875"/>
                    </a:cubicBezTo>
                    <a:cubicBezTo>
                      <a:pt x="0" y="64008"/>
                      <a:pt x="64008" y="0"/>
                      <a:pt x="142875" y="0"/>
                    </a:cubicBezTo>
                    <a:lnTo>
                      <a:pt x="4591050" y="0"/>
                    </a:lnTo>
                    <a:cubicBezTo>
                      <a:pt x="4669917" y="0"/>
                      <a:pt x="4733925" y="64008"/>
                      <a:pt x="4733925" y="142875"/>
                    </a:cubicBezTo>
                    <a:cubicBezTo>
                      <a:pt x="4733925" y="221742"/>
                      <a:pt x="4669917" y="285750"/>
                      <a:pt x="4591050" y="285750"/>
                    </a:cubicBezTo>
                    <a:close/>
                  </a:path>
                </a:pathLst>
              </a:custGeom>
              <a:noFill/>
              <a:ln w="127000" cap="rnd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34" name="Freihandform: Form 133">
                <a:extLst>
                  <a:ext uri="{FF2B5EF4-FFF2-40B4-BE49-F238E27FC236}">
                    <a16:creationId xmlns:a16="http://schemas.microsoft.com/office/drawing/2014/main" id="{EA8FB739-7B47-5569-CCCB-3D991CBBAC60}"/>
                  </a:ext>
                </a:extLst>
              </p:cNvPr>
              <p:cNvSpPr/>
              <p:nvPr/>
            </p:nvSpPr>
            <p:spPr bwMode="gray">
              <a:xfrm>
                <a:off x="3912762" y="1624488"/>
                <a:ext cx="4415245" cy="1912443"/>
              </a:xfrm>
              <a:custGeom>
                <a:avLst/>
                <a:gdLst>
                  <a:gd name="connsiteX0" fmla="*/ 3757626 w 4415245"/>
                  <a:gd name="connsiteY0" fmla="*/ 1143286 h 1912443"/>
                  <a:gd name="connsiteX1" fmla="*/ 2315446 w 4415245"/>
                  <a:gd name="connsiteY1" fmla="*/ 36576 h 1912443"/>
                  <a:gd name="connsiteX2" fmla="*/ 2099800 w 4415245"/>
                  <a:gd name="connsiteY2" fmla="*/ 36576 h 1912443"/>
                  <a:gd name="connsiteX3" fmla="*/ 69260 w 4415245"/>
                  <a:gd name="connsiteY3" fmla="*/ 1594866 h 1912443"/>
                  <a:gd name="connsiteX4" fmla="*/ 36589 w 4415245"/>
                  <a:gd name="connsiteY4" fmla="*/ 1843183 h 1912443"/>
                  <a:gd name="connsiteX5" fmla="*/ 284906 w 4415245"/>
                  <a:gd name="connsiteY5" fmla="*/ 1875854 h 1912443"/>
                  <a:gd name="connsiteX6" fmla="*/ 2207623 w 4415245"/>
                  <a:gd name="connsiteY6" fmla="*/ 400241 h 1912443"/>
                  <a:gd name="connsiteX7" fmla="*/ 4130340 w 4415245"/>
                  <a:gd name="connsiteY7" fmla="*/ 1875758 h 1912443"/>
                  <a:gd name="connsiteX8" fmla="*/ 4238067 w 4415245"/>
                  <a:gd name="connsiteY8" fmla="*/ 1912334 h 1912443"/>
                  <a:gd name="connsiteX9" fmla="*/ 4378656 w 4415245"/>
                  <a:gd name="connsiteY9" fmla="*/ 1843088 h 1912443"/>
                  <a:gd name="connsiteX10" fmla="*/ 4345985 w 4415245"/>
                  <a:gd name="connsiteY10" fmla="*/ 1594771 h 1912443"/>
                  <a:gd name="connsiteX11" fmla="*/ 4026707 w 4415245"/>
                  <a:gd name="connsiteY11" fmla="*/ 1349788 h 191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15245" h="1912443">
                    <a:moveTo>
                      <a:pt x="3757626" y="1143286"/>
                    </a:moveTo>
                    <a:lnTo>
                      <a:pt x="2315446" y="36576"/>
                    </a:lnTo>
                    <a:cubicBezTo>
                      <a:pt x="2251819" y="-12192"/>
                      <a:pt x="2163427" y="-12192"/>
                      <a:pt x="2099800" y="36576"/>
                    </a:cubicBezTo>
                    <a:lnTo>
                      <a:pt x="69260" y="1594866"/>
                    </a:lnTo>
                    <a:cubicBezTo>
                      <a:pt x="-8273" y="1654397"/>
                      <a:pt x="-22942" y="1765554"/>
                      <a:pt x="36589" y="1843183"/>
                    </a:cubicBezTo>
                    <a:cubicBezTo>
                      <a:pt x="96121" y="1920716"/>
                      <a:pt x="207278" y="1935385"/>
                      <a:pt x="284906" y="1875854"/>
                    </a:cubicBezTo>
                    <a:lnTo>
                      <a:pt x="2207623" y="400241"/>
                    </a:lnTo>
                    <a:lnTo>
                      <a:pt x="4130340" y="1875758"/>
                    </a:lnTo>
                    <a:cubicBezTo>
                      <a:pt x="4161200" y="1899571"/>
                      <a:pt x="4199110" y="1912430"/>
                      <a:pt x="4238067" y="1912334"/>
                    </a:cubicBezTo>
                    <a:cubicBezTo>
                      <a:pt x="4291217" y="1912334"/>
                      <a:pt x="4343795" y="1888522"/>
                      <a:pt x="4378656" y="1843088"/>
                    </a:cubicBezTo>
                    <a:cubicBezTo>
                      <a:pt x="4438187" y="1765459"/>
                      <a:pt x="4423519" y="1654302"/>
                      <a:pt x="4345985" y="1594771"/>
                    </a:cubicBezTo>
                    <a:lnTo>
                      <a:pt x="4026707" y="1349788"/>
                    </a:lnTo>
                  </a:path>
                </a:pathLst>
              </a:custGeom>
              <a:solidFill>
                <a:schemeClr val="tx2">
                  <a:lumMod val="20000"/>
                  <a:lumOff val="80000"/>
                  <a:alpha val="50000"/>
                </a:schemeClr>
              </a:solidFill>
              <a:ln w="127000" cap="rnd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AF36DC2D-B496-8BC9-E759-1359AB60059C}"/>
                </a:ext>
              </a:extLst>
            </p:cNvPr>
            <p:cNvGrpSpPr>
              <a:grpSpLocks/>
            </p:cNvGrpSpPr>
            <p:nvPr/>
          </p:nvGrpSpPr>
          <p:grpSpPr bwMode="gray">
            <a:xfrm>
              <a:off x="3110400" y="1260000"/>
              <a:ext cx="5254458" cy="4550398"/>
              <a:chOff x="3729037" y="1263626"/>
              <a:chExt cx="4733925" cy="4099615"/>
            </a:xfrm>
          </p:grpSpPr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EC3D5007-2DF6-C300-232C-77E156513636}"/>
                  </a:ext>
                </a:extLst>
              </p:cNvPr>
              <p:cNvSpPr/>
              <p:nvPr/>
            </p:nvSpPr>
            <p:spPr bwMode="gray">
              <a:xfrm flipH="1">
                <a:off x="6692336" y="1617154"/>
                <a:ext cx="708278" cy="942403"/>
              </a:xfrm>
              <a:custGeom>
                <a:avLst/>
                <a:gdLst>
                  <a:gd name="connsiteX0" fmla="*/ 0 w 708278"/>
                  <a:gd name="connsiteY0" fmla="*/ 942403 h 942403"/>
                  <a:gd name="connsiteX1" fmla="*/ 0 w 708278"/>
                  <a:gd name="connsiteY1" fmla="*/ 0 h 942403"/>
                  <a:gd name="connsiteX2" fmla="*/ 708279 w 708278"/>
                  <a:gd name="connsiteY2" fmla="*/ 0 h 942403"/>
                  <a:gd name="connsiteX3" fmla="*/ 708279 w 708278"/>
                  <a:gd name="connsiteY3" fmla="*/ 401193 h 942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278" h="942403">
                    <a:moveTo>
                      <a:pt x="0" y="942403"/>
                    </a:moveTo>
                    <a:lnTo>
                      <a:pt x="0" y="0"/>
                    </a:lnTo>
                    <a:lnTo>
                      <a:pt x="708279" y="0"/>
                    </a:lnTo>
                    <a:lnTo>
                      <a:pt x="708279" y="401193"/>
                    </a:ln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FD83245E-2949-B4F2-8C78-89ACE054537C}"/>
                  </a:ext>
                </a:extLst>
              </p:cNvPr>
              <p:cNvSpPr/>
              <p:nvPr/>
            </p:nvSpPr>
            <p:spPr bwMode="gray">
              <a:xfrm flipH="1">
                <a:off x="6574226" y="1263626"/>
                <a:ext cx="944499" cy="354234"/>
              </a:xfrm>
              <a:custGeom>
                <a:avLst/>
                <a:gdLst>
                  <a:gd name="connsiteX0" fmla="*/ 520732 w 944499"/>
                  <a:gd name="connsiteY0" fmla="*/ 0 h 354234"/>
                  <a:gd name="connsiteX1" fmla="*/ 897255 w 944499"/>
                  <a:gd name="connsiteY1" fmla="*/ 0 h 354234"/>
                  <a:gd name="connsiteX2" fmla="*/ 944499 w 944499"/>
                  <a:gd name="connsiteY2" fmla="*/ 47244 h 354234"/>
                  <a:gd name="connsiteX3" fmla="*/ 944499 w 944499"/>
                  <a:gd name="connsiteY3" fmla="*/ 306991 h 354234"/>
                  <a:gd name="connsiteX4" fmla="*/ 897255 w 944499"/>
                  <a:gd name="connsiteY4" fmla="*/ 354235 h 354234"/>
                  <a:gd name="connsiteX5" fmla="*/ 47244 w 944499"/>
                  <a:gd name="connsiteY5" fmla="*/ 354235 h 354234"/>
                  <a:gd name="connsiteX6" fmla="*/ 0 w 944499"/>
                  <a:gd name="connsiteY6" fmla="*/ 306991 h 354234"/>
                  <a:gd name="connsiteX7" fmla="*/ 0 w 944499"/>
                  <a:gd name="connsiteY7" fmla="*/ 47244 h 354234"/>
                  <a:gd name="connsiteX8" fmla="*/ 47244 w 944499"/>
                  <a:gd name="connsiteY8" fmla="*/ 0 h 354234"/>
                  <a:gd name="connsiteX9" fmla="*/ 187547 w 944499"/>
                  <a:gd name="connsiteY9" fmla="*/ 0 h 354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4499" h="354234">
                    <a:moveTo>
                      <a:pt x="520732" y="0"/>
                    </a:moveTo>
                    <a:lnTo>
                      <a:pt x="897255" y="0"/>
                    </a:lnTo>
                    <a:cubicBezTo>
                      <a:pt x="923354" y="0"/>
                      <a:pt x="944499" y="21146"/>
                      <a:pt x="944499" y="47244"/>
                    </a:cubicBezTo>
                    <a:lnTo>
                      <a:pt x="944499" y="306991"/>
                    </a:lnTo>
                    <a:cubicBezTo>
                      <a:pt x="944499" y="333089"/>
                      <a:pt x="923354" y="354235"/>
                      <a:pt x="897255" y="354235"/>
                    </a:cubicBezTo>
                    <a:lnTo>
                      <a:pt x="47244" y="354235"/>
                    </a:lnTo>
                    <a:cubicBezTo>
                      <a:pt x="21146" y="354235"/>
                      <a:pt x="0" y="333089"/>
                      <a:pt x="0" y="306991"/>
                    </a:cubicBezTo>
                    <a:lnTo>
                      <a:pt x="0" y="47244"/>
                    </a:lnTo>
                    <a:cubicBezTo>
                      <a:pt x="0" y="21146"/>
                      <a:pt x="21146" y="0"/>
                      <a:pt x="47244" y="0"/>
                    </a:cubicBezTo>
                    <a:lnTo>
                      <a:pt x="187547" y="0"/>
                    </a:ln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D18C617B-64D4-2B53-81DC-1D0F4726D113}"/>
                  </a:ext>
                </a:extLst>
              </p:cNvPr>
              <p:cNvSpPr/>
              <p:nvPr/>
            </p:nvSpPr>
            <p:spPr bwMode="gray">
              <a:xfrm>
                <a:off x="4349591" y="3408521"/>
                <a:ext cx="9525" cy="1084611"/>
              </a:xfrm>
              <a:custGeom>
                <a:avLst/>
                <a:gdLst>
                  <a:gd name="connsiteX0" fmla="*/ 0 w 9525"/>
                  <a:gd name="connsiteY0" fmla="*/ 1084612 h 1084611"/>
                  <a:gd name="connsiteX1" fmla="*/ 0 w 9525"/>
                  <a:gd name="connsiteY1" fmla="*/ 0 h 1084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084611">
                    <a:moveTo>
                      <a:pt x="0" y="1084612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0E91FFCD-8EB1-5FB7-3CE4-EB5BD394097C}"/>
                  </a:ext>
                </a:extLst>
              </p:cNvPr>
              <p:cNvSpPr/>
              <p:nvPr/>
            </p:nvSpPr>
            <p:spPr bwMode="gray">
              <a:xfrm>
                <a:off x="4349591" y="3408521"/>
                <a:ext cx="3541585" cy="1668970"/>
              </a:xfrm>
              <a:custGeom>
                <a:avLst/>
                <a:gdLst>
                  <a:gd name="connsiteX0" fmla="*/ 3541586 w 3541585"/>
                  <a:gd name="connsiteY0" fmla="*/ 0 h 1668970"/>
                  <a:gd name="connsiteX1" fmla="*/ 3541586 w 3541585"/>
                  <a:gd name="connsiteY1" fmla="*/ 1668971 h 1668970"/>
                  <a:gd name="connsiteX2" fmla="*/ 0 w 3541585"/>
                  <a:gd name="connsiteY2" fmla="*/ 1668971 h 1668970"/>
                  <a:gd name="connsiteX3" fmla="*/ 0 w 3541585"/>
                  <a:gd name="connsiteY3" fmla="*/ 1425226 h 1668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1585" h="1668970">
                    <a:moveTo>
                      <a:pt x="3541586" y="0"/>
                    </a:moveTo>
                    <a:lnTo>
                      <a:pt x="3541586" y="1668971"/>
                    </a:lnTo>
                    <a:lnTo>
                      <a:pt x="0" y="1668971"/>
                    </a:lnTo>
                    <a:lnTo>
                      <a:pt x="0" y="1425226"/>
                    </a:ln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5B681508-8940-7758-E8AD-22DDDFF39ACC}"/>
                  </a:ext>
                </a:extLst>
              </p:cNvPr>
              <p:cNvSpPr/>
              <p:nvPr/>
            </p:nvSpPr>
            <p:spPr bwMode="gray">
              <a:xfrm>
                <a:off x="3912761" y="1624487"/>
                <a:ext cx="4415245" cy="1912443"/>
              </a:xfrm>
              <a:custGeom>
                <a:avLst/>
                <a:gdLst>
                  <a:gd name="connsiteX0" fmla="*/ 3757626 w 4415245"/>
                  <a:gd name="connsiteY0" fmla="*/ 1143286 h 1912443"/>
                  <a:gd name="connsiteX1" fmla="*/ 2315446 w 4415245"/>
                  <a:gd name="connsiteY1" fmla="*/ 36576 h 1912443"/>
                  <a:gd name="connsiteX2" fmla="*/ 2099800 w 4415245"/>
                  <a:gd name="connsiteY2" fmla="*/ 36576 h 1912443"/>
                  <a:gd name="connsiteX3" fmla="*/ 69260 w 4415245"/>
                  <a:gd name="connsiteY3" fmla="*/ 1594866 h 1912443"/>
                  <a:gd name="connsiteX4" fmla="*/ 36589 w 4415245"/>
                  <a:gd name="connsiteY4" fmla="*/ 1843183 h 1912443"/>
                  <a:gd name="connsiteX5" fmla="*/ 284906 w 4415245"/>
                  <a:gd name="connsiteY5" fmla="*/ 1875854 h 1912443"/>
                  <a:gd name="connsiteX6" fmla="*/ 2207623 w 4415245"/>
                  <a:gd name="connsiteY6" fmla="*/ 400241 h 1912443"/>
                  <a:gd name="connsiteX7" fmla="*/ 4130340 w 4415245"/>
                  <a:gd name="connsiteY7" fmla="*/ 1875758 h 1912443"/>
                  <a:gd name="connsiteX8" fmla="*/ 4238067 w 4415245"/>
                  <a:gd name="connsiteY8" fmla="*/ 1912334 h 1912443"/>
                  <a:gd name="connsiteX9" fmla="*/ 4378656 w 4415245"/>
                  <a:gd name="connsiteY9" fmla="*/ 1843088 h 1912443"/>
                  <a:gd name="connsiteX10" fmla="*/ 4345985 w 4415245"/>
                  <a:gd name="connsiteY10" fmla="*/ 1594771 h 1912443"/>
                  <a:gd name="connsiteX11" fmla="*/ 4026707 w 4415245"/>
                  <a:gd name="connsiteY11" fmla="*/ 1349788 h 1912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15245" h="1912443">
                    <a:moveTo>
                      <a:pt x="3757626" y="1143286"/>
                    </a:moveTo>
                    <a:lnTo>
                      <a:pt x="2315446" y="36576"/>
                    </a:lnTo>
                    <a:cubicBezTo>
                      <a:pt x="2251819" y="-12192"/>
                      <a:pt x="2163427" y="-12192"/>
                      <a:pt x="2099800" y="36576"/>
                    </a:cubicBezTo>
                    <a:lnTo>
                      <a:pt x="69260" y="1594866"/>
                    </a:lnTo>
                    <a:cubicBezTo>
                      <a:pt x="-8273" y="1654397"/>
                      <a:pt x="-22942" y="1765554"/>
                      <a:pt x="36589" y="1843183"/>
                    </a:cubicBezTo>
                    <a:cubicBezTo>
                      <a:pt x="96121" y="1920716"/>
                      <a:pt x="207278" y="1935385"/>
                      <a:pt x="284906" y="1875854"/>
                    </a:cubicBezTo>
                    <a:lnTo>
                      <a:pt x="2207623" y="400241"/>
                    </a:lnTo>
                    <a:lnTo>
                      <a:pt x="4130340" y="1875758"/>
                    </a:lnTo>
                    <a:cubicBezTo>
                      <a:pt x="4161200" y="1899571"/>
                      <a:pt x="4199110" y="1912430"/>
                      <a:pt x="4238067" y="1912334"/>
                    </a:cubicBezTo>
                    <a:cubicBezTo>
                      <a:pt x="4291217" y="1912334"/>
                      <a:pt x="4343795" y="1888522"/>
                      <a:pt x="4378656" y="1843088"/>
                    </a:cubicBezTo>
                    <a:cubicBezTo>
                      <a:pt x="4438187" y="1765459"/>
                      <a:pt x="4423519" y="1654302"/>
                      <a:pt x="4345985" y="1594771"/>
                    </a:cubicBezTo>
                    <a:lnTo>
                      <a:pt x="4026707" y="1349788"/>
                    </a:lnTo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B02ED12E-3E26-2A1C-BF34-632EC5D51904}"/>
                  </a:ext>
                </a:extLst>
              </p:cNvPr>
              <p:cNvSpPr/>
              <p:nvPr/>
            </p:nvSpPr>
            <p:spPr bwMode="gray">
              <a:xfrm>
                <a:off x="3729037" y="5077491"/>
                <a:ext cx="4733925" cy="285750"/>
              </a:xfrm>
              <a:custGeom>
                <a:avLst/>
                <a:gdLst>
                  <a:gd name="connsiteX0" fmla="*/ 4591050 w 4733925"/>
                  <a:gd name="connsiteY0" fmla="*/ 285750 h 285750"/>
                  <a:gd name="connsiteX1" fmla="*/ 142875 w 4733925"/>
                  <a:gd name="connsiteY1" fmla="*/ 285750 h 285750"/>
                  <a:gd name="connsiteX2" fmla="*/ 0 w 4733925"/>
                  <a:gd name="connsiteY2" fmla="*/ 142875 h 285750"/>
                  <a:gd name="connsiteX3" fmla="*/ 142875 w 4733925"/>
                  <a:gd name="connsiteY3" fmla="*/ 0 h 285750"/>
                  <a:gd name="connsiteX4" fmla="*/ 4591050 w 4733925"/>
                  <a:gd name="connsiteY4" fmla="*/ 0 h 285750"/>
                  <a:gd name="connsiteX5" fmla="*/ 4733925 w 4733925"/>
                  <a:gd name="connsiteY5" fmla="*/ 142875 h 285750"/>
                  <a:gd name="connsiteX6" fmla="*/ 4591050 w 4733925"/>
                  <a:gd name="connsiteY6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3925" h="285750">
                    <a:moveTo>
                      <a:pt x="4591050" y="285750"/>
                    </a:moveTo>
                    <a:lnTo>
                      <a:pt x="142875" y="285750"/>
                    </a:lnTo>
                    <a:cubicBezTo>
                      <a:pt x="64008" y="285750"/>
                      <a:pt x="0" y="221742"/>
                      <a:pt x="0" y="142875"/>
                    </a:cubicBezTo>
                    <a:cubicBezTo>
                      <a:pt x="0" y="64008"/>
                      <a:pt x="64008" y="0"/>
                      <a:pt x="142875" y="0"/>
                    </a:cubicBezTo>
                    <a:lnTo>
                      <a:pt x="4591050" y="0"/>
                    </a:lnTo>
                    <a:cubicBezTo>
                      <a:pt x="4669917" y="0"/>
                      <a:pt x="4733925" y="64008"/>
                      <a:pt x="4733925" y="142875"/>
                    </a:cubicBezTo>
                    <a:cubicBezTo>
                      <a:pt x="4733925" y="221742"/>
                      <a:pt x="4669917" y="285750"/>
                      <a:pt x="4591050" y="285750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113" name="Rechteckige Legende 18">
            <a:extLst>
              <a:ext uri="{FF2B5EF4-FFF2-40B4-BE49-F238E27FC236}">
                <a16:creationId xmlns:a16="http://schemas.microsoft.com/office/drawing/2014/main" id="{1C05476B-4A03-2D0B-B110-68DA3325FDE0}"/>
              </a:ext>
            </a:extLst>
          </p:cNvPr>
          <p:cNvSpPr/>
          <p:nvPr/>
        </p:nvSpPr>
        <p:spPr bwMode="gray">
          <a:xfrm>
            <a:off x="4657629" y="2844000"/>
            <a:ext cx="2160000" cy="720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Innovations-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organisation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und -kultur</a:t>
            </a:r>
          </a:p>
        </p:txBody>
      </p:sp>
      <p:sp>
        <p:nvSpPr>
          <p:cNvPr id="116" name="Rechteckige Legende 18">
            <a:extLst>
              <a:ext uri="{FF2B5EF4-FFF2-40B4-BE49-F238E27FC236}">
                <a16:creationId xmlns:a16="http://schemas.microsoft.com/office/drawing/2014/main" id="{5FEAB8C4-782D-8204-8E98-2431791494BE}"/>
              </a:ext>
            </a:extLst>
          </p:cNvPr>
          <p:cNvSpPr/>
          <p:nvPr/>
        </p:nvSpPr>
        <p:spPr bwMode="gray">
          <a:xfrm>
            <a:off x="4657629" y="3726000"/>
            <a:ext cx="2160000" cy="540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 algn="ctr">
              <a:lnSpc>
                <a:spcPct val="90000"/>
              </a:lnSpc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Innovationsprozesse </a:t>
            </a:r>
          </a:p>
          <a:p>
            <a:pPr algn="ctr">
              <a:lnSpc>
                <a:spcPct val="110000"/>
              </a:lnSpc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(Lebenszyklusmanagement)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D5B7677-5CBD-D3EF-8A63-34700146D0A6}"/>
              </a:ext>
            </a:extLst>
          </p:cNvPr>
          <p:cNvGrpSpPr>
            <a:grpSpLocks noChangeAspect="1"/>
          </p:cNvGrpSpPr>
          <p:nvPr/>
        </p:nvGrpSpPr>
        <p:grpSpPr>
          <a:xfrm>
            <a:off x="4116429" y="3600000"/>
            <a:ext cx="3240000" cy="792000"/>
            <a:chOff x="4116429" y="3600000"/>
            <a:chExt cx="3240000" cy="792000"/>
          </a:xfrm>
        </p:grpSpPr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E540E214-B828-D196-02BB-5A5B043191DA}"/>
                </a:ext>
              </a:extLst>
            </p:cNvPr>
            <p:cNvCxnSpPr/>
            <p:nvPr/>
          </p:nvCxnSpPr>
          <p:spPr bwMode="gray">
            <a:xfrm>
              <a:off x="4116429" y="4392000"/>
              <a:ext cx="3240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4BC8AE66-2BF4-AFFE-B1D7-3D652DF84FFB}"/>
                </a:ext>
              </a:extLst>
            </p:cNvPr>
            <p:cNvCxnSpPr/>
            <p:nvPr/>
          </p:nvCxnSpPr>
          <p:spPr bwMode="gray">
            <a:xfrm>
              <a:off x="4116429" y="3600000"/>
              <a:ext cx="3240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Rechteckige Legende 18">
            <a:extLst>
              <a:ext uri="{FF2B5EF4-FFF2-40B4-BE49-F238E27FC236}">
                <a16:creationId xmlns:a16="http://schemas.microsoft.com/office/drawing/2014/main" id="{1AE15AF2-7D83-FFAF-3F5C-6EF2CB2A76F1}"/>
              </a:ext>
            </a:extLst>
          </p:cNvPr>
          <p:cNvSpPr/>
          <p:nvPr/>
        </p:nvSpPr>
        <p:spPr bwMode="gray">
          <a:xfrm>
            <a:off x="4116429" y="4518000"/>
            <a:ext cx="1080000" cy="540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 algn="ctr">
              <a:lnSpc>
                <a:spcPct val="90000"/>
              </a:lnSpc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Ideen-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entwicklung</a:t>
            </a:r>
          </a:p>
        </p:txBody>
      </p:sp>
      <p:sp>
        <p:nvSpPr>
          <p:cNvPr id="119" name="Rechteckige Legende 18">
            <a:extLst>
              <a:ext uri="{FF2B5EF4-FFF2-40B4-BE49-F238E27FC236}">
                <a16:creationId xmlns:a16="http://schemas.microsoft.com/office/drawing/2014/main" id="{5F80C8EE-C8EC-D2DB-EC6D-7BD4F5561615}"/>
              </a:ext>
            </a:extLst>
          </p:cNvPr>
          <p:cNvSpPr/>
          <p:nvPr/>
        </p:nvSpPr>
        <p:spPr bwMode="gray">
          <a:xfrm>
            <a:off x="6276429" y="4518000"/>
            <a:ext cx="1080000" cy="540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 algn="ctr">
              <a:lnSpc>
                <a:spcPct val="90000"/>
              </a:lnSpc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Launch/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Verbesserung</a:t>
            </a:r>
          </a:p>
        </p:txBody>
      </p:sp>
      <p:sp>
        <p:nvSpPr>
          <p:cNvPr id="120" name="Rechteckige Legende 18">
            <a:extLst>
              <a:ext uri="{FF2B5EF4-FFF2-40B4-BE49-F238E27FC236}">
                <a16:creationId xmlns:a16="http://schemas.microsoft.com/office/drawing/2014/main" id="{8FE99809-DAA7-940B-3B1D-C0116A374E19}"/>
              </a:ext>
            </a:extLst>
          </p:cNvPr>
          <p:cNvSpPr/>
          <p:nvPr/>
        </p:nvSpPr>
        <p:spPr bwMode="gray">
          <a:xfrm>
            <a:off x="5197629" y="4518000"/>
            <a:ext cx="1080000" cy="540000"/>
          </a:xfrm>
          <a:prstGeom prst="rect">
            <a:avLst/>
          </a:prstGeom>
          <a:noFill/>
          <a:ln w="28575">
            <a:noFill/>
            <a:round/>
            <a:headEnd/>
            <a:tailEnd/>
          </a:ln>
          <a:effectLst/>
        </p:spPr>
        <p:txBody>
          <a:bodyPr lIns="0" tIns="0" rIns="0" bIns="0" rtlCol="0" anchor="ctr" anchorCtr="0"/>
          <a:lstStyle/>
          <a:p>
            <a:pPr algn="ctr">
              <a:lnSpc>
                <a:spcPct val="90000"/>
              </a:lnSpc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Produkte/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Prozesse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39D5DFF-F694-864C-96E6-A282660BA2D1}"/>
              </a:ext>
            </a:extLst>
          </p:cNvPr>
          <p:cNvGrpSpPr>
            <a:grpSpLocks noChangeAspect="1"/>
          </p:cNvGrpSpPr>
          <p:nvPr/>
        </p:nvGrpSpPr>
        <p:grpSpPr>
          <a:xfrm>
            <a:off x="7635600" y="4644000"/>
            <a:ext cx="3240000" cy="1007813"/>
            <a:chOff x="7635600" y="4644000"/>
            <a:chExt cx="3240000" cy="1007813"/>
          </a:xfrm>
        </p:grpSpPr>
        <p:sp>
          <p:nvSpPr>
            <p:cNvPr id="127" name="Rechteckige Legende 18">
              <a:extLst>
                <a:ext uri="{FF2B5EF4-FFF2-40B4-BE49-F238E27FC236}">
                  <a16:creationId xmlns:a16="http://schemas.microsoft.com/office/drawing/2014/main" id="{EC360AAB-3DF3-8C24-9851-ADF69E7485E8}"/>
                </a:ext>
              </a:extLst>
            </p:cNvPr>
            <p:cNvSpPr/>
            <p:nvPr/>
          </p:nvSpPr>
          <p:spPr bwMode="gray">
            <a:xfrm>
              <a:off x="8714467" y="4644000"/>
              <a:ext cx="2160000" cy="828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b" anchorCtr="0"/>
            <a:lstStyle/>
            <a:p>
              <a:pPr algn="r">
                <a:lnSpc>
                  <a:spcPct val="90000"/>
                </a:lnSpc>
              </a:pPr>
              <a:r>
                <a:rPr lang="de-DE" b="1" dirty="0">
                  <a:solidFill>
                    <a:schemeClr val="tx2"/>
                  </a:solidFill>
                  <a:latin typeface="+mj-lt"/>
                </a:rPr>
                <a:t>Aktivierungs-</a:t>
              </a:r>
              <a:br>
                <a:rPr lang="de-DE" b="1" dirty="0">
                  <a:solidFill>
                    <a:schemeClr val="tx2"/>
                  </a:solidFill>
                  <a:latin typeface="+mj-lt"/>
                </a:rPr>
              </a:br>
              <a:r>
                <a:rPr lang="de-DE" b="1" dirty="0">
                  <a:solidFill>
                    <a:schemeClr val="tx2"/>
                  </a:solidFill>
                  <a:latin typeface="+mj-lt"/>
                </a:rPr>
                <a:t>faktoren: </a:t>
              </a:r>
            </a:p>
            <a:p>
              <a:pPr algn="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Human Resource Management, Controlling</a:t>
              </a:r>
            </a:p>
          </p:txBody>
        </p:sp>
        <p:cxnSp>
          <p:nvCxnSpPr>
            <p:cNvPr id="128" name="Gerader Verbinder 127">
              <a:extLst>
                <a:ext uri="{FF2B5EF4-FFF2-40B4-BE49-F238E27FC236}">
                  <a16:creationId xmlns:a16="http://schemas.microsoft.com/office/drawing/2014/main" id="{677357C4-8B68-58D2-1417-8FD62B6234E7}"/>
                </a:ext>
              </a:extLst>
            </p:cNvPr>
            <p:cNvCxnSpPr/>
            <p:nvPr/>
          </p:nvCxnSpPr>
          <p:spPr bwMode="gray">
            <a:xfrm>
              <a:off x="7635600" y="5651813"/>
              <a:ext cx="3240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B9A4CD1-D1CC-3FDD-F853-E183DE42EA6C}"/>
              </a:ext>
            </a:extLst>
          </p:cNvPr>
          <p:cNvGrpSpPr>
            <a:grpSpLocks noChangeAspect="1"/>
          </p:cNvGrpSpPr>
          <p:nvPr/>
        </p:nvGrpSpPr>
        <p:grpSpPr>
          <a:xfrm>
            <a:off x="7635600" y="2397600"/>
            <a:ext cx="3240000" cy="646544"/>
            <a:chOff x="7635600" y="2397600"/>
            <a:chExt cx="3240000" cy="646544"/>
          </a:xfrm>
        </p:grpSpPr>
        <p:sp>
          <p:nvSpPr>
            <p:cNvPr id="37" name="Rechteckige Legende 18">
              <a:extLst>
                <a:ext uri="{FF2B5EF4-FFF2-40B4-BE49-F238E27FC236}">
                  <a16:creationId xmlns:a16="http://schemas.microsoft.com/office/drawing/2014/main" id="{669D2DDD-7217-A20A-69FB-169FD5B83EC9}"/>
                </a:ext>
              </a:extLst>
            </p:cNvPr>
            <p:cNvSpPr/>
            <p:nvPr/>
          </p:nvSpPr>
          <p:spPr bwMode="gray">
            <a:xfrm>
              <a:off x="8714467" y="2397600"/>
              <a:ext cx="2160000" cy="468000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 anchorCtr="0"/>
            <a:lstStyle/>
            <a:p>
              <a:pPr algn="r">
                <a:lnSpc>
                  <a:spcPct val="90000"/>
                </a:lnSpc>
              </a:pPr>
              <a:r>
                <a:rPr lang="de-DE" b="1" dirty="0">
                  <a:solidFill>
                    <a:schemeClr val="tx2"/>
                  </a:solidFill>
                  <a:latin typeface="+mj-lt"/>
                </a:rPr>
                <a:t>Innovations-</a:t>
              </a:r>
              <a:br>
                <a:rPr lang="de-DE" b="1" dirty="0">
                  <a:solidFill>
                    <a:schemeClr val="tx2"/>
                  </a:solidFill>
                  <a:latin typeface="+mj-lt"/>
                </a:rPr>
              </a:br>
              <a:r>
                <a:rPr lang="de-DE" b="1" dirty="0">
                  <a:solidFill>
                    <a:schemeClr val="tx2"/>
                  </a:solidFill>
                  <a:latin typeface="+mj-lt"/>
                </a:rPr>
                <a:t>strategie</a:t>
              </a:r>
            </a:p>
          </p:txBody>
        </p:sp>
        <p:cxnSp>
          <p:nvCxnSpPr>
            <p:cNvPr id="77" name="Gerader Verbinder 76">
              <a:extLst>
                <a:ext uri="{FF2B5EF4-FFF2-40B4-BE49-F238E27FC236}">
                  <a16:creationId xmlns:a16="http://schemas.microsoft.com/office/drawing/2014/main" id="{05F436D1-0F13-F023-BE5A-DC8642001AA8}"/>
                </a:ext>
              </a:extLst>
            </p:cNvPr>
            <p:cNvCxnSpPr/>
            <p:nvPr/>
          </p:nvCxnSpPr>
          <p:spPr bwMode="gray">
            <a:xfrm>
              <a:off x="7635600" y="3044144"/>
              <a:ext cx="3240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FDE672C-2E5E-A142-481E-7B71D131CA10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9" name="Rechteck 8">
              <a:hlinkClick r:id="rId2" action="ppaction://hlinksldjump"/>
              <a:extLst>
                <a:ext uri="{FF2B5EF4-FFF2-40B4-BE49-F238E27FC236}">
                  <a16:creationId xmlns:a16="http://schemas.microsoft.com/office/drawing/2014/main" id="{723BC769-096F-5AD1-4E52-2CC57E1122EB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089AFFF1-779A-40DB-3CDE-ED80173428E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639919E-0CB1-1E48-4414-80B07BFBF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Strategische Optionen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Typische strategische Optionen im Innovationsmanagement</a:t>
            </a:r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BD709A20-A59C-868B-7375-D1FE17D190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725235"/>
              </p:ext>
            </p:extLst>
          </p:nvPr>
        </p:nvGraphicFramePr>
        <p:xfrm>
          <a:off x="539750" y="1692000"/>
          <a:ext cx="11113200" cy="459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2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1506744399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+mj-lt"/>
                        </a:rPr>
                        <a:t>Strategische Option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Fokussiert / </a:t>
                      </a:r>
                      <a:br>
                        <a:rPr lang="de-DE" sz="16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60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In Umsetzung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Hat sich </a:t>
                      </a:r>
                      <a:br>
                        <a:rPr lang="de-DE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600" b="1" kern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bewährt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Nicht </a:t>
                      </a:r>
                      <a:br>
                        <a:rPr lang="de-DE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bewährt</a:t>
                      </a:r>
                    </a:p>
                  </a:txBody>
                  <a:tcPr marL="10800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Grundsatzentscheidung zur Innovationstätigkeit (mit Unternehmensentwicklung)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Durchführung der Innovation oder Verzicht auf sie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Intensität der Innovationstätigkeit, z.B. Anteil FuE am Umsatz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...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Kooperation / strategische Partnerschaften bei der Innovation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Eigene Entwicklungstätigkeit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Übernahme von Entwicklungsergebnissen (z.B. Lizenznahme)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Timing-Strategien (Pionier-Strategie, früher oder später folgen)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5906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Eingliederung oder Ausgliederung von Innovationsaufgaben im Unternehmen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8497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Komplexität der Innovationsprozesse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2682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Entwicklung des Innovationspotenzials im Unternehmen (Mitarbeiterpotenzial)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09989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Grad der Innovationsfähigkeit des Unternehmens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34202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Aufbau von Synergiebeziehungen (zwischen verschiedenen Geschäftseinheiten)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3032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Konzentration der Innovationsaktivitäten auf aussichtsreiche Schwerpunkte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4575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Auswahl der Erfolgversprechendsten strategischen Innovations-/Technologiefelder</a:t>
                      </a:r>
                    </a:p>
                  </a:txBody>
                  <a:tcPr marL="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…</a:t>
                      </a: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108000" marR="108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140520F-CCB0-18AD-E4B9-3D3E943F0A42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8" name="Rechteck 7">
              <a:hlinkClick r:id="rId2" action="ppaction://hlinksldjump"/>
              <a:extLst>
                <a:ext uri="{FF2B5EF4-FFF2-40B4-BE49-F238E27FC236}">
                  <a16:creationId xmlns:a16="http://schemas.microsoft.com/office/drawing/2014/main" id="{62BCD15C-6E3A-1A3E-8BC5-29A74EF40904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0A320FE1-F0CC-C58F-57FF-F45701DA6F7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6772FA8B-FDEB-261A-C2D8-D45EE621D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1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Lebenszyklus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Grafische Darstellung des Produktlebenszyklus </a:t>
            </a:r>
            <a:br>
              <a:rPr lang="de-DE" dirty="0"/>
            </a:br>
            <a:r>
              <a:rPr lang="de-DE" dirty="0"/>
              <a:t>mit charakteristischen Phasen 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46B9581-F954-9F2D-468C-040476E4D958}"/>
              </a:ext>
            </a:extLst>
          </p:cNvPr>
          <p:cNvCxnSpPr>
            <a:cxnSpLocks/>
          </p:cNvCxnSpPr>
          <p:nvPr/>
        </p:nvCxnSpPr>
        <p:spPr bwMode="gray">
          <a:xfrm>
            <a:off x="1956000" y="2772000"/>
            <a:ext cx="0" cy="72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F25A9FB6-9F00-5AF2-D86C-E356AA53542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489334" y="2052000"/>
            <a:ext cx="5366666" cy="1980000"/>
            <a:chOff x="3489334" y="1872000"/>
            <a:chExt cx="5366666" cy="3240000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72B0EFA0-6D4F-F195-F977-17A340DAEE7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489334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56E5BC14-9D56-5955-350D-5094680CB15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562667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0F20E7A7-4964-415D-57C1-612D81B7FCF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709333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50EDB9D3-B3AC-3995-52DE-88247B05748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782666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E9031DEF-512B-AE3E-D8A6-4631CA4E6EC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856000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270E5BDA-A9B5-52E9-3AF4-87E48749C286}"/>
              </a:ext>
            </a:extLst>
          </p:cNvPr>
          <p:cNvSpPr txBox="1"/>
          <p:nvPr/>
        </p:nvSpPr>
        <p:spPr bwMode="gray">
          <a:xfrm>
            <a:off x="1506000" y="2232000"/>
            <a:ext cx="90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Idee</a:t>
            </a:r>
          </a:p>
        </p:txBody>
      </p:sp>
      <p:sp>
        <p:nvSpPr>
          <p:cNvPr id="75" name="Freihandform: Form 74">
            <a:extLst>
              <a:ext uri="{FF2B5EF4-FFF2-40B4-BE49-F238E27FC236}">
                <a16:creationId xmlns:a16="http://schemas.microsoft.com/office/drawing/2014/main" id="{16A618D7-3D08-480F-7524-604CBACC02F3}"/>
              </a:ext>
            </a:extLst>
          </p:cNvPr>
          <p:cNvSpPr>
            <a:spLocks noChangeAspect="1"/>
          </p:cNvSpPr>
          <p:nvPr/>
        </p:nvSpPr>
        <p:spPr bwMode="gray">
          <a:xfrm>
            <a:off x="5636000" y="2412000"/>
            <a:ext cx="4293330" cy="1440000"/>
          </a:xfrm>
          <a:custGeom>
            <a:avLst/>
            <a:gdLst>
              <a:gd name="connsiteX0" fmla="*/ 3636837 w 5905321"/>
              <a:gd name="connsiteY0" fmla="*/ 20 h 2414005"/>
              <a:gd name="connsiteX1" fmla="*/ 5844481 w 5905321"/>
              <a:gd name="connsiteY1" fmla="*/ 2388031 h 2414005"/>
              <a:gd name="connsiteX2" fmla="*/ 5905321 w 5905321"/>
              <a:gd name="connsiteY2" fmla="*/ 2414005 h 2414005"/>
              <a:gd name="connsiteX3" fmla="*/ 0 w 5905321"/>
              <a:gd name="connsiteY3" fmla="*/ 2414005 h 2414005"/>
              <a:gd name="connsiteX4" fmla="*/ 189392 w 5905321"/>
              <a:gd name="connsiteY4" fmla="*/ 2388150 h 2414005"/>
              <a:gd name="connsiteX5" fmla="*/ 3636837 w 5905321"/>
              <a:gd name="connsiteY5" fmla="*/ 20 h 2414005"/>
              <a:gd name="connsiteX0" fmla="*/ 3636837 w 5905321"/>
              <a:gd name="connsiteY0" fmla="*/ 20 h 2414005"/>
              <a:gd name="connsiteX1" fmla="*/ 5844481 w 5905321"/>
              <a:gd name="connsiteY1" fmla="*/ 2388031 h 2414005"/>
              <a:gd name="connsiteX2" fmla="*/ 5905321 w 5905321"/>
              <a:gd name="connsiteY2" fmla="*/ 2414005 h 2414005"/>
              <a:gd name="connsiteX3" fmla="*/ 2149409 w 5905321"/>
              <a:gd name="connsiteY3" fmla="*/ 2413329 h 2414005"/>
              <a:gd name="connsiteX4" fmla="*/ 0 w 5905321"/>
              <a:gd name="connsiteY4" fmla="*/ 2414005 h 2414005"/>
              <a:gd name="connsiteX5" fmla="*/ 189392 w 5905321"/>
              <a:gd name="connsiteY5" fmla="*/ 2388150 h 2414005"/>
              <a:gd name="connsiteX6" fmla="*/ 3636837 w 5905321"/>
              <a:gd name="connsiteY6" fmla="*/ 20 h 2414005"/>
              <a:gd name="connsiteX0" fmla="*/ 2149409 w 5905321"/>
              <a:gd name="connsiteY0" fmla="*/ 2413329 h 2504769"/>
              <a:gd name="connsiteX1" fmla="*/ 0 w 5905321"/>
              <a:gd name="connsiteY1" fmla="*/ 2414005 h 2504769"/>
              <a:gd name="connsiteX2" fmla="*/ 189392 w 5905321"/>
              <a:gd name="connsiteY2" fmla="*/ 2388150 h 2504769"/>
              <a:gd name="connsiteX3" fmla="*/ 3636837 w 5905321"/>
              <a:gd name="connsiteY3" fmla="*/ 20 h 2504769"/>
              <a:gd name="connsiteX4" fmla="*/ 5844481 w 5905321"/>
              <a:gd name="connsiteY4" fmla="*/ 2388031 h 2504769"/>
              <a:gd name="connsiteX5" fmla="*/ 5905321 w 5905321"/>
              <a:gd name="connsiteY5" fmla="*/ 2414005 h 2504769"/>
              <a:gd name="connsiteX6" fmla="*/ 2240849 w 5905321"/>
              <a:gd name="connsiteY6" fmla="*/ 2504769 h 2504769"/>
              <a:gd name="connsiteX0" fmla="*/ 2149409 w 5905321"/>
              <a:gd name="connsiteY0" fmla="*/ 2413329 h 2414005"/>
              <a:gd name="connsiteX1" fmla="*/ 0 w 5905321"/>
              <a:gd name="connsiteY1" fmla="*/ 2414005 h 2414005"/>
              <a:gd name="connsiteX2" fmla="*/ 189392 w 5905321"/>
              <a:gd name="connsiteY2" fmla="*/ 2388150 h 2414005"/>
              <a:gd name="connsiteX3" fmla="*/ 3636837 w 5905321"/>
              <a:gd name="connsiteY3" fmla="*/ 20 h 2414005"/>
              <a:gd name="connsiteX4" fmla="*/ 5844481 w 5905321"/>
              <a:gd name="connsiteY4" fmla="*/ 2388031 h 2414005"/>
              <a:gd name="connsiteX5" fmla="*/ 5905321 w 5905321"/>
              <a:gd name="connsiteY5" fmla="*/ 2414005 h 2414005"/>
              <a:gd name="connsiteX0" fmla="*/ 0 w 5905321"/>
              <a:gd name="connsiteY0" fmla="*/ 2414005 h 2414005"/>
              <a:gd name="connsiteX1" fmla="*/ 189392 w 5905321"/>
              <a:gd name="connsiteY1" fmla="*/ 2388150 h 2414005"/>
              <a:gd name="connsiteX2" fmla="*/ 3636837 w 5905321"/>
              <a:gd name="connsiteY2" fmla="*/ 20 h 2414005"/>
              <a:gd name="connsiteX3" fmla="*/ 5844481 w 5905321"/>
              <a:gd name="connsiteY3" fmla="*/ 2388031 h 2414005"/>
              <a:gd name="connsiteX4" fmla="*/ 5905321 w 5905321"/>
              <a:gd name="connsiteY4" fmla="*/ 2414005 h 241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5321" h="2414005">
                <a:moveTo>
                  <a:pt x="0" y="2414005"/>
                </a:moveTo>
                <a:lnTo>
                  <a:pt x="189392" y="2388150"/>
                </a:lnTo>
                <a:cubicBezTo>
                  <a:pt x="2092975" y="2063779"/>
                  <a:pt x="2364835" y="7312"/>
                  <a:pt x="3636837" y="20"/>
                </a:cubicBezTo>
                <a:cubicBezTo>
                  <a:pt x="4911801" y="-7290"/>
                  <a:pt x="5226033" y="2062055"/>
                  <a:pt x="5844481" y="2388031"/>
                </a:cubicBezTo>
                <a:lnTo>
                  <a:pt x="5905321" y="2414005"/>
                </a:lnTo>
              </a:path>
            </a:pathLst>
          </a:custGeom>
          <a:ln w="25400" cap="rnd">
            <a:solidFill>
              <a:schemeClr val="accent3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cxnSp>
        <p:nvCxnSpPr>
          <p:cNvPr id="69" name="Gerader Verbinder 68">
            <a:extLst>
              <a:ext uri="{FF2B5EF4-FFF2-40B4-BE49-F238E27FC236}">
                <a16:creationId xmlns:a16="http://schemas.microsoft.com/office/drawing/2014/main" id="{D23E0307-263B-2AC0-245C-87ACDA69CDCE}"/>
              </a:ext>
            </a:extLst>
          </p:cNvPr>
          <p:cNvCxnSpPr>
            <a:cxnSpLocks/>
          </p:cNvCxnSpPr>
          <p:nvPr/>
        </p:nvCxnSpPr>
        <p:spPr bwMode="gray">
          <a:xfrm>
            <a:off x="2416000" y="3852000"/>
            <a:ext cx="720000" cy="0"/>
          </a:xfrm>
          <a:prstGeom prst="line">
            <a:avLst/>
          </a:prstGeom>
          <a:ln w="25400" cap="rnd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630A72AD-5E80-790D-EAF8-B36E6017E2C5}"/>
              </a:ext>
            </a:extLst>
          </p:cNvPr>
          <p:cNvCxnSpPr>
            <a:cxnSpLocks/>
          </p:cNvCxnSpPr>
          <p:nvPr/>
        </p:nvCxnSpPr>
        <p:spPr bwMode="gray">
          <a:xfrm>
            <a:off x="3489333" y="3852000"/>
            <a:ext cx="720000" cy="0"/>
          </a:xfrm>
          <a:prstGeom prst="line">
            <a:avLst/>
          </a:prstGeom>
          <a:ln w="25400" cap="rnd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201EC697-D747-5ACD-CBCE-1300E6F36558}"/>
              </a:ext>
            </a:extLst>
          </p:cNvPr>
          <p:cNvCxnSpPr>
            <a:cxnSpLocks/>
          </p:cNvCxnSpPr>
          <p:nvPr/>
        </p:nvCxnSpPr>
        <p:spPr bwMode="gray">
          <a:xfrm>
            <a:off x="4562666" y="3852000"/>
            <a:ext cx="720000" cy="0"/>
          </a:xfrm>
          <a:prstGeom prst="line">
            <a:avLst/>
          </a:prstGeom>
          <a:ln w="25400" cap="rnd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60018E4C-7DC0-0C9A-50FD-052C0AB13B6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776000" y="3672000"/>
            <a:ext cx="360000" cy="360000"/>
            <a:chOff x="5898563" y="345359"/>
            <a:chExt cx="2520000" cy="2520000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838C7AD2-CD07-FB88-E1C6-3C34CD55BE5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98563" y="345359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58" name="Rechteckige Legende 9">
              <a:extLst>
                <a:ext uri="{FF2B5EF4-FFF2-40B4-BE49-F238E27FC236}">
                  <a16:creationId xmlns:a16="http://schemas.microsoft.com/office/drawing/2014/main" id="{1FE88B39-6423-6DD6-52C3-261B9B88475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76577" y="723359"/>
              <a:ext cx="1763972" cy="1764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endParaRPr lang="de-DE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8" name="Gruppieren 147">
            <a:extLst>
              <a:ext uri="{FF2B5EF4-FFF2-40B4-BE49-F238E27FC236}">
                <a16:creationId xmlns:a16="http://schemas.microsoft.com/office/drawing/2014/main" id="{B1DB19B1-8124-3306-F5CA-5ADFC8A00C0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544829" y="2116800"/>
            <a:ext cx="1153002" cy="620675"/>
            <a:chOff x="6544829" y="2188800"/>
            <a:chExt cx="1153002" cy="620675"/>
          </a:xfrm>
        </p:grpSpPr>
        <p:sp>
          <p:nvSpPr>
            <p:cNvPr id="136" name="Textfeld 135">
              <a:extLst>
                <a:ext uri="{FF2B5EF4-FFF2-40B4-BE49-F238E27FC236}">
                  <a16:creationId xmlns:a16="http://schemas.microsoft.com/office/drawing/2014/main" id="{354E588C-0E5D-AAB5-1DC2-886EC460C169}"/>
                </a:ext>
              </a:extLst>
            </p:cNvPr>
            <p:cNvSpPr txBox="1"/>
            <p:nvPr/>
          </p:nvSpPr>
          <p:spPr bwMode="gray">
            <a:xfrm>
              <a:off x="6544829" y="2188800"/>
              <a:ext cx="900000" cy="36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Umsatz-</a:t>
              </a:r>
              <a:b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wachstum</a:t>
              </a:r>
            </a:p>
          </p:txBody>
        </p:sp>
        <p:cxnSp>
          <p:nvCxnSpPr>
            <p:cNvPr id="141" name="Gerader Verbinder 140">
              <a:extLst>
                <a:ext uri="{FF2B5EF4-FFF2-40B4-BE49-F238E27FC236}">
                  <a16:creationId xmlns:a16="http://schemas.microsoft.com/office/drawing/2014/main" id="{8EC28EE9-A2D7-F027-BED4-8F754D787BE6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 flipV="1">
              <a:off x="7337831" y="2449475"/>
              <a:ext cx="360000" cy="360000"/>
            </a:xfrm>
            <a:prstGeom prst="line">
              <a:avLst/>
            </a:prstGeom>
            <a:ln w="127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uppieren 146">
            <a:extLst>
              <a:ext uri="{FF2B5EF4-FFF2-40B4-BE49-F238E27FC236}">
                <a16:creationId xmlns:a16="http://schemas.microsoft.com/office/drawing/2014/main" id="{81E934AB-8D5D-5B18-09F3-5BB2764F4683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8825393" y="2116800"/>
            <a:ext cx="1153002" cy="620675"/>
            <a:chOff x="7702997" y="2188800"/>
            <a:chExt cx="1153002" cy="620675"/>
          </a:xfrm>
        </p:grpSpPr>
        <p:sp>
          <p:nvSpPr>
            <p:cNvPr id="145" name="Textfeld 144">
              <a:extLst>
                <a:ext uri="{FF2B5EF4-FFF2-40B4-BE49-F238E27FC236}">
                  <a16:creationId xmlns:a16="http://schemas.microsoft.com/office/drawing/2014/main" id="{AD87C53D-4B77-894D-B8CD-392A1755EAD6}"/>
                </a:ext>
              </a:extLst>
            </p:cNvPr>
            <p:cNvSpPr txBox="1"/>
            <p:nvPr/>
          </p:nvSpPr>
          <p:spPr bwMode="gray">
            <a:xfrm>
              <a:off x="7702997" y="2188800"/>
              <a:ext cx="900000" cy="36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Umsatz-</a:t>
              </a:r>
              <a:b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rückgang</a:t>
              </a:r>
            </a:p>
          </p:txBody>
        </p:sp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99A4F45D-33D7-5F23-822A-B87AD6436E44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 flipV="1">
              <a:off x="8495999" y="2449475"/>
              <a:ext cx="360000" cy="360000"/>
            </a:xfrm>
            <a:prstGeom prst="line">
              <a:avLst/>
            </a:prstGeom>
            <a:ln w="12700">
              <a:solidFill>
                <a:schemeClr val="accent3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0" name="Gerader Verbinder 149">
            <a:extLst>
              <a:ext uri="{FF2B5EF4-FFF2-40B4-BE49-F238E27FC236}">
                <a16:creationId xmlns:a16="http://schemas.microsoft.com/office/drawing/2014/main" id="{A354F8AE-FF23-745F-9C2F-A353985A33B8}"/>
              </a:ext>
            </a:extLst>
          </p:cNvPr>
          <p:cNvCxnSpPr>
            <a:cxnSpLocks/>
          </p:cNvCxnSpPr>
          <p:nvPr/>
        </p:nvCxnSpPr>
        <p:spPr bwMode="gray">
          <a:xfrm>
            <a:off x="5636002" y="4212000"/>
            <a:ext cx="0" cy="432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Gerader Verbinder 152">
            <a:extLst>
              <a:ext uri="{FF2B5EF4-FFF2-40B4-BE49-F238E27FC236}">
                <a16:creationId xmlns:a16="http://schemas.microsoft.com/office/drawing/2014/main" id="{E8543D1B-3F24-8AF3-2707-14AD9B04C504}"/>
              </a:ext>
            </a:extLst>
          </p:cNvPr>
          <p:cNvCxnSpPr>
            <a:cxnSpLocks/>
          </p:cNvCxnSpPr>
          <p:nvPr/>
        </p:nvCxnSpPr>
        <p:spPr bwMode="gray">
          <a:xfrm>
            <a:off x="5636002" y="2412000"/>
            <a:ext cx="0" cy="144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feld 154">
            <a:extLst>
              <a:ext uri="{FF2B5EF4-FFF2-40B4-BE49-F238E27FC236}">
                <a16:creationId xmlns:a16="http://schemas.microsoft.com/office/drawing/2014/main" id="{64DBC671-C024-5115-6EBE-57A7887E74AF}"/>
              </a:ext>
            </a:extLst>
          </p:cNvPr>
          <p:cNvSpPr txBox="1"/>
          <p:nvPr/>
        </p:nvSpPr>
        <p:spPr bwMode="gray">
          <a:xfrm>
            <a:off x="5006002" y="1872000"/>
            <a:ext cx="126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Umsatz</a:t>
            </a:r>
          </a:p>
        </p:txBody>
      </p:sp>
      <p:grpSp>
        <p:nvGrpSpPr>
          <p:cNvPr id="161" name="Gruppieren 160">
            <a:extLst>
              <a:ext uri="{FF2B5EF4-FFF2-40B4-BE49-F238E27FC236}">
                <a16:creationId xmlns:a16="http://schemas.microsoft.com/office/drawing/2014/main" id="{3B6D5BF7-650D-E193-E850-4787843DA59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956000" y="4482000"/>
            <a:ext cx="9358800" cy="557999"/>
            <a:chOff x="1956000" y="4842000"/>
            <a:chExt cx="9358800" cy="557999"/>
          </a:xfrm>
        </p:grpSpPr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1DB0A670-DE53-E9FC-0F96-CA13CD6BD3A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956000" y="4932000"/>
              <a:ext cx="828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6F6E03C-C2AD-BE02-C0CF-3DD88ADDCA27}"/>
                </a:ext>
              </a:extLst>
            </p:cNvPr>
            <p:cNvSpPr txBox="1"/>
            <p:nvPr/>
          </p:nvSpPr>
          <p:spPr bwMode="gray">
            <a:xfrm>
              <a:off x="2556687" y="511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Definitions-</a:t>
              </a:r>
              <a:b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phase</a:t>
              </a:r>
            </a:p>
          </p:txBody>
        </p: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4E213B4D-537B-ED89-83E4-1D39E13C5179}"/>
                </a:ext>
              </a:extLst>
            </p:cNvPr>
            <p:cNvCxnSpPr/>
            <p:nvPr/>
          </p:nvCxnSpPr>
          <p:spPr bwMode="gray">
            <a:xfrm>
              <a:off x="3489334" y="486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AE907F03-452E-8959-77E5-0F2CF699BC83}"/>
                </a:ext>
              </a:extLst>
            </p:cNvPr>
            <p:cNvCxnSpPr/>
            <p:nvPr/>
          </p:nvCxnSpPr>
          <p:spPr bwMode="gray">
            <a:xfrm>
              <a:off x="4562668" y="486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5DD13DD0-F703-480E-1028-1B95883768C9}"/>
                </a:ext>
              </a:extLst>
            </p:cNvPr>
            <p:cNvCxnSpPr/>
            <p:nvPr/>
          </p:nvCxnSpPr>
          <p:spPr bwMode="gray">
            <a:xfrm>
              <a:off x="5636002" y="486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B9F32BEA-11EA-EB1D-C13B-EEB756A44DF5}"/>
                </a:ext>
              </a:extLst>
            </p:cNvPr>
            <p:cNvCxnSpPr/>
            <p:nvPr/>
          </p:nvCxnSpPr>
          <p:spPr bwMode="gray">
            <a:xfrm>
              <a:off x="6709336" y="486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26ABFC45-141A-811C-B223-BA063A7DCDD5}"/>
                </a:ext>
              </a:extLst>
            </p:cNvPr>
            <p:cNvCxnSpPr/>
            <p:nvPr/>
          </p:nvCxnSpPr>
          <p:spPr bwMode="gray">
            <a:xfrm>
              <a:off x="7782670" y="486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1B0584E4-0340-E96D-651F-B8EA2614D3AE}"/>
                </a:ext>
              </a:extLst>
            </p:cNvPr>
            <p:cNvCxnSpPr/>
            <p:nvPr/>
          </p:nvCxnSpPr>
          <p:spPr bwMode="gray">
            <a:xfrm>
              <a:off x="8856000" y="486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47FBBECB-765B-889E-E7C4-513884602ABB}"/>
                </a:ext>
              </a:extLst>
            </p:cNvPr>
            <p:cNvSpPr txBox="1"/>
            <p:nvPr/>
          </p:nvSpPr>
          <p:spPr bwMode="gray">
            <a:xfrm>
              <a:off x="3630021" y="511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Entwicklungs-phase</a:t>
              </a:r>
            </a:p>
          </p:txBody>
        </p:sp>
        <p:sp>
          <p:nvSpPr>
            <p:cNvPr id="84" name="Textfeld 83">
              <a:extLst>
                <a:ext uri="{FF2B5EF4-FFF2-40B4-BE49-F238E27FC236}">
                  <a16:creationId xmlns:a16="http://schemas.microsoft.com/office/drawing/2014/main" id="{4A56A5BE-B67A-744D-140F-7060878011B3}"/>
                </a:ext>
              </a:extLst>
            </p:cNvPr>
            <p:cNvSpPr txBox="1"/>
            <p:nvPr/>
          </p:nvSpPr>
          <p:spPr bwMode="gray">
            <a:xfrm>
              <a:off x="4703355" y="511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Marktvor-</a:t>
              </a:r>
              <a:b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bereitung</a:t>
              </a:r>
            </a:p>
          </p:txBody>
        </p: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B0468463-8CFF-898B-9F92-AB090B5A29BF}"/>
                </a:ext>
              </a:extLst>
            </p:cNvPr>
            <p:cNvSpPr txBox="1"/>
            <p:nvPr/>
          </p:nvSpPr>
          <p:spPr bwMode="gray">
            <a:xfrm>
              <a:off x="5776689" y="511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Einführung</a:t>
              </a:r>
            </a:p>
          </p:txBody>
        </p: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56E4EBFA-89BB-0875-E346-6030577D3C04}"/>
                </a:ext>
              </a:extLst>
            </p:cNvPr>
            <p:cNvSpPr txBox="1"/>
            <p:nvPr/>
          </p:nvSpPr>
          <p:spPr bwMode="gray">
            <a:xfrm>
              <a:off x="6850023" y="511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Wachstum</a:t>
              </a:r>
            </a:p>
          </p:txBody>
        </p: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A9779667-A9D1-46A7-E76F-996AB035665C}"/>
                </a:ext>
              </a:extLst>
            </p:cNvPr>
            <p:cNvSpPr txBox="1"/>
            <p:nvPr/>
          </p:nvSpPr>
          <p:spPr bwMode="gray">
            <a:xfrm>
              <a:off x="7923357" y="511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Reife</a:t>
              </a:r>
            </a:p>
          </p:txBody>
        </p: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8B75817B-38C0-B13D-A03E-F3D05AF48568}"/>
                </a:ext>
              </a:extLst>
            </p:cNvPr>
            <p:cNvSpPr txBox="1"/>
            <p:nvPr/>
          </p:nvSpPr>
          <p:spPr bwMode="gray">
            <a:xfrm>
              <a:off x="8996685" y="511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Verfall</a:t>
              </a:r>
            </a:p>
          </p:txBody>
        </p:sp>
        <p:sp>
          <p:nvSpPr>
            <p:cNvPr id="157" name="Textfeld 156">
              <a:extLst>
                <a:ext uri="{FF2B5EF4-FFF2-40B4-BE49-F238E27FC236}">
                  <a16:creationId xmlns:a16="http://schemas.microsoft.com/office/drawing/2014/main" id="{1EE14AC1-03CB-E4CC-108D-3F80629CBDE2}"/>
                </a:ext>
              </a:extLst>
            </p:cNvPr>
            <p:cNvSpPr txBox="1"/>
            <p:nvPr/>
          </p:nvSpPr>
          <p:spPr bwMode="gray">
            <a:xfrm flipH="1">
              <a:off x="10414800" y="4842000"/>
              <a:ext cx="900000" cy="18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Zeit</a:t>
              </a:r>
            </a:p>
          </p:txBody>
        </p:sp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702BB92A-9B36-6D1B-41F2-CF6D251A44E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56000" y="3672000"/>
            <a:ext cx="360000" cy="360000"/>
            <a:chOff x="5898563" y="345359"/>
            <a:chExt cx="2520000" cy="2520000"/>
          </a:xfrm>
        </p:grpSpPr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02B81538-F277-21C4-538B-88876FDFFC2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98563" y="345359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80" name="Rechteckige Legende 9">
              <a:extLst>
                <a:ext uri="{FF2B5EF4-FFF2-40B4-BE49-F238E27FC236}">
                  <a16:creationId xmlns:a16="http://schemas.microsoft.com/office/drawing/2014/main" id="{117971F1-FEFA-84D8-9E67-28971F60299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76577" y="723359"/>
              <a:ext cx="1763972" cy="1764000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endParaRPr lang="de-DE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58" name="Textfeld 157">
            <a:extLst>
              <a:ext uri="{FF2B5EF4-FFF2-40B4-BE49-F238E27FC236}">
                <a16:creationId xmlns:a16="http://schemas.microsoft.com/office/drawing/2014/main" id="{5CCB5205-ED2A-92A1-F3FA-5C0CC8D45707}"/>
              </a:ext>
            </a:extLst>
          </p:cNvPr>
          <p:cNvSpPr txBox="1"/>
          <p:nvPr/>
        </p:nvSpPr>
        <p:spPr bwMode="gray">
          <a:xfrm>
            <a:off x="5817600" y="4212000"/>
            <a:ext cx="2438828" cy="288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Markteinführung</a:t>
            </a:r>
          </a:p>
        </p:txBody>
      </p:sp>
      <p:sp>
        <p:nvSpPr>
          <p:cNvPr id="163" name="Geschweifte Klammer rechts 162">
            <a:extLst>
              <a:ext uri="{FF2B5EF4-FFF2-40B4-BE49-F238E27FC236}">
                <a16:creationId xmlns:a16="http://schemas.microsoft.com/office/drawing/2014/main" id="{32337E14-2052-BDE1-684E-211C0407F4BE}"/>
              </a:ext>
            </a:extLst>
          </p:cNvPr>
          <p:cNvSpPr/>
          <p:nvPr/>
        </p:nvSpPr>
        <p:spPr bwMode="gray">
          <a:xfrm rot="5400000">
            <a:off x="3949200" y="4012523"/>
            <a:ext cx="155448" cy="2858400"/>
          </a:xfrm>
          <a:prstGeom prst="rightBrace">
            <a:avLst>
              <a:gd name="adj1" fmla="val 51225"/>
              <a:gd name="adj2" fmla="val 50000"/>
            </a:avLst>
          </a:prstGeom>
          <a:ln w="12700" cap="rnd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4" name="Geschweifte Klammer rechts 163">
            <a:extLst>
              <a:ext uri="{FF2B5EF4-FFF2-40B4-BE49-F238E27FC236}">
                <a16:creationId xmlns:a16="http://schemas.microsoft.com/office/drawing/2014/main" id="{61944BC8-DDCC-656F-B253-3A81CED4C92D}"/>
              </a:ext>
            </a:extLst>
          </p:cNvPr>
          <p:cNvSpPr/>
          <p:nvPr/>
        </p:nvSpPr>
        <p:spPr bwMode="gray">
          <a:xfrm rot="5400000">
            <a:off x="7707600" y="3474322"/>
            <a:ext cx="155448" cy="3934800"/>
          </a:xfrm>
          <a:prstGeom prst="rightBrace">
            <a:avLst>
              <a:gd name="adj1" fmla="val 51225"/>
              <a:gd name="adj2" fmla="val 50000"/>
            </a:avLst>
          </a:prstGeom>
          <a:ln w="12700" cap="rnd">
            <a:solidFill>
              <a:schemeClr val="bg1">
                <a:lumMod val="6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5" name="Textfeld 164">
            <a:extLst>
              <a:ext uri="{FF2B5EF4-FFF2-40B4-BE49-F238E27FC236}">
                <a16:creationId xmlns:a16="http://schemas.microsoft.com/office/drawing/2014/main" id="{0167A08E-AE65-294E-0F19-B47F45D82D55}"/>
              </a:ext>
            </a:extLst>
          </p:cNvPr>
          <p:cNvSpPr txBox="1"/>
          <p:nvPr/>
        </p:nvSpPr>
        <p:spPr bwMode="gray">
          <a:xfrm>
            <a:off x="7245324" y="5616000"/>
            <a:ext cx="108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Markt-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zyklus</a:t>
            </a:r>
          </a:p>
        </p:txBody>
      </p:sp>
      <p:sp>
        <p:nvSpPr>
          <p:cNvPr id="166" name="Textfeld 165">
            <a:extLst>
              <a:ext uri="{FF2B5EF4-FFF2-40B4-BE49-F238E27FC236}">
                <a16:creationId xmlns:a16="http://schemas.microsoft.com/office/drawing/2014/main" id="{396C0D02-151C-6FE7-6CD6-BF32A465EB98}"/>
              </a:ext>
            </a:extLst>
          </p:cNvPr>
          <p:cNvSpPr txBox="1"/>
          <p:nvPr/>
        </p:nvSpPr>
        <p:spPr bwMode="gray">
          <a:xfrm>
            <a:off x="3486924" y="5616000"/>
            <a:ext cx="108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Innovations-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zyklus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C899653-6192-DBC7-CD10-B43B674468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BCC59AA3-ADDB-C503-E0F5-32DF15612EAC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01CF586B-A18B-2C95-D556-BB61B7C10FB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59941CB1-9584-2732-DE4B-BF8F4BAC0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eck 46">
            <a:extLst>
              <a:ext uri="{FF2B5EF4-FFF2-40B4-BE49-F238E27FC236}">
                <a16:creationId xmlns:a16="http://schemas.microsoft.com/office/drawing/2014/main" id="{49C36DD5-01E5-59DD-2CFC-C80B0E28E72B}"/>
              </a:ext>
            </a:extLst>
          </p:cNvPr>
          <p:cNvSpPr/>
          <p:nvPr/>
        </p:nvSpPr>
        <p:spPr bwMode="gray">
          <a:xfrm>
            <a:off x="0" y="4211999"/>
            <a:ext cx="12193200" cy="2646001"/>
          </a:xfrm>
          <a:prstGeom prst="rect">
            <a:avLst/>
          </a:prstGeom>
          <a:solidFill>
            <a:srgbClr val="E6E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5EF5815F-DDCD-9FF7-C09D-E7439D9637B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956000" y="5220000"/>
            <a:ext cx="2338800" cy="756000"/>
            <a:chOff x="1956000" y="5040000"/>
            <a:chExt cx="2338800" cy="1260000"/>
          </a:xfrm>
        </p:grpSpPr>
        <p:cxnSp>
          <p:nvCxnSpPr>
            <p:cNvPr id="49" name="Gerader Verbinder 48">
              <a:extLst>
                <a:ext uri="{FF2B5EF4-FFF2-40B4-BE49-F238E27FC236}">
                  <a16:creationId xmlns:a16="http://schemas.microsoft.com/office/drawing/2014/main" id="{A30200AB-BC63-B503-7757-B33CEF0E6266}"/>
                </a:ext>
              </a:extLst>
            </p:cNvPr>
            <p:cNvCxnSpPr/>
            <p:nvPr/>
          </p:nvCxnSpPr>
          <p:spPr bwMode="gray">
            <a:xfrm>
              <a:off x="1956000" y="5040000"/>
              <a:ext cx="0" cy="126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0C605543-87CB-B2DC-8B80-E802A00E2607}"/>
                </a:ext>
              </a:extLst>
            </p:cNvPr>
            <p:cNvSpPr txBox="1"/>
            <p:nvPr/>
          </p:nvSpPr>
          <p:spPr bwMode="gray">
            <a:xfrm>
              <a:off x="2134800" y="5040000"/>
              <a:ext cx="2160000" cy="126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Produkt A</a:t>
              </a:r>
            </a:p>
            <a:p>
              <a:pPr>
                <a:lnSpc>
                  <a:spcPct val="90000"/>
                </a:lnSpc>
              </a:pPr>
              <a:r>
                <a: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Maßnahmen*:</a:t>
              </a:r>
            </a:p>
            <a:p>
              <a:pPr>
                <a:lnSpc>
                  <a:spcPct val="11000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Lorem ipsum</a:t>
              </a:r>
            </a:p>
          </p:txBody>
        </p: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36BD8CD0-A82C-0ECB-4F8C-31A5282E3A1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636002" y="5220000"/>
            <a:ext cx="1978800" cy="756000"/>
            <a:chOff x="1956000" y="5040000"/>
            <a:chExt cx="1978800" cy="1260000"/>
          </a:xfrm>
        </p:grpSpPr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AE815931-02A0-8152-FF14-9F687D5E2C27}"/>
                </a:ext>
              </a:extLst>
            </p:cNvPr>
            <p:cNvCxnSpPr/>
            <p:nvPr/>
          </p:nvCxnSpPr>
          <p:spPr bwMode="gray">
            <a:xfrm>
              <a:off x="1956000" y="5040000"/>
              <a:ext cx="0" cy="126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DF93DF0E-AAE1-13A9-E4BD-7C1C79408488}"/>
                </a:ext>
              </a:extLst>
            </p:cNvPr>
            <p:cNvSpPr txBox="1"/>
            <p:nvPr/>
          </p:nvSpPr>
          <p:spPr bwMode="gray">
            <a:xfrm>
              <a:off x="2134800" y="5040000"/>
              <a:ext cx="1800000" cy="126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Produkt B</a:t>
              </a:r>
            </a:p>
            <a:p>
              <a:pPr>
                <a:lnSpc>
                  <a:spcPct val="90000"/>
                </a:lnSpc>
              </a:pPr>
              <a:r>
                <a: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Maßnahmen*:</a:t>
              </a:r>
            </a:p>
            <a:p>
              <a:pPr>
                <a:lnSpc>
                  <a:spcPct val="11000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Lorem ipsum</a:t>
              </a: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402173C-FCD7-CE59-AA34-EEC19CDD8D3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782666" y="5220000"/>
            <a:ext cx="1978800" cy="756000"/>
            <a:chOff x="1956000" y="5040000"/>
            <a:chExt cx="1978800" cy="1260000"/>
          </a:xfrm>
        </p:grpSpPr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E35FBDA0-9E01-9198-5C5B-7FE56983F01A}"/>
                </a:ext>
              </a:extLst>
            </p:cNvPr>
            <p:cNvCxnSpPr/>
            <p:nvPr/>
          </p:nvCxnSpPr>
          <p:spPr bwMode="gray">
            <a:xfrm>
              <a:off x="1956000" y="5040000"/>
              <a:ext cx="0" cy="126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769A7E5E-C5DC-7261-0051-AE80F62F2951}"/>
                </a:ext>
              </a:extLst>
            </p:cNvPr>
            <p:cNvSpPr txBox="1"/>
            <p:nvPr/>
          </p:nvSpPr>
          <p:spPr bwMode="gray">
            <a:xfrm>
              <a:off x="2134800" y="5040000"/>
              <a:ext cx="1800000" cy="126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Produkt C</a:t>
              </a:r>
            </a:p>
            <a:p>
              <a:pPr>
                <a:lnSpc>
                  <a:spcPct val="11000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Lorem ipsum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Lebenszyklus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Darstellung der momentanen Phasen </a:t>
            </a:r>
            <a:br>
              <a:rPr lang="de-DE" dirty="0"/>
            </a:br>
            <a:r>
              <a:rPr lang="de-DE" dirty="0"/>
              <a:t>eines Produktes im Lebenszyklus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EEDF1901-B306-1887-F0C7-CBEE1E7780A8}"/>
              </a:ext>
            </a:extLst>
          </p:cNvPr>
          <p:cNvCxnSpPr>
            <a:cxnSpLocks/>
          </p:cNvCxnSpPr>
          <p:nvPr/>
        </p:nvCxnSpPr>
        <p:spPr bwMode="gray">
          <a:xfrm>
            <a:off x="1956000" y="2592000"/>
            <a:ext cx="0" cy="54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508746FE-222B-C2CE-2A6D-16DCBB4D5AB8}"/>
              </a:ext>
            </a:extLst>
          </p:cNvPr>
          <p:cNvGrpSpPr>
            <a:grpSpLocks noChangeAspect="1"/>
          </p:cNvGrpSpPr>
          <p:nvPr/>
        </p:nvGrpSpPr>
        <p:grpSpPr>
          <a:xfrm>
            <a:off x="3489334" y="2052000"/>
            <a:ext cx="5366666" cy="1800000"/>
            <a:chOff x="3489334" y="2052000"/>
            <a:chExt cx="5366666" cy="1800000"/>
          </a:xfrm>
        </p:grpSpPr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9884FC35-9D1F-68B5-BADF-DAD0AB71FBD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489334" y="2052000"/>
              <a:ext cx="0" cy="180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86A4ED53-2924-AB64-1D11-F38E111A0A3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562667" y="2052000"/>
              <a:ext cx="0" cy="180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78AA532E-E31E-461A-B0A3-0F53C0E8FA9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709333" y="2052000"/>
              <a:ext cx="0" cy="180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DE1C5E46-9CB3-69AA-A974-15249AB247E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782666" y="2052000"/>
              <a:ext cx="0" cy="180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FA26B275-70B7-ED78-0267-90BE1A0DE35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856000" y="2052000"/>
              <a:ext cx="0" cy="180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60BB42B9-22AD-544A-77E3-637DAE120EAF}"/>
              </a:ext>
            </a:extLst>
          </p:cNvPr>
          <p:cNvSpPr txBox="1"/>
          <p:nvPr/>
        </p:nvSpPr>
        <p:spPr bwMode="gray">
          <a:xfrm>
            <a:off x="1506000" y="2052000"/>
            <a:ext cx="90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Idee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28793674-15EB-FB05-BFBC-626835C23C53}"/>
              </a:ext>
            </a:extLst>
          </p:cNvPr>
          <p:cNvSpPr>
            <a:spLocks noChangeAspect="1"/>
          </p:cNvSpPr>
          <p:nvPr/>
        </p:nvSpPr>
        <p:spPr bwMode="gray">
          <a:xfrm>
            <a:off x="5636000" y="2412000"/>
            <a:ext cx="4293330" cy="1080000"/>
          </a:xfrm>
          <a:custGeom>
            <a:avLst/>
            <a:gdLst>
              <a:gd name="connsiteX0" fmla="*/ 3636837 w 5905321"/>
              <a:gd name="connsiteY0" fmla="*/ 20 h 2414005"/>
              <a:gd name="connsiteX1" fmla="*/ 5844481 w 5905321"/>
              <a:gd name="connsiteY1" fmla="*/ 2388031 h 2414005"/>
              <a:gd name="connsiteX2" fmla="*/ 5905321 w 5905321"/>
              <a:gd name="connsiteY2" fmla="*/ 2414005 h 2414005"/>
              <a:gd name="connsiteX3" fmla="*/ 0 w 5905321"/>
              <a:gd name="connsiteY3" fmla="*/ 2414005 h 2414005"/>
              <a:gd name="connsiteX4" fmla="*/ 189392 w 5905321"/>
              <a:gd name="connsiteY4" fmla="*/ 2388150 h 2414005"/>
              <a:gd name="connsiteX5" fmla="*/ 3636837 w 5905321"/>
              <a:gd name="connsiteY5" fmla="*/ 20 h 2414005"/>
              <a:gd name="connsiteX0" fmla="*/ 3636837 w 5905321"/>
              <a:gd name="connsiteY0" fmla="*/ 20 h 2414005"/>
              <a:gd name="connsiteX1" fmla="*/ 5844481 w 5905321"/>
              <a:gd name="connsiteY1" fmla="*/ 2388031 h 2414005"/>
              <a:gd name="connsiteX2" fmla="*/ 5905321 w 5905321"/>
              <a:gd name="connsiteY2" fmla="*/ 2414005 h 2414005"/>
              <a:gd name="connsiteX3" fmla="*/ 2149409 w 5905321"/>
              <a:gd name="connsiteY3" fmla="*/ 2413329 h 2414005"/>
              <a:gd name="connsiteX4" fmla="*/ 0 w 5905321"/>
              <a:gd name="connsiteY4" fmla="*/ 2414005 h 2414005"/>
              <a:gd name="connsiteX5" fmla="*/ 189392 w 5905321"/>
              <a:gd name="connsiteY5" fmla="*/ 2388150 h 2414005"/>
              <a:gd name="connsiteX6" fmla="*/ 3636837 w 5905321"/>
              <a:gd name="connsiteY6" fmla="*/ 20 h 2414005"/>
              <a:gd name="connsiteX0" fmla="*/ 2149409 w 5905321"/>
              <a:gd name="connsiteY0" fmla="*/ 2413329 h 2504769"/>
              <a:gd name="connsiteX1" fmla="*/ 0 w 5905321"/>
              <a:gd name="connsiteY1" fmla="*/ 2414005 h 2504769"/>
              <a:gd name="connsiteX2" fmla="*/ 189392 w 5905321"/>
              <a:gd name="connsiteY2" fmla="*/ 2388150 h 2504769"/>
              <a:gd name="connsiteX3" fmla="*/ 3636837 w 5905321"/>
              <a:gd name="connsiteY3" fmla="*/ 20 h 2504769"/>
              <a:gd name="connsiteX4" fmla="*/ 5844481 w 5905321"/>
              <a:gd name="connsiteY4" fmla="*/ 2388031 h 2504769"/>
              <a:gd name="connsiteX5" fmla="*/ 5905321 w 5905321"/>
              <a:gd name="connsiteY5" fmla="*/ 2414005 h 2504769"/>
              <a:gd name="connsiteX6" fmla="*/ 2240849 w 5905321"/>
              <a:gd name="connsiteY6" fmla="*/ 2504769 h 2504769"/>
              <a:gd name="connsiteX0" fmla="*/ 2149409 w 5905321"/>
              <a:gd name="connsiteY0" fmla="*/ 2413329 h 2414005"/>
              <a:gd name="connsiteX1" fmla="*/ 0 w 5905321"/>
              <a:gd name="connsiteY1" fmla="*/ 2414005 h 2414005"/>
              <a:gd name="connsiteX2" fmla="*/ 189392 w 5905321"/>
              <a:gd name="connsiteY2" fmla="*/ 2388150 h 2414005"/>
              <a:gd name="connsiteX3" fmla="*/ 3636837 w 5905321"/>
              <a:gd name="connsiteY3" fmla="*/ 20 h 2414005"/>
              <a:gd name="connsiteX4" fmla="*/ 5844481 w 5905321"/>
              <a:gd name="connsiteY4" fmla="*/ 2388031 h 2414005"/>
              <a:gd name="connsiteX5" fmla="*/ 5905321 w 5905321"/>
              <a:gd name="connsiteY5" fmla="*/ 2414005 h 2414005"/>
              <a:gd name="connsiteX0" fmla="*/ 0 w 5905321"/>
              <a:gd name="connsiteY0" fmla="*/ 2414005 h 2414005"/>
              <a:gd name="connsiteX1" fmla="*/ 189392 w 5905321"/>
              <a:gd name="connsiteY1" fmla="*/ 2388150 h 2414005"/>
              <a:gd name="connsiteX2" fmla="*/ 3636837 w 5905321"/>
              <a:gd name="connsiteY2" fmla="*/ 20 h 2414005"/>
              <a:gd name="connsiteX3" fmla="*/ 5844481 w 5905321"/>
              <a:gd name="connsiteY3" fmla="*/ 2388031 h 2414005"/>
              <a:gd name="connsiteX4" fmla="*/ 5905321 w 5905321"/>
              <a:gd name="connsiteY4" fmla="*/ 2414005 h 241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5321" h="2414005">
                <a:moveTo>
                  <a:pt x="0" y="2414005"/>
                </a:moveTo>
                <a:lnTo>
                  <a:pt x="189392" y="2388150"/>
                </a:lnTo>
                <a:cubicBezTo>
                  <a:pt x="2092975" y="2063779"/>
                  <a:pt x="2364835" y="7312"/>
                  <a:pt x="3636837" y="20"/>
                </a:cubicBezTo>
                <a:cubicBezTo>
                  <a:pt x="4911801" y="-7290"/>
                  <a:pt x="5226033" y="2062055"/>
                  <a:pt x="5844481" y="2388031"/>
                </a:cubicBezTo>
                <a:lnTo>
                  <a:pt x="5905321" y="2414005"/>
                </a:lnTo>
              </a:path>
            </a:pathLst>
          </a:custGeom>
          <a:ln w="25400" cap="rnd">
            <a:solidFill>
              <a:schemeClr val="accent3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F3977997-8188-7FB6-2180-68F25D99BA1F}"/>
              </a:ext>
            </a:extLst>
          </p:cNvPr>
          <p:cNvCxnSpPr>
            <a:cxnSpLocks/>
          </p:cNvCxnSpPr>
          <p:nvPr/>
        </p:nvCxnSpPr>
        <p:spPr bwMode="gray">
          <a:xfrm>
            <a:off x="2416000" y="3492000"/>
            <a:ext cx="720000" cy="0"/>
          </a:xfrm>
          <a:prstGeom prst="line">
            <a:avLst/>
          </a:prstGeom>
          <a:ln w="25400" cap="rnd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D37B1B4-F789-AEBA-2E10-FDE4B6C90F24}"/>
              </a:ext>
            </a:extLst>
          </p:cNvPr>
          <p:cNvCxnSpPr>
            <a:cxnSpLocks/>
          </p:cNvCxnSpPr>
          <p:nvPr/>
        </p:nvCxnSpPr>
        <p:spPr bwMode="gray">
          <a:xfrm>
            <a:off x="3489333" y="3492000"/>
            <a:ext cx="720000" cy="0"/>
          </a:xfrm>
          <a:prstGeom prst="line">
            <a:avLst/>
          </a:prstGeom>
          <a:ln w="25400" cap="rnd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08E8F034-DEF8-DAF7-9D42-36AA02DA6740}"/>
              </a:ext>
            </a:extLst>
          </p:cNvPr>
          <p:cNvCxnSpPr>
            <a:cxnSpLocks/>
          </p:cNvCxnSpPr>
          <p:nvPr/>
        </p:nvCxnSpPr>
        <p:spPr bwMode="gray">
          <a:xfrm>
            <a:off x="4562666" y="3492000"/>
            <a:ext cx="720000" cy="0"/>
          </a:xfrm>
          <a:prstGeom prst="line">
            <a:avLst/>
          </a:prstGeom>
          <a:ln w="25400" cap="rnd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1A1559F-9E77-FA95-C53B-2F880AF0BB7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776000" y="3312000"/>
            <a:ext cx="360000" cy="360000"/>
            <a:chOff x="5898563" y="345359"/>
            <a:chExt cx="2520000" cy="2520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C7970750-4C1D-114A-3FB7-1377C76702B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98563" y="345359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22" name="Rechteckige Legende 9">
              <a:extLst>
                <a:ext uri="{FF2B5EF4-FFF2-40B4-BE49-F238E27FC236}">
                  <a16:creationId xmlns:a16="http://schemas.microsoft.com/office/drawing/2014/main" id="{156E1BBA-9F08-A933-248C-A1524FCCC6D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76577" y="723359"/>
              <a:ext cx="1763972" cy="1764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endParaRPr lang="de-DE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05B20771-A805-F4CC-FCB4-64866409FB3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544829" y="2008800"/>
            <a:ext cx="1153002" cy="620675"/>
            <a:chOff x="6544829" y="2188800"/>
            <a:chExt cx="1153002" cy="620675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2832D3C4-3C26-3936-C7B7-2DA5CA0CCAEB}"/>
                </a:ext>
              </a:extLst>
            </p:cNvPr>
            <p:cNvSpPr txBox="1"/>
            <p:nvPr/>
          </p:nvSpPr>
          <p:spPr bwMode="gray">
            <a:xfrm>
              <a:off x="6544829" y="2188800"/>
              <a:ext cx="900000" cy="36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Umsatz-</a:t>
              </a:r>
              <a:b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wachstum</a:t>
              </a:r>
            </a:p>
          </p:txBody>
        </p: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3E7DF00F-F41E-D9CE-7286-00C7F338870F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 rot="600000" flipV="1">
              <a:off x="7337831" y="2449475"/>
              <a:ext cx="360000" cy="360000"/>
            </a:xfrm>
            <a:prstGeom prst="line">
              <a:avLst/>
            </a:prstGeom>
            <a:ln w="127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31147B99-DACD-2DDF-28F3-13A2F20BE087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8825393" y="2008800"/>
            <a:ext cx="1153002" cy="620675"/>
            <a:chOff x="7702997" y="2188800"/>
            <a:chExt cx="1153002" cy="620675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CD5DBD1D-EA3E-16C0-72FA-F70F4F922CF9}"/>
                </a:ext>
              </a:extLst>
            </p:cNvPr>
            <p:cNvSpPr txBox="1"/>
            <p:nvPr/>
          </p:nvSpPr>
          <p:spPr bwMode="gray">
            <a:xfrm>
              <a:off x="7702997" y="2188800"/>
              <a:ext cx="900000" cy="36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Umsatz-</a:t>
              </a:r>
              <a:b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rückgang</a:t>
              </a:r>
            </a:p>
          </p:txBody>
        </p: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C7C3C9BF-D537-E6C2-B312-6E9F50BB3F17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 rot="600000" flipV="1">
              <a:off x="8495999" y="2449475"/>
              <a:ext cx="360000" cy="360000"/>
            </a:xfrm>
            <a:prstGeom prst="line">
              <a:avLst/>
            </a:prstGeom>
            <a:ln w="12700">
              <a:solidFill>
                <a:schemeClr val="accent3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1FCD80CB-D840-060F-56EA-DC69B5287E0E}"/>
              </a:ext>
            </a:extLst>
          </p:cNvPr>
          <p:cNvSpPr txBox="1"/>
          <p:nvPr/>
        </p:nvSpPr>
        <p:spPr bwMode="gray">
          <a:xfrm>
            <a:off x="5817600" y="3852000"/>
            <a:ext cx="2438828" cy="288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Markteinführung</a:t>
            </a: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9F10C671-86E4-B03D-3B37-2B3EF7612BB2}"/>
              </a:ext>
            </a:extLst>
          </p:cNvPr>
          <p:cNvCxnSpPr>
            <a:cxnSpLocks/>
          </p:cNvCxnSpPr>
          <p:nvPr/>
        </p:nvCxnSpPr>
        <p:spPr bwMode="gray">
          <a:xfrm>
            <a:off x="5636002" y="2412000"/>
            <a:ext cx="0" cy="720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E9489E71-A4BB-7630-D921-12FA3A933A38}"/>
              </a:ext>
            </a:extLst>
          </p:cNvPr>
          <p:cNvSpPr txBox="1"/>
          <p:nvPr/>
        </p:nvSpPr>
        <p:spPr bwMode="gray">
          <a:xfrm>
            <a:off x="5006002" y="1872000"/>
            <a:ext cx="126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Umsatz</a:t>
            </a: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E1F76D-7799-DE8E-A306-46838C323E1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956000" y="4122000"/>
            <a:ext cx="9358800" cy="557999"/>
            <a:chOff x="1956000" y="4662000"/>
            <a:chExt cx="9358800" cy="557999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0CADD5A3-2EAF-6289-2AF2-EF99C0D518E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956000" y="4752000"/>
              <a:ext cx="828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10336619-A448-B0C9-1761-7F6401DF539D}"/>
                </a:ext>
              </a:extLst>
            </p:cNvPr>
            <p:cNvSpPr txBox="1"/>
            <p:nvPr/>
          </p:nvSpPr>
          <p:spPr bwMode="gray">
            <a:xfrm>
              <a:off x="2556687" y="493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Definitions-</a:t>
              </a:r>
              <a:b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phase</a:t>
              </a:r>
            </a:p>
          </p:txBody>
        </p:sp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8DA61129-442F-ACB2-8BEA-375FEB3CAB16}"/>
                </a:ext>
              </a:extLst>
            </p:cNvPr>
            <p:cNvCxnSpPr/>
            <p:nvPr/>
          </p:nvCxnSpPr>
          <p:spPr bwMode="gray">
            <a:xfrm>
              <a:off x="3489334" y="468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A2AE2C82-9013-B972-B20E-4A4A5A91E6AD}"/>
                </a:ext>
              </a:extLst>
            </p:cNvPr>
            <p:cNvCxnSpPr/>
            <p:nvPr/>
          </p:nvCxnSpPr>
          <p:spPr bwMode="gray">
            <a:xfrm>
              <a:off x="4562668" y="468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461AC915-FAD1-7372-EFB4-E5A7B7C9782C}"/>
                </a:ext>
              </a:extLst>
            </p:cNvPr>
            <p:cNvCxnSpPr/>
            <p:nvPr/>
          </p:nvCxnSpPr>
          <p:spPr bwMode="gray">
            <a:xfrm>
              <a:off x="5636002" y="468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8C14E802-30D7-2D01-1D1B-E269F0FDA850}"/>
                </a:ext>
              </a:extLst>
            </p:cNvPr>
            <p:cNvCxnSpPr/>
            <p:nvPr/>
          </p:nvCxnSpPr>
          <p:spPr bwMode="gray">
            <a:xfrm>
              <a:off x="6709336" y="468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73928E9D-BD86-817B-7C41-585DF10B2F35}"/>
                </a:ext>
              </a:extLst>
            </p:cNvPr>
            <p:cNvCxnSpPr/>
            <p:nvPr/>
          </p:nvCxnSpPr>
          <p:spPr bwMode="gray">
            <a:xfrm>
              <a:off x="7782670" y="468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19AD8944-1CD5-EB83-2938-4D45F4092BC4}"/>
                </a:ext>
              </a:extLst>
            </p:cNvPr>
            <p:cNvCxnSpPr/>
            <p:nvPr/>
          </p:nvCxnSpPr>
          <p:spPr bwMode="gray">
            <a:xfrm>
              <a:off x="8856000" y="468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5170AF2-9065-CD29-9B73-0DB0F425621D}"/>
                </a:ext>
              </a:extLst>
            </p:cNvPr>
            <p:cNvSpPr txBox="1"/>
            <p:nvPr/>
          </p:nvSpPr>
          <p:spPr bwMode="gray">
            <a:xfrm>
              <a:off x="3630021" y="493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Entwicklungs-phase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FF987F8E-0BE9-E8A1-9810-931AD679E7C9}"/>
                </a:ext>
              </a:extLst>
            </p:cNvPr>
            <p:cNvSpPr txBox="1"/>
            <p:nvPr/>
          </p:nvSpPr>
          <p:spPr bwMode="gray">
            <a:xfrm>
              <a:off x="4703355" y="493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Marktvor-</a:t>
              </a:r>
              <a:b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bereitung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66FFC387-FD1C-4538-792B-176F6BE518A9}"/>
                </a:ext>
              </a:extLst>
            </p:cNvPr>
            <p:cNvSpPr txBox="1"/>
            <p:nvPr/>
          </p:nvSpPr>
          <p:spPr bwMode="gray">
            <a:xfrm>
              <a:off x="5776689" y="493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Einführung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936BA232-F467-2E2C-2752-6F6FF0F86932}"/>
                </a:ext>
              </a:extLst>
            </p:cNvPr>
            <p:cNvSpPr txBox="1"/>
            <p:nvPr/>
          </p:nvSpPr>
          <p:spPr bwMode="gray">
            <a:xfrm>
              <a:off x="6850023" y="493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Wachstum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5A01E316-F43E-685B-22AC-988F2863E7D7}"/>
                </a:ext>
              </a:extLst>
            </p:cNvPr>
            <p:cNvSpPr txBox="1"/>
            <p:nvPr/>
          </p:nvSpPr>
          <p:spPr bwMode="gray">
            <a:xfrm>
              <a:off x="7923357" y="493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Reife</a:t>
              </a: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DED761AE-E3D3-C0F2-E331-3E2A9FB40EEE}"/>
                </a:ext>
              </a:extLst>
            </p:cNvPr>
            <p:cNvSpPr txBox="1"/>
            <p:nvPr/>
          </p:nvSpPr>
          <p:spPr bwMode="gray">
            <a:xfrm>
              <a:off x="8996685" y="4931999"/>
              <a:ext cx="791960" cy="288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100" dirty="0">
                  <a:solidFill>
                    <a:schemeClr val="bg1">
                      <a:lumMod val="50000"/>
                    </a:schemeClr>
                  </a:solidFill>
                </a:rPr>
                <a:t>Verfall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394422EF-7800-684D-D01F-0423F4B5AC6A}"/>
                </a:ext>
              </a:extLst>
            </p:cNvPr>
            <p:cNvSpPr txBox="1"/>
            <p:nvPr/>
          </p:nvSpPr>
          <p:spPr bwMode="gray">
            <a:xfrm flipH="1">
              <a:off x="10414800" y="4662000"/>
              <a:ext cx="900000" cy="18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Zeit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E42005C-0C1D-C3C9-016B-33247049DA0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56000" y="3312000"/>
            <a:ext cx="360000" cy="360000"/>
            <a:chOff x="5898563" y="345359"/>
            <a:chExt cx="2520000" cy="252000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EA87016-0476-0F17-189A-3406047047E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98563" y="345359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19" name="Rechteckige Legende 9">
              <a:extLst>
                <a:ext uri="{FF2B5EF4-FFF2-40B4-BE49-F238E27FC236}">
                  <a16:creationId xmlns:a16="http://schemas.microsoft.com/office/drawing/2014/main" id="{5FFFD10C-2165-AE2A-32C1-389E6664A4E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76577" y="723359"/>
              <a:ext cx="1763972" cy="1764000"/>
            </a:xfrm>
            <a:prstGeom prst="ellipse">
              <a:avLst/>
            </a:prstGeom>
            <a:solidFill>
              <a:schemeClr val="accent3"/>
            </a:solidFill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endParaRPr lang="de-DE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7E524098-E209-2232-71F0-F0CA5777BF99}"/>
              </a:ext>
            </a:extLst>
          </p:cNvPr>
          <p:cNvCxnSpPr>
            <a:cxnSpLocks/>
          </p:cNvCxnSpPr>
          <p:nvPr/>
        </p:nvCxnSpPr>
        <p:spPr bwMode="gray">
          <a:xfrm>
            <a:off x="5636002" y="3852000"/>
            <a:ext cx="0" cy="432000"/>
          </a:xfrm>
          <a:prstGeom prst="line">
            <a:avLst/>
          </a:prstGeom>
          <a:ln w="12700" cap="rnd">
            <a:solidFill>
              <a:schemeClr val="bg1">
                <a:lumMod val="65000"/>
              </a:schemeClr>
            </a:solidFill>
            <a:headEnd type="arrow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7E2C4518-6DEB-EE57-4F48-72E225B84B5A}"/>
              </a:ext>
            </a:extLst>
          </p:cNvPr>
          <p:cNvCxnSpPr>
            <a:cxnSpLocks/>
          </p:cNvCxnSpPr>
          <p:nvPr/>
        </p:nvCxnSpPr>
        <p:spPr bwMode="gray">
          <a:xfrm>
            <a:off x="4562666" y="3672000"/>
            <a:ext cx="720000" cy="0"/>
          </a:xfrm>
          <a:prstGeom prst="line">
            <a:avLst/>
          </a:prstGeom>
          <a:ln w="25400" cap="rnd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>
            <a:extLst>
              <a:ext uri="{FF2B5EF4-FFF2-40B4-BE49-F238E27FC236}">
                <a16:creationId xmlns:a16="http://schemas.microsoft.com/office/drawing/2014/main" id="{D7F46755-AF0B-E2E7-CF6E-E344D3F8AF4D}"/>
              </a:ext>
            </a:extLst>
          </p:cNvPr>
          <p:cNvSpPr txBox="1"/>
          <p:nvPr/>
        </p:nvSpPr>
        <p:spPr bwMode="gray">
          <a:xfrm>
            <a:off x="10213270" y="5630400"/>
            <a:ext cx="1440000" cy="720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179388">
              <a:lnSpc>
                <a:spcPct val="110000"/>
              </a:lnSpc>
            </a:pP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* Nächste Schritte, Aufgaben und wichtige Schlussfolgerungen für </a:t>
            </a:r>
            <a:br>
              <a:rPr lang="de-DE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die Strategieplanung</a:t>
            </a:r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AC314A3F-AC5A-3D3B-C3D3-0E087138CE2C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3" name="Rechteck 62">
              <a:hlinkClick r:id="rId2" action="ppaction://hlinksldjump"/>
              <a:extLst>
                <a:ext uri="{FF2B5EF4-FFF2-40B4-BE49-F238E27FC236}">
                  <a16:creationId xmlns:a16="http://schemas.microsoft.com/office/drawing/2014/main" id="{8E557EDD-B2DB-AED7-F55C-A9483EDF8F78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4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9600A11F-B114-75DD-6A6C-B9EB38BB8BF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481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0211A54-8B22-2B18-435F-4C7EC29C0DB7}"/>
              </a:ext>
            </a:extLst>
          </p:cNvPr>
          <p:cNvGrpSpPr>
            <a:grpSpLocks noChangeAspect="1"/>
          </p:cNvGrpSpPr>
          <p:nvPr/>
        </p:nvGrpSpPr>
        <p:grpSpPr>
          <a:xfrm>
            <a:off x="2876000" y="1872000"/>
            <a:ext cx="6440000" cy="3240000"/>
            <a:chOff x="2876000" y="1872000"/>
            <a:chExt cx="6440000" cy="3240000"/>
          </a:xfrm>
        </p:grpSpPr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68C19544-17A7-1D25-BDA9-05951C42945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876000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B229206B-4812-0CD0-90A5-3576C7A89C3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796000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3DB4237B-4F0C-F49D-0878-7B161667758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716000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2840F11F-0F2B-C97F-D9A7-D535013D69B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636000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833FE799-8F50-531E-5294-FCFD1F4F220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556000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62B84EF6-4D45-52E3-8E7D-08FD557DA07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76000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F741001A-EEC7-74AD-4DDC-69499EE0F56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396000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CB9B37A4-8CC5-01DF-863D-7C5C2696156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9316000" y="1872000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Erfahrungskurve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/>
          <a:p>
            <a:r>
              <a:rPr lang="de-DE" dirty="0"/>
              <a:t>Kostenrückgang und Verdopplungsmenge</a:t>
            </a:r>
          </a:p>
        </p:txBody>
      </p: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49061ECD-698C-0856-4828-0302CE7023A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500474" y="1872000"/>
            <a:ext cx="455526" cy="3240000"/>
            <a:chOff x="1500474" y="1872000"/>
            <a:chExt cx="455526" cy="3240000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F4570ED5-8F61-A4A9-6F79-1F8D2781DF9C}"/>
                </a:ext>
              </a:extLst>
            </p:cNvPr>
            <p:cNvSpPr txBox="1"/>
            <p:nvPr/>
          </p:nvSpPr>
          <p:spPr bwMode="gray">
            <a:xfrm>
              <a:off x="1500474" y="3315000"/>
              <a:ext cx="346249" cy="3323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EUR/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Stück</a:t>
              </a:r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760FF01A-6736-0404-5660-CB918F40C405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956000" y="1872000"/>
              <a:ext cx="0" cy="324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uppieren 115">
            <a:extLst>
              <a:ext uri="{FF2B5EF4-FFF2-40B4-BE49-F238E27FC236}">
                <a16:creationId xmlns:a16="http://schemas.microsoft.com/office/drawing/2014/main" id="{76AB792E-B4AE-317D-2BEE-2EDE76DD96C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866000" y="5400000"/>
            <a:ext cx="8370000" cy="390499"/>
            <a:chOff x="1866000" y="5400000"/>
            <a:chExt cx="8370000" cy="390499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6627A586-9604-6683-9D76-CF660E9156A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956000" y="5472000"/>
              <a:ext cx="828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D11DD905-CD39-E435-D279-FCF4C9EADF5D}"/>
                </a:ext>
              </a:extLst>
            </p:cNvPr>
            <p:cNvSpPr txBox="1"/>
            <p:nvPr/>
          </p:nvSpPr>
          <p:spPr bwMode="gray">
            <a:xfrm>
              <a:off x="1866000" y="565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AF7149EA-C4FA-DAC6-6111-403B47976A46}"/>
                </a:ext>
              </a:extLst>
            </p:cNvPr>
            <p:cNvSpPr txBox="1"/>
            <p:nvPr/>
          </p:nvSpPr>
          <p:spPr bwMode="gray">
            <a:xfrm>
              <a:off x="2786000" y="565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8654AC1D-1E90-6B3A-0D38-810BD927DF57}"/>
                </a:ext>
              </a:extLst>
            </p:cNvPr>
            <p:cNvSpPr txBox="1"/>
            <p:nvPr/>
          </p:nvSpPr>
          <p:spPr bwMode="gray">
            <a:xfrm>
              <a:off x="3706000" y="565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8C151DB5-467B-12B5-F0FB-662C22B88877}"/>
                </a:ext>
              </a:extLst>
            </p:cNvPr>
            <p:cNvSpPr txBox="1"/>
            <p:nvPr/>
          </p:nvSpPr>
          <p:spPr bwMode="gray">
            <a:xfrm>
              <a:off x="4626000" y="565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E3F6B6E3-532B-A39A-A9DC-A89FE9C276F4}"/>
                </a:ext>
              </a:extLst>
            </p:cNvPr>
            <p:cNvSpPr txBox="1"/>
            <p:nvPr/>
          </p:nvSpPr>
          <p:spPr bwMode="gray">
            <a:xfrm>
              <a:off x="5546000" y="565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33AC3833-8E4A-24E4-3E60-94F1836F56AE}"/>
                </a:ext>
              </a:extLst>
            </p:cNvPr>
            <p:cNvSpPr txBox="1"/>
            <p:nvPr/>
          </p:nvSpPr>
          <p:spPr bwMode="gray">
            <a:xfrm>
              <a:off x="6466000" y="565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F8ADA885-5C14-6C14-AEDC-D29207AA6E91}"/>
                </a:ext>
              </a:extLst>
            </p:cNvPr>
            <p:cNvSpPr txBox="1"/>
            <p:nvPr/>
          </p:nvSpPr>
          <p:spPr bwMode="gray">
            <a:xfrm>
              <a:off x="7386000" y="565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7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4D82B580-A40C-814F-E005-52102CC6AC5D}"/>
                </a:ext>
              </a:extLst>
            </p:cNvPr>
            <p:cNvSpPr txBox="1"/>
            <p:nvPr/>
          </p:nvSpPr>
          <p:spPr bwMode="gray">
            <a:xfrm>
              <a:off x="8306000" y="565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8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F659F270-F3C9-6A97-58E1-5DC2A4CF9874}"/>
                </a:ext>
              </a:extLst>
            </p:cNvPr>
            <p:cNvSpPr txBox="1"/>
            <p:nvPr/>
          </p:nvSpPr>
          <p:spPr bwMode="gray">
            <a:xfrm>
              <a:off x="9226000" y="565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9</a:t>
              </a:r>
            </a:p>
          </p:txBody>
        </p: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8135C306-58FF-F7AF-D07D-D8E8AC8750AD}"/>
                </a:ext>
              </a:extLst>
            </p:cNvPr>
            <p:cNvCxnSpPr/>
            <p:nvPr/>
          </p:nvCxnSpPr>
          <p:spPr bwMode="gray">
            <a:xfrm>
              <a:off x="1956000" y="540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838A4426-0340-EDE7-99CC-DD7993E42E35}"/>
                </a:ext>
              </a:extLst>
            </p:cNvPr>
            <p:cNvCxnSpPr/>
            <p:nvPr/>
          </p:nvCxnSpPr>
          <p:spPr bwMode="gray">
            <a:xfrm>
              <a:off x="2876000" y="540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AF6A80A2-88B3-B38D-9207-DC8676203038}"/>
                </a:ext>
              </a:extLst>
            </p:cNvPr>
            <p:cNvCxnSpPr/>
            <p:nvPr/>
          </p:nvCxnSpPr>
          <p:spPr bwMode="gray">
            <a:xfrm>
              <a:off x="3796000" y="540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09A1977C-F7FE-59BB-E669-9C22B4111039}"/>
                </a:ext>
              </a:extLst>
            </p:cNvPr>
            <p:cNvCxnSpPr/>
            <p:nvPr/>
          </p:nvCxnSpPr>
          <p:spPr bwMode="gray">
            <a:xfrm>
              <a:off x="4716000" y="540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1365D43A-27F2-DD7D-A822-1F383C8A758A}"/>
                </a:ext>
              </a:extLst>
            </p:cNvPr>
            <p:cNvCxnSpPr/>
            <p:nvPr/>
          </p:nvCxnSpPr>
          <p:spPr bwMode="gray">
            <a:xfrm>
              <a:off x="5636000" y="540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9CB1B192-7CB6-D96F-0ADE-98EBFB294A8D}"/>
                </a:ext>
              </a:extLst>
            </p:cNvPr>
            <p:cNvCxnSpPr/>
            <p:nvPr/>
          </p:nvCxnSpPr>
          <p:spPr bwMode="gray">
            <a:xfrm>
              <a:off x="6556000" y="540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A57D956C-EB0A-0450-F7AC-6B0F12E10632}"/>
                </a:ext>
              </a:extLst>
            </p:cNvPr>
            <p:cNvCxnSpPr/>
            <p:nvPr/>
          </p:nvCxnSpPr>
          <p:spPr bwMode="gray">
            <a:xfrm>
              <a:off x="7476000" y="540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4E0AD85C-F9AF-DA7F-F02F-7540C697BFE0}"/>
                </a:ext>
              </a:extLst>
            </p:cNvPr>
            <p:cNvCxnSpPr/>
            <p:nvPr/>
          </p:nvCxnSpPr>
          <p:spPr bwMode="gray">
            <a:xfrm>
              <a:off x="8396000" y="540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A8BE4B2A-A376-9E1D-3A56-57E6639C025B}"/>
                </a:ext>
              </a:extLst>
            </p:cNvPr>
            <p:cNvCxnSpPr/>
            <p:nvPr/>
          </p:nvCxnSpPr>
          <p:spPr bwMode="gray">
            <a:xfrm>
              <a:off x="9316000" y="540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5169447F-C338-542D-CBF0-0EB2E3FA106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716000" y="972000"/>
            <a:ext cx="2520000" cy="2520000"/>
            <a:chOff x="5898563" y="345359"/>
            <a:chExt cx="2520000" cy="2520000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4BFC1A6-5845-7927-09D0-A1C6830DE0F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98563" y="345359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37" name="Rechteckige Legende 9">
              <a:extLst>
                <a:ext uri="{FF2B5EF4-FFF2-40B4-BE49-F238E27FC236}">
                  <a16:creationId xmlns:a16="http://schemas.microsoft.com/office/drawing/2014/main" id="{97FD6C80-4DAA-F3A9-FFAC-816CC58CEDA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78582" y="525359"/>
              <a:ext cx="2159962" cy="2160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r>
                <a:rPr lang="de-DE" sz="1400" dirty="0">
                  <a:solidFill>
                    <a:schemeClr val="bg1"/>
                  </a:solidFill>
                </a:rPr>
                <a:t>Pro Verdopplung </a:t>
              </a:r>
              <a:br>
                <a:rPr lang="de-DE" sz="1400" dirty="0">
                  <a:solidFill>
                    <a:schemeClr val="bg1"/>
                  </a:solidFill>
                </a:rPr>
              </a:br>
              <a:r>
                <a:rPr lang="de-DE" sz="1400" dirty="0">
                  <a:solidFill>
                    <a:schemeClr val="bg1"/>
                  </a:solidFill>
                </a:rPr>
                <a:t>der Ausbringungs-menge ergibt sich ein Kostenrückgang von </a:t>
              </a:r>
            </a:p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b="1" dirty="0">
                  <a:solidFill>
                    <a:schemeClr val="bg1"/>
                  </a:solidFill>
                  <a:latin typeface="+mj-lt"/>
                </a:rPr>
                <a:t>20% bis 30%</a:t>
              </a:r>
            </a:p>
          </p:txBody>
        </p:sp>
      </p:grpSp>
      <p:sp>
        <p:nvSpPr>
          <p:cNvPr id="85" name="Freihandform 19">
            <a:extLst>
              <a:ext uri="{FF2B5EF4-FFF2-40B4-BE49-F238E27FC236}">
                <a16:creationId xmlns:a16="http://schemas.microsoft.com/office/drawing/2014/main" id="{C57855CF-80CC-A58A-FE34-48DD6ADBAF0D}"/>
              </a:ext>
            </a:extLst>
          </p:cNvPr>
          <p:cNvSpPr>
            <a:spLocks noChangeAspect="1"/>
          </p:cNvSpPr>
          <p:nvPr/>
        </p:nvSpPr>
        <p:spPr bwMode="gray">
          <a:xfrm>
            <a:off x="2314800" y="2232000"/>
            <a:ext cx="7542000" cy="2520000"/>
          </a:xfrm>
          <a:custGeom>
            <a:avLst/>
            <a:gdLst>
              <a:gd name="connsiteX0" fmla="*/ 0 w 7781925"/>
              <a:gd name="connsiteY0" fmla="*/ 0 h 2952750"/>
              <a:gd name="connsiteX1" fmla="*/ 2714625 w 7781925"/>
              <a:gd name="connsiteY1" fmla="*/ 2162175 h 2952750"/>
              <a:gd name="connsiteX2" fmla="*/ 7781925 w 7781925"/>
              <a:gd name="connsiteY2" fmla="*/ 2952750 h 2952750"/>
              <a:gd name="connsiteX0" fmla="*/ 0 w 7781925"/>
              <a:gd name="connsiteY0" fmla="*/ 0 h 2952750"/>
              <a:gd name="connsiteX1" fmla="*/ 2714625 w 7781925"/>
              <a:gd name="connsiteY1" fmla="*/ 2162175 h 2952750"/>
              <a:gd name="connsiteX2" fmla="*/ 7781925 w 7781925"/>
              <a:gd name="connsiteY2" fmla="*/ 2952750 h 2952750"/>
              <a:gd name="connsiteX0" fmla="*/ 0 w 7781925"/>
              <a:gd name="connsiteY0" fmla="*/ 0 h 2952750"/>
              <a:gd name="connsiteX1" fmla="*/ 2714625 w 7781925"/>
              <a:gd name="connsiteY1" fmla="*/ 2162175 h 2952750"/>
              <a:gd name="connsiteX2" fmla="*/ 7781925 w 7781925"/>
              <a:gd name="connsiteY2" fmla="*/ 2952750 h 2952750"/>
              <a:gd name="connsiteX0" fmla="*/ 0 w 7781925"/>
              <a:gd name="connsiteY0" fmla="*/ 0 h 2952750"/>
              <a:gd name="connsiteX1" fmla="*/ 2714625 w 7781925"/>
              <a:gd name="connsiteY1" fmla="*/ 2162175 h 2952750"/>
              <a:gd name="connsiteX2" fmla="*/ 7781925 w 7781925"/>
              <a:gd name="connsiteY2" fmla="*/ 2952750 h 2952750"/>
              <a:gd name="connsiteX0" fmla="*/ 0 w 7781925"/>
              <a:gd name="connsiteY0" fmla="*/ 0 h 2952750"/>
              <a:gd name="connsiteX1" fmla="*/ 2714625 w 7781925"/>
              <a:gd name="connsiteY1" fmla="*/ 2162175 h 2952750"/>
              <a:gd name="connsiteX2" fmla="*/ 7781925 w 7781925"/>
              <a:gd name="connsiteY2" fmla="*/ 2952750 h 2952750"/>
              <a:gd name="connsiteX0" fmla="*/ 0 w 7781925"/>
              <a:gd name="connsiteY0" fmla="*/ 0 h 2961401"/>
              <a:gd name="connsiteX1" fmla="*/ 2714625 w 7781925"/>
              <a:gd name="connsiteY1" fmla="*/ 2162175 h 2961401"/>
              <a:gd name="connsiteX2" fmla="*/ 7781925 w 7781925"/>
              <a:gd name="connsiteY2" fmla="*/ 2952750 h 2961401"/>
              <a:gd name="connsiteX0" fmla="*/ 0 w 7810500"/>
              <a:gd name="connsiteY0" fmla="*/ 0 h 3162300"/>
              <a:gd name="connsiteX1" fmla="*/ 2743200 w 7810500"/>
              <a:gd name="connsiteY1" fmla="*/ 2371725 h 3162300"/>
              <a:gd name="connsiteX2" fmla="*/ 7810500 w 7810500"/>
              <a:gd name="connsiteY2" fmla="*/ 3162300 h 3162300"/>
              <a:gd name="connsiteX0" fmla="*/ 0 w 7810500"/>
              <a:gd name="connsiteY0" fmla="*/ 0 h 3174978"/>
              <a:gd name="connsiteX1" fmla="*/ 2743200 w 7810500"/>
              <a:gd name="connsiteY1" fmla="*/ 2371725 h 3174978"/>
              <a:gd name="connsiteX2" fmla="*/ 7810500 w 7810500"/>
              <a:gd name="connsiteY2" fmla="*/ 3162300 h 3174978"/>
              <a:gd name="connsiteX0" fmla="*/ 0 w 7620000"/>
              <a:gd name="connsiteY0" fmla="*/ 0 h 2771775"/>
              <a:gd name="connsiteX1" fmla="*/ 2552700 w 7620000"/>
              <a:gd name="connsiteY1" fmla="*/ 1981200 h 2771775"/>
              <a:gd name="connsiteX2" fmla="*/ 7620000 w 7620000"/>
              <a:gd name="connsiteY2" fmla="*/ 2771775 h 2771775"/>
              <a:gd name="connsiteX0" fmla="*/ 0 w 7620000"/>
              <a:gd name="connsiteY0" fmla="*/ 0 h 2781300"/>
              <a:gd name="connsiteX1" fmla="*/ 2552700 w 7620000"/>
              <a:gd name="connsiteY1" fmla="*/ 1990725 h 2781300"/>
              <a:gd name="connsiteX2" fmla="*/ 7620000 w 7620000"/>
              <a:gd name="connsiteY2" fmla="*/ 2781300 h 2781300"/>
              <a:gd name="connsiteX0" fmla="*/ 0 w 7620000"/>
              <a:gd name="connsiteY0" fmla="*/ 0 h 2781300"/>
              <a:gd name="connsiteX1" fmla="*/ 2552700 w 7620000"/>
              <a:gd name="connsiteY1" fmla="*/ 1990725 h 2781300"/>
              <a:gd name="connsiteX2" fmla="*/ 7620000 w 7620000"/>
              <a:gd name="connsiteY2" fmla="*/ 2781300 h 2781300"/>
              <a:gd name="connsiteX0" fmla="*/ 0 w 7620000"/>
              <a:gd name="connsiteY0" fmla="*/ 0 h 2781300"/>
              <a:gd name="connsiteX1" fmla="*/ 2552700 w 7620000"/>
              <a:gd name="connsiteY1" fmla="*/ 1990725 h 2781300"/>
              <a:gd name="connsiteX2" fmla="*/ 7620000 w 7620000"/>
              <a:gd name="connsiteY2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0" h="2781300">
                <a:moveTo>
                  <a:pt x="0" y="0"/>
                </a:moveTo>
                <a:cubicBezTo>
                  <a:pt x="19050" y="6350"/>
                  <a:pt x="396875" y="1193800"/>
                  <a:pt x="2552700" y="1990725"/>
                </a:cubicBezTo>
                <a:cubicBezTo>
                  <a:pt x="4708525" y="2787650"/>
                  <a:pt x="7521575" y="2774950"/>
                  <a:pt x="7620000" y="2781300"/>
                </a:cubicBezTo>
              </a:path>
            </a:pathLst>
          </a:custGeom>
          <a:noFill/>
          <a:ln w="12700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grpSp>
        <p:nvGrpSpPr>
          <p:cNvPr id="86" name="Gruppieren 20">
            <a:extLst>
              <a:ext uri="{FF2B5EF4-FFF2-40B4-BE49-F238E27FC236}">
                <a16:creationId xmlns:a16="http://schemas.microsoft.com/office/drawing/2014/main" id="{5AB06329-F4FD-BB21-7C79-DD1C8E98D7B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32000" y="2804972"/>
            <a:ext cx="288000" cy="288000"/>
            <a:chOff x="7075896" y="2233365"/>
            <a:chExt cx="719172" cy="719170"/>
          </a:xfrm>
        </p:grpSpPr>
        <p:sp>
          <p:nvSpPr>
            <p:cNvPr id="87" name="Oval 2">
              <a:extLst>
                <a:ext uri="{FF2B5EF4-FFF2-40B4-BE49-F238E27FC236}">
                  <a16:creationId xmlns:a16="http://schemas.microsoft.com/office/drawing/2014/main" id="{131D9197-AC2E-F450-EE9C-B2718F75DA1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075896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2">
              <a:extLst>
                <a:ext uri="{FF2B5EF4-FFF2-40B4-BE49-F238E27FC236}">
                  <a16:creationId xmlns:a16="http://schemas.microsoft.com/office/drawing/2014/main" id="{3F632D31-CE11-2959-97F3-4D25F01A4C8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10741" y="236820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89" name="Gruppieren 33">
            <a:extLst>
              <a:ext uri="{FF2B5EF4-FFF2-40B4-BE49-F238E27FC236}">
                <a16:creationId xmlns:a16="http://schemas.microsoft.com/office/drawing/2014/main" id="{F2AC76B0-03DB-C291-6161-E96E5B70A65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572000" y="3844240"/>
            <a:ext cx="288000" cy="288000"/>
            <a:chOff x="4066056" y="3682855"/>
            <a:chExt cx="719172" cy="719170"/>
          </a:xfrm>
        </p:grpSpPr>
        <p:sp>
          <p:nvSpPr>
            <p:cNvPr id="90" name="Oval 6">
              <a:extLst>
                <a:ext uri="{FF2B5EF4-FFF2-40B4-BE49-F238E27FC236}">
                  <a16:creationId xmlns:a16="http://schemas.microsoft.com/office/drawing/2014/main" id="{22DCF840-2F51-CDDA-3652-29DCBB3F746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066056" y="368285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1" name="Oval 6">
              <a:extLst>
                <a:ext uri="{FF2B5EF4-FFF2-40B4-BE49-F238E27FC236}">
                  <a16:creationId xmlns:a16="http://schemas.microsoft.com/office/drawing/2014/main" id="{3772A94A-4590-666E-2052-B2A4E9FA6A6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00901" y="381769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92" name="Gruppieren 47">
            <a:extLst>
              <a:ext uri="{FF2B5EF4-FFF2-40B4-BE49-F238E27FC236}">
                <a16:creationId xmlns:a16="http://schemas.microsoft.com/office/drawing/2014/main" id="{58022BED-7825-51B5-2D7E-2CAADA4AC88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652000" y="3441576"/>
            <a:ext cx="288000" cy="288000"/>
            <a:chOff x="4396880" y="2233365"/>
            <a:chExt cx="719172" cy="719170"/>
          </a:xfrm>
        </p:grpSpPr>
        <p:sp>
          <p:nvSpPr>
            <p:cNvPr id="93" name="Oval 7">
              <a:extLst>
                <a:ext uri="{FF2B5EF4-FFF2-40B4-BE49-F238E27FC236}">
                  <a16:creationId xmlns:a16="http://schemas.microsoft.com/office/drawing/2014/main" id="{9C05574B-5B5A-D8EB-637A-B9E66F1BD93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96880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  <p:sp>
          <p:nvSpPr>
            <p:cNvPr id="94" name="Oval 7">
              <a:extLst>
                <a:ext uri="{FF2B5EF4-FFF2-40B4-BE49-F238E27FC236}">
                  <a16:creationId xmlns:a16="http://schemas.microsoft.com/office/drawing/2014/main" id="{98392B22-76D2-48D0-C621-227A4EFDE62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531725" y="236820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95" name="Textfeld 94">
            <a:extLst>
              <a:ext uri="{FF2B5EF4-FFF2-40B4-BE49-F238E27FC236}">
                <a16:creationId xmlns:a16="http://schemas.microsoft.com/office/drawing/2014/main" id="{BF3E7FA0-85BF-4176-8FA1-2A3957D8C388}"/>
              </a:ext>
            </a:extLst>
          </p:cNvPr>
          <p:cNvSpPr txBox="1"/>
          <p:nvPr/>
        </p:nvSpPr>
        <p:spPr bwMode="gray">
          <a:xfrm>
            <a:off x="2984400" y="2408400"/>
            <a:ext cx="54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15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F10983C6-2610-0D62-D279-FDC9C09BD60E}"/>
              </a:ext>
            </a:extLst>
          </p:cNvPr>
          <p:cNvSpPr txBox="1"/>
          <p:nvPr/>
        </p:nvSpPr>
        <p:spPr bwMode="gray">
          <a:xfrm>
            <a:off x="3904400" y="3045004"/>
            <a:ext cx="54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11,25</a:t>
            </a: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BBB529E5-E03D-D3FD-262C-CE2AC1AAFBD6}"/>
              </a:ext>
            </a:extLst>
          </p:cNvPr>
          <p:cNvSpPr txBox="1"/>
          <p:nvPr/>
        </p:nvSpPr>
        <p:spPr bwMode="gray">
          <a:xfrm>
            <a:off x="4824400" y="3447668"/>
            <a:ext cx="54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8,5</a:t>
            </a:r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41C1675D-E694-4D59-E0C2-33443DC80A5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170157" y="2088000"/>
            <a:ext cx="288000" cy="288000"/>
            <a:chOff x="2170157" y="2088000"/>
            <a:chExt cx="288000" cy="288000"/>
          </a:xfrm>
        </p:grpSpPr>
        <p:sp>
          <p:nvSpPr>
            <p:cNvPr id="101" name="Oval 2">
              <a:extLst>
                <a:ext uri="{FF2B5EF4-FFF2-40B4-BE49-F238E27FC236}">
                  <a16:creationId xmlns:a16="http://schemas.microsoft.com/office/drawing/2014/main" id="{E3B13EEF-8A2B-8C99-CAF2-236C7DC3FB8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170157" y="2088000"/>
              <a:ext cx="288000" cy="2880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2" name="Oval 2">
              <a:extLst>
                <a:ext uri="{FF2B5EF4-FFF2-40B4-BE49-F238E27FC236}">
                  <a16:creationId xmlns:a16="http://schemas.microsoft.com/office/drawing/2014/main" id="{705937C1-2186-EAEE-D6B3-005C3CF2309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224157" y="2142000"/>
              <a:ext cx="180000" cy="1800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08" name="Textfeld 107">
            <a:extLst>
              <a:ext uri="{FF2B5EF4-FFF2-40B4-BE49-F238E27FC236}">
                <a16:creationId xmlns:a16="http://schemas.microsoft.com/office/drawing/2014/main" id="{686EB6BB-59D2-0327-7760-71F65A165426}"/>
              </a:ext>
            </a:extLst>
          </p:cNvPr>
          <p:cNvSpPr txBox="1"/>
          <p:nvPr/>
        </p:nvSpPr>
        <p:spPr bwMode="gray">
          <a:xfrm>
            <a:off x="2422557" y="1691428"/>
            <a:ext cx="54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20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4D7EC4E1-8B8C-E947-2371-A48F3EA938CC}"/>
              </a:ext>
            </a:extLst>
          </p:cNvPr>
          <p:cNvSpPr txBox="1"/>
          <p:nvPr/>
        </p:nvSpPr>
        <p:spPr bwMode="gray">
          <a:xfrm>
            <a:off x="9676800" y="3672000"/>
            <a:ext cx="1800000" cy="72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Kumulierte 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Ausbringungsmenge</a:t>
            </a: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59E43C8D-A1A4-CB2F-4276-2C71BF45553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676800" y="4571455"/>
            <a:ext cx="360000" cy="360000"/>
            <a:chOff x="5898563" y="345359"/>
            <a:chExt cx="2520000" cy="2520000"/>
          </a:xfrm>
        </p:grpSpPr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6B99C893-6177-5A48-0BC3-D7BBAA16AB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98563" y="345359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114" name="Rechteckige Legende 9">
              <a:extLst>
                <a:ext uri="{FF2B5EF4-FFF2-40B4-BE49-F238E27FC236}">
                  <a16:creationId xmlns:a16="http://schemas.microsoft.com/office/drawing/2014/main" id="{F64A7594-5BFA-56F5-8D26-AF345AA4284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76577" y="723359"/>
              <a:ext cx="1763972" cy="1764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endParaRPr lang="de-DE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2D83EBA-C46D-245A-CC02-8816EE4FDBC3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BEE3FE97-9BED-1AA9-CE85-0EDB7B2684C8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530934BA-B902-559E-1D14-1515B24C41A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1A5FF88B-E262-36FD-0311-116CC0C9C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">
            <a:extLst>
              <a:ext uri="{FF2B5EF4-FFF2-40B4-BE49-F238E27FC236}">
                <a16:creationId xmlns:a16="http://schemas.microsoft.com/office/drawing/2014/main" id="{5F32F262-DAC6-49CE-BFA6-60CAF0F66D6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DESIGN THINKING + LEAN STARTUP + AGILES DIAGRAMM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C4AF9A1E-A8F1-4B7A-8BF3-84AC43A2D318}"/>
              </a:ext>
            </a:extLst>
          </p:cNvPr>
          <p:cNvCxnSpPr>
            <a:cxnSpLocks/>
          </p:cNvCxnSpPr>
          <p:nvPr/>
        </p:nvCxnSpPr>
        <p:spPr bwMode="gray">
          <a:xfrm>
            <a:off x="6609885" y="2173049"/>
            <a:ext cx="0" cy="3277351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21852738-B782-44B5-B9DB-EBEB45A35C4C}"/>
              </a:ext>
            </a:extLst>
          </p:cNvPr>
          <p:cNvCxnSpPr>
            <a:cxnSpLocks/>
          </p:cNvCxnSpPr>
          <p:nvPr/>
        </p:nvCxnSpPr>
        <p:spPr bwMode="gray">
          <a:xfrm>
            <a:off x="0" y="3811049"/>
            <a:ext cx="12189600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feld 65">
            <a:extLst>
              <a:ext uri="{FF2B5EF4-FFF2-40B4-BE49-F238E27FC236}">
                <a16:creationId xmlns:a16="http://schemas.microsoft.com/office/drawing/2014/main" id="{32063428-7670-46D2-8133-EA46263A0EA6}"/>
              </a:ext>
            </a:extLst>
          </p:cNvPr>
          <p:cNvSpPr txBox="1"/>
          <p:nvPr/>
        </p:nvSpPr>
        <p:spPr bwMode="gray">
          <a:xfrm>
            <a:off x="752400" y="2173049"/>
            <a:ext cx="360000" cy="1638000"/>
          </a:xfrm>
          <a:prstGeom prst="rect">
            <a:avLst/>
          </a:prstGeom>
          <a:noFill/>
        </p:spPr>
        <p:txBody>
          <a:bodyPr vert="vert270"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latin typeface="+mj-lt"/>
              </a:rPr>
              <a:t>Abstrakt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B2F9740-69C2-455A-AD43-DA6952BB2A73}"/>
              </a:ext>
            </a:extLst>
          </p:cNvPr>
          <p:cNvSpPr txBox="1"/>
          <p:nvPr/>
        </p:nvSpPr>
        <p:spPr bwMode="gray">
          <a:xfrm>
            <a:off x="2273355" y="5810400"/>
            <a:ext cx="2280996" cy="36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cap="all" dirty="0">
                <a:solidFill>
                  <a:schemeClr val="accent3"/>
                </a:solidFill>
                <a:latin typeface="+mj-lt"/>
              </a:rPr>
              <a:t>Design Thinking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D58AA848-2727-4609-8DEE-13E3E21EF754}"/>
              </a:ext>
            </a:extLst>
          </p:cNvPr>
          <p:cNvSpPr txBox="1"/>
          <p:nvPr/>
        </p:nvSpPr>
        <p:spPr bwMode="gray">
          <a:xfrm>
            <a:off x="752400" y="3811049"/>
            <a:ext cx="360000" cy="1639351"/>
          </a:xfrm>
          <a:prstGeom prst="rect">
            <a:avLst/>
          </a:prstGeom>
          <a:noFill/>
        </p:spPr>
        <p:txBody>
          <a:bodyPr vert="vert270"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latin typeface="+mj-lt"/>
              </a:rPr>
              <a:t>Konkret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4E651E8-5545-4A03-9A11-3F57761C9916}"/>
              </a:ext>
            </a:extLst>
          </p:cNvPr>
          <p:cNvCxnSpPr>
            <a:cxnSpLocks/>
          </p:cNvCxnSpPr>
          <p:nvPr/>
        </p:nvCxnSpPr>
        <p:spPr bwMode="gray">
          <a:xfrm>
            <a:off x="10720950" y="2173049"/>
            <a:ext cx="0" cy="327735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EE2A1E79-2B5D-43EA-8BD6-B4DBC5F19B6A}"/>
              </a:ext>
            </a:extLst>
          </p:cNvPr>
          <p:cNvCxnSpPr>
            <a:cxnSpLocks/>
          </p:cNvCxnSpPr>
          <p:nvPr/>
        </p:nvCxnSpPr>
        <p:spPr bwMode="gray">
          <a:xfrm>
            <a:off x="4554351" y="2173049"/>
            <a:ext cx="0" cy="3277351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CE8AD071-B51E-43EA-BBE9-EF3C1882F225}"/>
              </a:ext>
            </a:extLst>
          </p:cNvPr>
          <p:cNvSpPr>
            <a:spLocks noChangeAspect="1"/>
          </p:cNvSpPr>
          <p:nvPr/>
        </p:nvSpPr>
        <p:spPr bwMode="gray">
          <a:xfrm>
            <a:off x="3214697" y="2471397"/>
            <a:ext cx="1339654" cy="1339652"/>
          </a:xfrm>
          <a:custGeom>
            <a:avLst/>
            <a:gdLst>
              <a:gd name="connsiteX0" fmla="*/ 0 w 1609201"/>
              <a:gd name="connsiteY0" fmla="*/ 1609200 h 3218400"/>
              <a:gd name="connsiteX1" fmla="*/ 804601 w 1609201"/>
              <a:gd name="connsiteY1" fmla="*/ 0 h 3218400"/>
              <a:gd name="connsiteX2" fmla="*/ 1609202 w 1609201"/>
              <a:gd name="connsiteY2" fmla="*/ 1609200 h 3218400"/>
              <a:gd name="connsiteX3" fmla="*/ 804601 w 1609201"/>
              <a:gd name="connsiteY3" fmla="*/ 3218400 h 3218400"/>
              <a:gd name="connsiteX4" fmla="*/ 0 w 1609201"/>
              <a:gd name="connsiteY4" fmla="*/ 1609200 h 3218400"/>
              <a:gd name="connsiteX0" fmla="*/ 804601 w 1609202"/>
              <a:gd name="connsiteY0" fmla="*/ 3218400 h 3309840"/>
              <a:gd name="connsiteX1" fmla="*/ 0 w 1609202"/>
              <a:gd name="connsiteY1" fmla="*/ 1609200 h 3309840"/>
              <a:gd name="connsiteX2" fmla="*/ 804601 w 1609202"/>
              <a:gd name="connsiteY2" fmla="*/ 0 h 3309840"/>
              <a:gd name="connsiteX3" fmla="*/ 1609202 w 1609202"/>
              <a:gd name="connsiteY3" fmla="*/ 1609200 h 3309840"/>
              <a:gd name="connsiteX4" fmla="*/ 896041 w 1609202"/>
              <a:gd name="connsiteY4" fmla="*/ 3309840 h 3309840"/>
              <a:gd name="connsiteX0" fmla="*/ 804601 w 1609202"/>
              <a:gd name="connsiteY0" fmla="*/ 3218400 h 3218400"/>
              <a:gd name="connsiteX1" fmla="*/ 0 w 1609202"/>
              <a:gd name="connsiteY1" fmla="*/ 1609200 h 3218400"/>
              <a:gd name="connsiteX2" fmla="*/ 804601 w 1609202"/>
              <a:gd name="connsiteY2" fmla="*/ 0 h 3218400"/>
              <a:gd name="connsiteX3" fmla="*/ 1609202 w 1609202"/>
              <a:gd name="connsiteY3" fmla="*/ 1609200 h 3218400"/>
              <a:gd name="connsiteX0" fmla="*/ 0 w 1609202"/>
              <a:gd name="connsiteY0" fmla="*/ 1609200 h 1609200"/>
              <a:gd name="connsiteX1" fmla="*/ 804601 w 1609202"/>
              <a:gd name="connsiteY1" fmla="*/ 0 h 1609200"/>
              <a:gd name="connsiteX2" fmla="*/ 1609202 w 1609202"/>
              <a:gd name="connsiteY2" fmla="*/ 1609200 h 16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9202" h="1609200">
                <a:moveTo>
                  <a:pt x="0" y="1609200"/>
                </a:moveTo>
                <a:cubicBezTo>
                  <a:pt x="0" y="720463"/>
                  <a:pt x="360232" y="0"/>
                  <a:pt x="804601" y="0"/>
                </a:cubicBezTo>
                <a:cubicBezTo>
                  <a:pt x="1248970" y="0"/>
                  <a:pt x="1609202" y="720463"/>
                  <a:pt x="1609202" y="1609200"/>
                </a:cubicBezTo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2" name="Ellipse 19">
            <a:extLst>
              <a:ext uri="{FF2B5EF4-FFF2-40B4-BE49-F238E27FC236}">
                <a16:creationId xmlns:a16="http://schemas.microsoft.com/office/drawing/2014/main" id="{15DAFB0D-88BC-4980-A74B-C495C7F0FDFB}"/>
              </a:ext>
            </a:extLst>
          </p:cNvPr>
          <p:cNvSpPr>
            <a:spLocks noChangeAspect="1"/>
          </p:cNvSpPr>
          <p:nvPr/>
        </p:nvSpPr>
        <p:spPr bwMode="gray">
          <a:xfrm rot="10800000">
            <a:off x="2544871" y="3811049"/>
            <a:ext cx="669827" cy="1339652"/>
          </a:xfrm>
          <a:custGeom>
            <a:avLst/>
            <a:gdLst>
              <a:gd name="connsiteX0" fmla="*/ 0 w 1609201"/>
              <a:gd name="connsiteY0" fmla="*/ 1609200 h 3218400"/>
              <a:gd name="connsiteX1" fmla="*/ 804601 w 1609201"/>
              <a:gd name="connsiteY1" fmla="*/ 0 h 3218400"/>
              <a:gd name="connsiteX2" fmla="*/ 1609202 w 1609201"/>
              <a:gd name="connsiteY2" fmla="*/ 1609200 h 3218400"/>
              <a:gd name="connsiteX3" fmla="*/ 804601 w 1609201"/>
              <a:gd name="connsiteY3" fmla="*/ 3218400 h 3218400"/>
              <a:gd name="connsiteX4" fmla="*/ 0 w 1609201"/>
              <a:gd name="connsiteY4" fmla="*/ 1609200 h 3218400"/>
              <a:gd name="connsiteX0" fmla="*/ 804601 w 1609202"/>
              <a:gd name="connsiteY0" fmla="*/ 3218400 h 3309840"/>
              <a:gd name="connsiteX1" fmla="*/ 0 w 1609202"/>
              <a:gd name="connsiteY1" fmla="*/ 1609200 h 3309840"/>
              <a:gd name="connsiteX2" fmla="*/ 804601 w 1609202"/>
              <a:gd name="connsiteY2" fmla="*/ 0 h 3309840"/>
              <a:gd name="connsiteX3" fmla="*/ 1609202 w 1609202"/>
              <a:gd name="connsiteY3" fmla="*/ 1609200 h 3309840"/>
              <a:gd name="connsiteX4" fmla="*/ 896041 w 1609202"/>
              <a:gd name="connsiteY4" fmla="*/ 3309840 h 3309840"/>
              <a:gd name="connsiteX0" fmla="*/ 804601 w 1609202"/>
              <a:gd name="connsiteY0" fmla="*/ 3218400 h 3218400"/>
              <a:gd name="connsiteX1" fmla="*/ 0 w 1609202"/>
              <a:gd name="connsiteY1" fmla="*/ 1609200 h 3218400"/>
              <a:gd name="connsiteX2" fmla="*/ 804601 w 1609202"/>
              <a:gd name="connsiteY2" fmla="*/ 0 h 3218400"/>
              <a:gd name="connsiteX3" fmla="*/ 1609202 w 1609202"/>
              <a:gd name="connsiteY3" fmla="*/ 1609200 h 3218400"/>
              <a:gd name="connsiteX0" fmla="*/ 0 w 1609202"/>
              <a:gd name="connsiteY0" fmla="*/ 1609200 h 1609200"/>
              <a:gd name="connsiteX1" fmla="*/ 804601 w 1609202"/>
              <a:gd name="connsiteY1" fmla="*/ 0 h 1609200"/>
              <a:gd name="connsiteX2" fmla="*/ 1609202 w 1609202"/>
              <a:gd name="connsiteY2" fmla="*/ 1609200 h 1609200"/>
              <a:gd name="connsiteX0" fmla="*/ 0 w 804601"/>
              <a:gd name="connsiteY0" fmla="*/ 1609200 h 1609200"/>
              <a:gd name="connsiteX1" fmla="*/ 804601 w 804601"/>
              <a:gd name="connsiteY1" fmla="*/ 0 h 16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4601" h="1609200">
                <a:moveTo>
                  <a:pt x="0" y="1609200"/>
                </a:moveTo>
                <a:cubicBezTo>
                  <a:pt x="0" y="720463"/>
                  <a:pt x="360232" y="0"/>
                  <a:pt x="804601" y="0"/>
                </a:cubicBezTo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AC1BDBB-147A-4A04-BD72-374AE676C24E}"/>
              </a:ext>
            </a:extLst>
          </p:cNvPr>
          <p:cNvSpPr txBox="1"/>
          <p:nvPr/>
        </p:nvSpPr>
        <p:spPr bwMode="gray">
          <a:xfrm>
            <a:off x="2981293" y="2289742"/>
            <a:ext cx="565393" cy="1661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Planen</a:t>
            </a:r>
          </a:p>
        </p:txBody>
      </p: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E2743564-3A1D-491A-BBD7-1B0B81396BE0}"/>
              </a:ext>
            </a:extLst>
          </p:cNvPr>
          <p:cNvCxnSpPr>
            <a:cxnSpLocks/>
          </p:cNvCxnSpPr>
          <p:nvPr/>
        </p:nvCxnSpPr>
        <p:spPr bwMode="gray">
          <a:xfrm>
            <a:off x="1391709" y="1691999"/>
            <a:ext cx="504149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feld 80">
            <a:extLst>
              <a:ext uri="{FF2B5EF4-FFF2-40B4-BE49-F238E27FC236}">
                <a16:creationId xmlns:a16="http://schemas.microsoft.com/office/drawing/2014/main" id="{0809CF0C-0267-47AC-82DF-7142A4131C75}"/>
              </a:ext>
            </a:extLst>
          </p:cNvPr>
          <p:cNvSpPr txBox="1"/>
          <p:nvPr/>
        </p:nvSpPr>
        <p:spPr bwMode="gray">
          <a:xfrm>
            <a:off x="3002405" y="1581200"/>
            <a:ext cx="2076128" cy="2215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400"/>
            </a:lvl1pPr>
          </a:lstStyle>
          <a:p>
            <a:r>
              <a:rPr lang="de-DE" sz="1600" b="1" dirty="0">
                <a:latin typeface="+mj-lt"/>
              </a:rPr>
              <a:t>Problemlösungs-Phase</a:t>
            </a:r>
          </a:p>
        </p:txBody>
      </p: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8B3C2E51-6F1F-4332-B255-1B0DD2B0E264}"/>
              </a:ext>
            </a:extLst>
          </p:cNvPr>
          <p:cNvCxnSpPr>
            <a:cxnSpLocks/>
          </p:cNvCxnSpPr>
          <p:nvPr/>
        </p:nvCxnSpPr>
        <p:spPr bwMode="gray">
          <a:xfrm>
            <a:off x="6789600" y="1691999"/>
            <a:ext cx="37512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>
            <a:extLst>
              <a:ext uri="{FF2B5EF4-FFF2-40B4-BE49-F238E27FC236}">
                <a16:creationId xmlns:a16="http://schemas.microsoft.com/office/drawing/2014/main" id="{CA0D7012-0DB6-451C-A08F-B94849C99E56}"/>
              </a:ext>
            </a:extLst>
          </p:cNvPr>
          <p:cNvSpPr txBox="1"/>
          <p:nvPr/>
        </p:nvSpPr>
        <p:spPr bwMode="gray">
          <a:xfrm>
            <a:off x="7257477" y="1581200"/>
            <a:ext cx="2815881" cy="2215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Aft>
                <a:spcPts val="1000"/>
              </a:spcAft>
              <a:defRPr sz="1600" b="1">
                <a:latin typeface="+mj-lt"/>
              </a:defRPr>
            </a:lvl1pPr>
          </a:lstStyle>
          <a:p>
            <a:r>
              <a:rPr lang="de-DE" dirty="0"/>
              <a:t>Ausführungs- &amp; Lösungs-Phase 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43C5E059-40CC-4590-A5F5-83E9CB34EFA5}"/>
              </a:ext>
            </a:extLst>
          </p:cNvPr>
          <p:cNvSpPr txBox="1"/>
          <p:nvPr/>
        </p:nvSpPr>
        <p:spPr bwMode="gray">
          <a:xfrm>
            <a:off x="4554351" y="5810400"/>
            <a:ext cx="2679304" cy="36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cap="all" dirty="0">
                <a:solidFill>
                  <a:schemeClr val="accent1"/>
                </a:solidFill>
                <a:latin typeface="+mj-lt"/>
              </a:rPr>
              <a:t>Lean Startup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01DC3385-BF83-431C-9AFC-637DFFAA324E}"/>
              </a:ext>
            </a:extLst>
          </p:cNvPr>
          <p:cNvSpPr txBox="1"/>
          <p:nvPr/>
        </p:nvSpPr>
        <p:spPr bwMode="gray">
          <a:xfrm>
            <a:off x="7233655" y="5810400"/>
            <a:ext cx="2679304" cy="36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cap="all" dirty="0">
                <a:solidFill>
                  <a:schemeClr val="accent4"/>
                </a:solidFill>
                <a:latin typeface="+mj-lt"/>
              </a:rPr>
              <a:t>Agil</a:t>
            </a:r>
          </a:p>
        </p:txBody>
      </p: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ADE8CE9F-B2B3-42DC-85A0-AB57204763A8}"/>
              </a:ext>
            </a:extLst>
          </p:cNvPr>
          <p:cNvCxnSpPr>
            <a:cxnSpLocks/>
          </p:cNvCxnSpPr>
          <p:nvPr/>
        </p:nvCxnSpPr>
        <p:spPr bwMode="gray">
          <a:xfrm>
            <a:off x="2273355" y="5810400"/>
            <a:ext cx="2280996" cy="0"/>
          </a:xfrm>
          <a:prstGeom prst="line">
            <a:avLst/>
          </a:prstGeom>
          <a:ln w="12700">
            <a:solidFill>
              <a:schemeClr val="accent3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B36ADEBE-484E-46FF-9E71-B5F990F08561}"/>
              </a:ext>
            </a:extLst>
          </p:cNvPr>
          <p:cNvCxnSpPr>
            <a:cxnSpLocks/>
          </p:cNvCxnSpPr>
          <p:nvPr/>
        </p:nvCxnSpPr>
        <p:spPr bwMode="gray">
          <a:xfrm>
            <a:off x="4554351" y="5810400"/>
            <a:ext cx="2679304" cy="0"/>
          </a:xfrm>
          <a:prstGeom prst="line">
            <a:avLst/>
          </a:prstGeom>
          <a:ln w="12700">
            <a:solidFill>
              <a:schemeClr val="accent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983B54B5-C813-4FDB-B6FD-98AEDEB7FCD2}"/>
              </a:ext>
            </a:extLst>
          </p:cNvPr>
          <p:cNvCxnSpPr>
            <a:cxnSpLocks/>
          </p:cNvCxnSpPr>
          <p:nvPr/>
        </p:nvCxnSpPr>
        <p:spPr bwMode="gray">
          <a:xfrm>
            <a:off x="7233655" y="5810400"/>
            <a:ext cx="2703357" cy="0"/>
          </a:xfrm>
          <a:prstGeom prst="line">
            <a:avLst/>
          </a:prstGeom>
          <a:ln w="12700">
            <a:solidFill>
              <a:schemeClr val="accent4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feld 106">
            <a:extLst>
              <a:ext uri="{FF2B5EF4-FFF2-40B4-BE49-F238E27FC236}">
                <a16:creationId xmlns:a16="http://schemas.microsoft.com/office/drawing/2014/main" id="{D792476B-038D-4C31-AF81-FDF9F3B1FB13}"/>
              </a:ext>
            </a:extLst>
          </p:cNvPr>
          <p:cNvSpPr txBox="1"/>
          <p:nvPr/>
        </p:nvSpPr>
        <p:spPr bwMode="gray">
          <a:xfrm>
            <a:off x="5607298" y="2769456"/>
            <a:ext cx="573409" cy="1661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Lernen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F0BAD0F5-53FB-4552-8DA1-2DBCBB6F30A2}"/>
              </a:ext>
            </a:extLst>
          </p:cNvPr>
          <p:cNvSpPr txBox="1"/>
          <p:nvPr/>
        </p:nvSpPr>
        <p:spPr bwMode="gray">
          <a:xfrm>
            <a:off x="2273355" y="5450400"/>
            <a:ext cx="2280996" cy="36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Kundenproblem</a:t>
            </a:r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6A211E4C-A631-4C7C-844E-C3FDCA5BF86C}"/>
              </a:ext>
            </a:extLst>
          </p:cNvPr>
          <p:cNvSpPr txBox="1"/>
          <p:nvPr/>
        </p:nvSpPr>
        <p:spPr bwMode="gray">
          <a:xfrm>
            <a:off x="6093156" y="5450400"/>
            <a:ext cx="2280996" cy="36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Kunden-Lösung</a:t>
            </a:r>
          </a:p>
        </p:txBody>
      </p:sp>
      <p:grpSp>
        <p:nvGrpSpPr>
          <p:cNvPr id="178" name="Gruppieren 177">
            <a:extLst>
              <a:ext uri="{FF2B5EF4-FFF2-40B4-BE49-F238E27FC236}">
                <a16:creationId xmlns:a16="http://schemas.microsoft.com/office/drawing/2014/main" id="{C00B3B63-89CA-47AB-A71D-604EF814B92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584825" y="2172448"/>
            <a:ext cx="599397" cy="599397"/>
            <a:chOff x="3584825" y="2172448"/>
            <a:chExt cx="599397" cy="599397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B8542EF7-A4CD-482B-8F7A-BD7E7C85E47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584825" y="2172448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3" name="ICON">
              <a:extLst>
                <a:ext uri="{FF2B5EF4-FFF2-40B4-BE49-F238E27FC236}">
                  <a16:creationId xmlns:a16="http://schemas.microsoft.com/office/drawing/2014/main" id="{DFCC16CE-D8A9-4905-BEDE-518CBE472B6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761275" y="2314412"/>
              <a:ext cx="246496" cy="315468"/>
            </a:xfrm>
            <a:custGeom>
              <a:avLst/>
              <a:gdLst>
                <a:gd name="connsiteX0" fmla="*/ 216365 w 410821"/>
                <a:gd name="connsiteY0" fmla="*/ 492435 h 525781"/>
                <a:gd name="connsiteX1" fmla="*/ 206840 w 410821"/>
                <a:gd name="connsiteY1" fmla="*/ 494348 h 525781"/>
                <a:gd name="connsiteX2" fmla="*/ 201125 w 410821"/>
                <a:gd name="connsiteY2" fmla="*/ 494348 h 525781"/>
                <a:gd name="connsiteX3" fmla="*/ 195410 w 410821"/>
                <a:gd name="connsiteY3" fmla="*/ 493190 h 525781"/>
                <a:gd name="connsiteX4" fmla="*/ 195410 w 410821"/>
                <a:gd name="connsiteY4" fmla="*/ 497206 h 525781"/>
                <a:gd name="connsiteX5" fmla="*/ 205888 w 410821"/>
                <a:gd name="connsiteY5" fmla="*/ 506731 h 525781"/>
                <a:gd name="connsiteX6" fmla="*/ 216365 w 410821"/>
                <a:gd name="connsiteY6" fmla="*/ 497206 h 525781"/>
                <a:gd name="connsiteX7" fmla="*/ 144927 w 410821"/>
                <a:gd name="connsiteY7" fmla="*/ 426720 h 525781"/>
                <a:gd name="connsiteX8" fmla="*/ 144927 w 410821"/>
                <a:gd name="connsiteY8" fmla="*/ 427673 h 525781"/>
                <a:gd name="connsiteX9" fmla="*/ 201125 w 410821"/>
                <a:gd name="connsiteY9" fmla="*/ 474345 h 525781"/>
                <a:gd name="connsiteX10" fmla="*/ 206840 w 410821"/>
                <a:gd name="connsiteY10" fmla="*/ 474345 h 525781"/>
                <a:gd name="connsiteX11" fmla="*/ 247798 w 410821"/>
                <a:gd name="connsiteY11" fmla="*/ 457200 h 525781"/>
                <a:gd name="connsiteX12" fmla="*/ 263038 w 410821"/>
                <a:gd name="connsiteY12" fmla="*/ 426720 h 525781"/>
                <a:gd name="connsiteX13" fmla="*/ 124925 w 410821"/>
                <a:gd name="connsiteY13" fmla="*/ 409575 h 525781"/>
                <a:gd name="connsiteX14" fmla="*/ 283040 w 410821"/>
                <a:gd name="connsiteY14" fmla="*/ 409575 h 525781"/>
                <a:gd name="connsiteX15" fmla="*/ 283040 w 410821"/>
                <a:gd name="connsiteY15" fmla="*/ 419100 h 525781"/>
                <a:gd name="connsiteX16" fmla="*/ 261133 w 410821"/>
                <a:gd name="connsiteY16" fmla="*/ 472440 h 525781"/>
                <a:gd name="connsiteX17" fmla="*/ 236487 w 410821"/>
                <a:gd name="connsiteY17" fmla="*/ 488395 h 525781"/>
                <a:gd name="connsiteX18" fmla="*/ 233810 w 410821"/>
                <a:gd name="connsiteY18" fmla="*/ 488932 h 525781"/>
                <a:gd name="connsiteX19" fmla="*/ 235415 w 410821"/>
                <a:gd name="connsiteY19" fmla="*/ 490538 h 525781"/>
                <a:gd name="connsiteX20" fmla="*/ 235415 w 410821"/>
                <a:gd name="connsiteY20" fmla="*/ 497206 h 525781"/>
                <a:gd name="connsiteX21" fmla="*/ 205888 w 410821"/>
                <a:gd name="connsiteY21" fmla="*/ 525781 h 525781"/>
                <a:gd name="connsiteX22" fmla="*/ 176360 w 410821"/>
                <a:gd name="connsiteY22" fmla="*/ 497206 h 525781"/>
                <a:gd name="connsiteX23" fmla="*/ 176360 w 410821"/>
                <a:gd name="connsiteY23" fmla="*/ 490538 h 525781"/>
                <a:gd name="connsiteX24" fmla="*/ 177367 w 410821"/>
                <a:gd name="connsiteY24" fmla="*/ 489532 h 525781"/>
                <a:gd name="connsiteX25" fmla="*/ 171538 w 410821"/>
                <a:gd name="connsiteY25" fmla="*/ 488350 h 525781"/>
                <a:gd name="connsiteX26" fmla="*/ 124925 w 410821"/>
                <a:gd name="connsiteY26" fmla="*/ 419100 h 525781"/>
                <a:gd name="connsiteX27" fmla="*/ 134450 w 410821"/>
                <a:gd name="connsiteY27" fmla="*/ 381000 h 525781"/>
                <a:gd name="connsiteX28" fmla="*/ 280183 w 410821"/>
                <a:gd name="connsiteY28" fmla="*/ 381000 h 525781"/>
                <a:gd name="connsiteX29" fmla="*/ 289708 w 410821"/>
                <a:gd name="connsiteY29" fmla="*/ 390525 h 525781"/>
                <a:gd name="connsiteX30" fmla="*/ 280183 w 410821"/>
                <a:gd name="connsiteY30" fmla="*/ 400050 h 525781"/>
                <a:gd name="connsiteX31" fmla="*/ 134450 w 410821"/>
                <a:gd name="connsiteY31" fmla="*/ 400050 h 525781"/>
                <a:gd name="connsiteX32" fmla="*/ 124925 w 410821"/>
                <a:gd name="connsiteY32" fmla="*/ 390525 h 525781"/>
                <a:gd name="connsiteX33" fmla="*/ 134450 w 410821"/>
                <a:gd name="connsiteY33" fmla="*/ 381000 h 525781"/>
                <a:gd name="connsiteX34" fmla="*/ 369717 w 410821"/>
                <a:gd name="connsiteY34" fmla="*/ 234315 h 525781"/>
                <a:gd name="connsiteX35" fmla="*/ 402102 w 410821"/>
                <a:gd name="connsiteY35" fmla="*/ 240030 h 525781"/>
                <a:gd name="connsiteX36" fmla="*/ 409722 w 410821"/>
                <a:gd name="connsiteY36" fmla="*/ 251460 h 525781"/>
                <a:gd name="connsiteX37" fmla="*/ 400197 w 410821"/>
                <a:gd name="connsiteY37" fmla="*/ 259080 h 525781"/>
                <a:gd name="connsiteX38" fmla="*/ 398292 w 410821"/>
                <a:gd name="connsiteY38" fmla="*/ 259080 h 525781"/>
                <a:gd name="connsiteX39" fmla="*/ 365907 w 410821"/>
                <a:gd name="connsiteY39" fmla="*/ 253365 h 525781"/>
                <a:gd name="connsiteX40" fmla="*/ 358287 w 410821"/>
                <a:gd name="connsiteY40" fmla="*/ 241935 h 525781"/>
                <a:gd name="connsiteX41" fmla="*/ 369717 w 410821"/>
                <a:gd name="connsiteY41" fmla="*/ 234315 h 525781"/>
                <a:gd name="connsiteX42" fmla="*/ 40152 w 410821"/>
                <a:gd name="connsiteY42" fmla="*/ 234315 h 525781"/>
                <a:gd name="connsiteX43" fmla="*/ 51582 w 410821"/>
                <a:gd name="connsiteY43" fmla="*/ 241935 h 525781"/>
                <a:gd name="connsiteX44" fmla="*/ 43962 w 410821"/>
                <a:gd name="connsiteY44" fmla="*/ 253365 h 525781"/>
                <a:gd name="connsiteX45" fmla="*/ 11577 w 410821"/>
                <a:gd name="connsiteY45" fmla="*/ 259080 h 525781"/>
                <a:gd name="connsiteX46" fmla="*/ 9672 w 410821"/>
                <a:gd name="connsiteY46" fmla="*/ 259080 h 525781"/>
                <a:gd name="connsiteX47" fmla="*/ 147 w 410821"/>
                <a:gd name="connsiteY47" fmla="*/ 251460 h 525781"/>
                <a:gd name="connsiteX48" fmla="*/ 7767 w 410821"/>
                <a:gd name="connsiteY48" fmla="*/ 240030 h 525781"/>
                <a:gd name="connsiteX49" fmla="*/ 399245 w 410821"/>
                <a:gd name="connsiteY49" fmla="*/ 168593 h 525781"/>
                <a:gd name="connsiteX50" fmla="*/ 410675 w 410821"/>
                <a:gd name="connsiteY50" fmla="*/ 176213 h 525781"/>
                <a:gd name="connsiteX51" fmla="*/ 403055 w 410821"/>
                <a:gd name="connsiteY51" fmla="*/ 187643 h 525781"/>
                <a:gd name="connsiteX52" fmla="*/ 370670 w 410821"/>
                <a:gd name="connsiteY52" fmla="*/ 193358 h 525781"/>
                <a:gd name="connsiteX53" fmla="*/ 368765 w 410821"/>
                <a:gd name="connsiteY53" fmla="*/ 193358 h 525781"/>
                <a:gd name="connsiteX54" fmla="*/ 359240 w 410821"/>
                <a:gd name="connsiteY54" fmla="*/ 185738 h 525781"/>
                <a:gd name="connsiteX55" fmla="*/ 366860 w 410821"/>
                <a:gd name="connsiteY55" fmla="*/ 174308 h 525781"/>
                <a:gd name="connsiteX56" fmla="*/ 11577 w 410821"/>
                <a:gd name="connsiteY56" fmla="*/ 167640 h 525781"/>
                <a:gd name="connsiteX57" fmla="*/ 43962 w 410821"/>
                <a:gd name="connsiteY57" fmla="*/ 173355 h 525781"/>
                <a:gd name="connsiteX58" fmla="*/ 51582 w 410821"/>
                <a:gd name="connsiteY58" fmla="*/ 184785 h 525781"/>
                <a:gd name="connsiteX59" fmla="*/ 42057 w 410821"/>
                <a:gd name="connsiteY59" fmla="*/ 193357 h 525781"/>
                <a:gd name="connsiteX60" fmla="*/ 40152 w 410821"/>
                <a:gd name="connsiteY60" fmla="*/ 193357 h 525781"/>
                <a:gd name="connsiteX61" fmla="*/ 7767 w 410821"/>
                <a:gd name="connsiteY61" fmla="*/ 187642 h 525781"/>
                <a:gd name="connsiteX62" fmla="*/ 147 w 410821"/>
                <a:gd name="connsiteY62" fmla="*/ 175260 h 525781"/>
                <a:gd name="connsiteX63" fmla="*/ 11577 w 410821"/>
                <a:gd name="connsiteY63" fmla="*/ 167640 h 525781"/>
                <a:gd name="connsiteX64" fmla="*/ 198267 w 410821"/>
                <a:gd name="connsiteY64" fmla="*/ 109538 h 525781"/>
                <a:gd name="connsiteX65" fmla="*/ 201125 w 410821"/>
                <a:gd name="connsiteY65" fmla="*/ 109538 h 525781"/>
                <a:gd name="connsiteX66" fmla="*/ 205887 w 410821"/>
                <a:gd name="connsiteY66" fmla="*/ 109538 h 525781"/>
                <a:gd name="connsiteX67" fmla="*/ 274467 w 410821"/>
                <a:gd name="connsiteY67" fmla="*/ 136208 h 525781"/>
                <a:gd name="connsiteX68" fmla="*/ 275420 w 410821"/>
                <a:gd name="connsiteY68" fmla="*/ 149543 h 525781"/>
                <a:gd name="connsiteX69" fmla="*/ 262085 w 410821"/>
                <a:gd name="connsiteY69" fmla="*/ 150496 h 525781"/>
                <a:gd name="connsiteX70" fmla="*/ 206840 w 410821"/>
                <a:gd name="connsiteY70" fmla="*/ 128588 h 525781"/>
                <a:gd name="connsiteX71" fmla="*/ 203982 w 410821"/>
                <a:gd name="connsiteY71" fmla="*/ 128588 h 525781"/>
                <a:gd name="connsiteX72" fmla="*/ 200172 w 410821"/>
                <a:gd name="connsiteY72" fmla="*/ 128588 h 525781"/>
                <a:gd name="connsiteX73" fmla="*/ 123019 w 410821"/>
                <a:gd name="connsiteY73" fmla="*/ 208598 h 525781"/>
                <a:gd name="connsiteX74" fmla="*/ 112542 w 410821"/>
                <a:gd name="connsiteY74" fmla="*/ 217170 h 525781"/>
                <a:gd name="connsiteX75" fmla="*/ 103017 w 410821"/>
                <a:gd name="connsiteY75" fmla="*/ 206693 h 525781"/>
                <a:gd name="connsiteX76" fmla="*/ 198267 w 410821"/>
                <a:gd name="connsiteY76" fmla="*/ 109538 h 525781"/>
                <a:gd name="connsiteX77" fmla="*/ 374479 w 410821"/>
                <a:gd name="connsiteY77" fmla="*/ 102870 h 525781"/>
                <a:gd name="connsiteX78" fmla="*/ 387814 w 410821"/>
                <a:gd name="connsiteY78" fmla="*/ 106680 h 525781"/>
                <a:gd name="connsiteX79" fmla="*/ 384004 w 410821"/>
                <a:gd name="connsiteY79" fmla="*/ 120015 h 525781"/>
                <a:gd name="connsiteX80" fmla="*/ 352572 w 410821"/>
                <a:gd name="connsiteY80" fmla="*/ 137160 h 525781"/>
                <a:gd name="connsiteX81" fmla="*/ 347809 w 410821"/>
                <a:gd name="connsiteY81" fmla="*/ 138112 h 525781"/>
                <a:gd name="connsiteX82" fmla="*/ 339237 w 410821"/>
                <a:gd name="connsiteY82" fmla="*/ 133350 h 525781"/>
                <a:gd name="connsiteX83" fmla="*/ 343047 w 410821"/>
                <a:gd name="connsiteY83" fmla="*/ 120015 h 525781"/>
                <a:gd name="connsiteX84" fmla="*/ 37295 w 410821"/>
                <a:gd name="connsiteY84" fmla="*/ 102870 h 525781"/>
                <a:gd name="connsiteX85" fmla="*/ 68727 w 410821"/>
                <a:gd name="connsiteY85" fmla="*/ 120015 h 525781"/>
                <a:gd name="connsiteX86" fmla="*/ 72537 w 410821"/>
                <a:gd name="connsiteY86" fmla="*/ 133350 h 525781"/>
                <a:gd name="connsiteX87" fmla="*/ 63965 w 410821"/>
                <a:gd name="connsiteY87" fmla="*/ 138112 h 525781"/>
                <a:gd name="connsiteX88" fmla="*/ 59202 w 410821"/>
                <a:gd name="connsiteY88" fmla="*/ 137160 h 525781"/>
                <a:gd name="connsiteX89" fmla="*/ 27770 w 410821"/>
                <a:gd name="connsiteY89" fmla="*/ 120015 h 525781"/>
                <a:gd name="connsiteX90" fmla="*/ 23960 w 410821"/>
                <a:gd name="connsiteY90" fmla="*/ 106680 h 525781"/>
                <a:gd name="connsiteX91" fmla="*/ 37295 w 410821"/>
                <a:gd name="connsiteY91" fmla="*/ 102870 h 525781"/>
                <a:gd name="connsiteX92" fmla="*/ 194457 w 410821"/>
                <a:gd name="connsiteY92" fmla="*/ 92393 h 525781"/>
                <a:gd name="connsiteX93" fmla="*/ 79204 w 410821"/>
                <a:gd name="connsiteY93" fmla="*/ 203835 h 525781"/>
                <a:gd name="connsiteX94" fmla="*/ 114447 w 410821"/>
                <a:gd name="connsiteY94" fmla="*/ 300038 h 525781"/>
                <a:gd name="connsiteX95" fmla="*/ 140164 w 410821"/>
                <a:gd name="connsiteY95" fmla="*/ 353378 h 525781"/>
                <a:gd name="connsiteX96" fmla="*/ 266847 w 410821"/>
                <a:gd name="connsiteY96" fmla="*/ 353378 h 525781"/>
                <a:gd name="connsiteX97" fmla="*/ 291612 w 410821"/>
                <a:gd name="connsiteY97" fmla="*/ 301943 h 525781"/>
                <a:gd name="connsiteX98" fmla="*/ 328759 w 410821"/>
                <a:gd name="connsiteY98" fmla="*/ 214313 h 525781"/>
                <a:gd name="connsiteX99" fmla="*/ 289707 w 410821"/>
                <a:gd name="connsiteY99" fmla="*/ 125730 h 525781"/>
                <a:gd name="connsiteX100" fmla="*/ 194457 w 410821"/>
                <a:gd name="connsiteY100" fmla="*/ 92393 h 525781"/>
                <a:gd name="connsiteX101" fmla="*/ 193504 w 410821"/>
                <a:gd name="connsiteY101" fmla="*/ 73343 h 525781"/>
                <a:gd name="connsiteX102" fmla="*/ 303042 w 410821"/>
                <a:gd name="connsiteY102" fmla="*/ 112395 h 525781"/>
                <a:gd name="connsiteX103" fmla="*/ 347809 w 410821"/>
                <a:gd name="connsiteY103" fmla="*/ 215265 h 525781"/>
                <a:gd name="connsiteX104" fmla="*/ 304947 w 410821"/>
                <a:gd name="connsiteY104" fmla="*/ 316230 h 525781"/>
                <a:gd name="connsiteX105" fmla="*/ 284944 w 410821"/>
                <a:gd name="connsiteY105" fmla="*/ 363855 h 525781"/>
                <a:gd name="connsiteX106" fmla="*/ 284944 w 410821"/>
                <a:gd name="connsiteY106" fmla="*/ 373380 h 525781"/>
                <a:gd name="connsiteX107" fmla="*/ 276372 w 410821"/>
                <a:gd name="connsiteY107" fmla="*/ 372428 h 525781"/>
                <a:gd name="connsiteX108" fmla="*/ 122067 w 410821"/>
                <a:gd name="connsiteY108" fmla="*/ 372428 h 525781"/>
                <a:gd name="connsiteX109" fmla="*/ 122067 w 410821"/>
                <a:gd name="connsiteY109" fmla="*/ 362903 h 525781"/>
                <a:gd name="connsiteX110" fmla="*/ 101112 w 410821"/>
                <a:gd name="connsiteY110" fmla="*/ 314325 h 525781"/>
                <a:gd name="connsiteX111" fmla="*/ 60154 w 410821"/>
                <a:gd name="connsiteY111" fmla="*/ 202883 h 525781"/>
                <a:gd name="connsiteX112" fmla="*/ 193504 w 410821"/>
                <a:gd name="connsiteY112" fmla="*/ 73343 h 525781"/>
                <a:gd name="connsiteX113" fmla="*/ 328760 w 410821"/>
                <a:gd name="connsiteY113" fmla="*/ 53340 h 525781"/>
                <a:gd name="connsiteX114" fmla="*/ 342095 w 410821"/>
                <a:gd name="connsiteY114" fmla="*/ 53340 h 525781"/>
                <a:gd name="connsiteX115" fmla="*/ 342095 w 410821"/>
                <a:gd name="connsiteY115" fmla="*/ 66675 h 525781"/>
                <a:gd name="connsiteX116" fmla="*/ 318283 w 410821"/>
                <a:gd name="connsiteY116" fmla="*/ 91440 h 525781"/>
                <a:gd name="connsiteX117" fmla="*/ 311615 w 410821"/>
                <a:gd name="connsiteY117" fmla="*/ 94297 h 525781"/>
                <a:gd name="connsiteX118" fmla="*/ 304947 w 410821"/>
                <a:gd name="connsiteY118" fmla="*/ 91440 h 525781"/>
                <a:gd name="connsiteX119" fmla="*/ 304947 w 410821"/>
                <a:gd name="connsiteY119" fmla="*/ 78105 h 525781"/>
                <a:gd name="connsiteX120" fmla="*/ 69680 w 410821"/>
                <a:gd name="connsiteY120" fmla="*/ 52387 h 525781"/>
                <a:gd name="connsiteX121" fmla="*/ 83015 w 410821"/>
                <a:gd name="connsiteY121" fmla="*/ 53340 h 525781"/>
                <a:gd name="connsiteX122" fmla="*/ 104922 w 410821"/>
                <a:gd name="connsiteY122" fmla="*/ 79057 h 525781"/>
                <a:gd name="connsiteX123" fmla="*/ 103970 w 410821"/>
                <a:gd name="connsiteY123" fmla="*/ 92392 h 525781"/>
                <a:gd name="connsiteX124" fmla="*/ 97302 w 410821"/>
                <a:gd name="connsiteY124" fmla="*/ 94297 h 525781"/>
                <a:gd name="connsiteX125" fmla="*/ 89682 w 410821"/>
                <a:gd name="connsiteY125" fmla="*/ 90487 h 525781"/>
                <a:gd name="connsiteX126" fmla="*/ 68727 w 410821"/>
                <a:gd name="connsiteY126" fmla="*/ 65722 h 525781"/>
                <a:gd name="connsiteX127" fmla="*/ 69680 w 410821"/>
                <a:gd name="connsiteY127" fmla="*/ 52387 h 525781"/>
                <a:gd name="connsiteX128" fmla="*/ 277325 w 410821"/>
                <a:gd name="connsiteY128" fmla="*/ 14287 h 525781"/>
                <a:gd name="connsiteX129" fmla="*/ 282087 w 410821"/>
                <a:gd name="connsiteY129" fmla="*/ 26670 h 525781"/>
                <a:gd name="connsiteX130" fmla="*/ 268752 w 410821"/>
                <a:gd name="connsiteY130" fmla="*/ 57150 h 525781"/>
                <a:gd name="connsiteX131" fmla="*/ 260179 w 410821"/>
                <a:gd name="connsiteY131" fmla="*/ 62865 h 525781"/>
                <a:gd name="connsiteX132" fmla="*/ 256369 w 410821"/>
                <a:gd name="connsiteY132" fmla="*/ 61912 h 525781"/>
                <a:gd name="connsiteX133" fmla="*/ 251607 w 410821"/>
                <a:gd name="connsiteY133" fmla="*/ 49530 h 525781"/>
                <a:gd name="connsiteX134" fmla="*/ 264942 w 410821"/>
                <a:gd name="connsiteY134" fmla="*/ 19050 h 525781"/>
                <a:gd name="connsiteX135" fmla="*/ 277325 w 410821"/>
                <a:gd name="connsiteY135" fmla="*/ 14287 h 525781"/>
                <a:gd name="connsiteX136" fmla="*/ 132545 w 410821"/>
                <a:gd name="connsiteY136" fmla="*/ 14287 h 525781"/>
                <a:gd name="connsiteX137" fmla="*/ 144927 w 410821"/>
                <a:gd name="connsiteY137" fmla="*/ 19050 h 525781"/>
                <a:gd name="connsiteX138" fmla="*/ 158262 w 410821"/>
                <a:gd name="connsiteY138" fmla="*/ 49530 h 525781"/>
                <a:gd name="connsiteX139" fmla="*/ 153500 w 410821"/>
                <a:gd name="connsiteY139" fmla="*/ 61912 h 525781"/>
                <a:gd name="connsiteX140" fmla="*/ 149690 w 410821"/>
                <a:gd name="connsiteY140" fmla="*/ 62865 h 525781"/>
                <a:gd name="connsiteX141" fmla="*/ 141117 w 410821"/>
                <a:gd name="connsiteY141" fmla="*/ 57150 h 525781"/>
                <a:gd name="connsiteX142" fmla="*/ 127782 w 410821"/>
                <a:gd name="connsiteY142" fmla="*/ 26670 h 525781"/>
                <a:gd name="connsiteX143" fmla="*/ 132545 w 410821"/>
                <a:gd name="connsiteY143" fmla="*/ 14287 h 525781"/>
                <a:gd name="connsiteX144" fmla="*/ 204935 w 410821"/>
                <a:gd name="connsiteY144" fmla="*/ 0 h 525781"/>
                <a:gd name="connsiteX145" fmla="*/ 214460 w 410821"/>
                <a:gd name="connsiteY145" fmla="*/ 9525 h 525781"/>
                <a:gd name="connsiteX146" fmla="*/ 214460 w 410821"/>
                <a:gd name="connsiteY146" fmla="*/ 47625 h 525781"/>
                <a:gd name="connsiteX147" fmla="*/ 204935 w 410821"/>
                <a:gd name="connsiteY147" fmla="*/ 57150 h 525781"/>
                <a:gd name="connsiteX148" fmla="*/ 195410 w 410821"/>
                <a:gd name="connsiteY148" fmla="*/ 47625 h 525781"/>
                <a:gd name="connsiteX149" fmla="*/ 195410 w 410821"/>
                <a:gd name="connsiteY149" fmla="*/ 9525 h 525781"/>
                <a:gd name="connsiteX150" fmla="*/ 204935 w 410821"/>
                <a:gd name="connsiteY150" fmla="*/ 0 h 52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410821" h="525781">
                  <a:moveTo>
                    <a:pt x="216365" y="492435"/>
                  </a:moveTo>
                  <a:lnTo>
                    <a:pt x="206840" y="494348"/>
                  </a:lnTo>
                  <a:lnTo>
                    <a:pt x="201125" y="494348"/>
                  </a:lnTo>
                  <a:lnTo>
                    <a:pt x="195410" y="493190"/>
                  </a:lnTo>
                  <a:lnTo>
                    <a:pt x="195410" y="497206"/>
                  </a:lnTo>
                  <a:cubicBezTo>
                    <a:pt x="195410" y="501968"/>
                    <a:pt x="200173" y="506731"/>
                    <a:pt x="205888" y="506731"/>
                  </a:cubicBezTo>
                  <a:cubicBezTo>
                    <a:pt x="211603" y="506731"/>
                    <a:pt x="216365" y="502920"/>
                    <a:pt x="216365" y="497206"/>
                  </a:cubicBezTo>
                  <a:close/>
                  <a:moveTo>
                    <a:pt x="144927" y="426720"/>
                  </a:moveTo>
                  <a:lnTo>
                    <a:pt x="144927" y="427673"/>
                  </a:lnTo>
                  <a:cubicBezTo>
                    <a:pt x="149690" y="454343"/>
                    <a:pt x="172550" y="474345"/>
                    <a:pt x="201125" y="474345"/>
                  </a:cubicBezTo>
                  <a:lnTo>
                    <a:pt x="206840" y="474345"/>
                  </a:lnTo>
                  <a:cubicBezTo>
                    <a:pt x="222080" y="474345"/>
                    <a:pt x="236367" y="468630"/>
                    <a:pt x="247798" y="457200"/>
                  </a:cubicBezTo>
                  <a:cubicBezTo>
                    <a:pt x="256370" y="448627"/>
                    <a:pt x="261133" y="438150"/>
                    <a:pt x="263038" y="426720"/>
                  </a:cubicBezTo>
                  <a:close/>
                  <a:moveTo>
                    <a:pt x="124925" y="409575"/>
                  </a:moveTo>
                  <a:lnTo>
                    <a:pt x="283040" y="409575"/>
                  </a:lnTo>
                  <a:lnTo>
                    <a:pt x="283040" y="419100"/>
                  </a:lnTo>
                  <a:cubicBezTo>
                    <a:pt x="283040" y="439102"/>
                    <a:pt x="275420" y="458152"/>
                    <a:pt x="261133" y="472440"/>
                  </a:cubicBezTo>
                  <a:cubicBezTo>
                    <a:pt x="253989" y="479108"/>
                    <a:pt x="245655" y="484585"/>
                    <a:pt x="236487" y="488395"/>
                  </a:cubicBezTo>
                  <a:lnTo>
                    <a:pt x="233810" y="488932"/>
                  </a:lnTo>
                  <a:lnTo>
                    <a:pt x="235415" y="490538"/>
                  </a:lnTo>
                  <a:lnTo>
                    <a:pt x="235415" y="497206"/>
                  </a:lnTo>
                  <a:cubicBezTo>
                    <a:pt x="235415" y="513398"/>
                    <a:pt x="222080" y="525781"/>
                    <a:pt x="205888" y="525781"/>
                  </a:cubicBezTo>
                  <a:cubicBezTo>
                    <a:pt x="189695" y="525781"/>
                    <a:pt x="176360" y="513398"/>
                    <a:pt x="176360" y="497206"/>
                  </a:cubicBezTo>
                  <a:lnTo>
                    <a:pt x="176360" y="490538"/>
                  </a:lnTo>
                  <a:lnTo>
                    <a:pt x="177367" y="489532"/>
                  </a:lnTo>
                  <a:lnTo>
                    <a:pt x="171538" y="488350"/>
                  </a:lnTo>
                  <a:cubicBezTo>
                    <a:pt x="144213" y="476786"/>
                    <a:pt x="124925" y="449818"/>
                    <a:pt x="124925" y="419100"/>
                  </a:cubicBezTo>
                  <a:close/>
                  <a:moveTo>
                    <a:pt x="134450" y="381000"/>
                  </a:moveTo>
                  <a:lnTo>
                    <a:pt x="280183" y="381000"/>
                  </a:lnTo>
                  <a:cubicBezTo>
                    <a:pt x="285898" y="381000"/>
                    <a:pt x="289708" y="384810"/>
                    <a:pt x="289708" y="390525"/>
                  </a:cubicBezTo>
                  <a:cubicBezTo>
                    <a:pt x="289708" y="396240"/>
                    <a:pt x="285898" y="400050"/>
                    <a:pt x="280183" y="400050"/>
                  </a:cubicBezTo>
                  <a:lnTo>
                    <a:pt x="134450" y="400050"/>
                  </a:lnTo>
                  <a:cubicBezTo>
                    <a:pt x="128735" y="400050"/>
                    <a:pt x="124925" y="396240"/>
                    <a:pt x="124925" y="390525"/>
                  </a:cubicBezTo>
                  <a:cubicBezTo>
                    <a:pt x="124925" y="384810"/>
                    <a:pt x="128735" y="381000"/>
                    <a:pt x="134450" y="381000"/>
                  </a:cubicBezTo>
                  <a:close/>
                  <a:moveTo>
                    <a:pt x="369717" y="234315"/>
                  </a:moveTo>
                  <a:lnTo>
                    <a:pt x="402102" y="240030"/>
                  </a:lnTo>
                  <a:cubicBezTo>
                    <a:pt x="406864" y="240982"/>
                    <a:pt x="410674" y="245745"/>
                    <a:pt x="409722" y="251460"/>
                  </a:cubicBezTo>
                  <a:cubicBezTo>
                    <a:pt x="408769" y="256222"/>
                    <a:pt x="404959" y="259080"/>
                    <a:pt x="400197" y="259080"/>
                  </a:cubicBezTo>
                  <a:cubicBezTo>
                    <a:pt x="399244" y="259080"/>
                    <a:pt x="399244" y="259080"/>
                    <a:pt x="398292" y="259080"/>
                  </a:cubicBezTo>
                  <a:lnTo>
                    <a:pt x="365907" y="253365"/>
                  </a:lnTo>
                  <a:cubicBezTo>
                    <a:pt x="361144" y="252412"/>
                    <a:pt x="357334" y="247650"/>
                    <a:pt x="358287" y="241935"/>
                  </a:cubicBezTo>
                  <a:cubicBezTo>
                    <a:pt x="359239" y="237172"/>
                    <a:pt x="364002" y="233362"/>
                    <a:pt x="369717" y="234315"/>
                  </a:cubicBezTo>
                  <a:close/>
                  <a:moveTo>
                    <a:pt x="40152" y="234315"/>
                  </a:moveTo>
                  <a:cubicBezTo>
                    <a:pt x="44914" y="233362"/>
                    <a:pt x="50629" y="237172"/>
                    <a:pt x="51582" y="241935"/>
                  </a:cubicBezTo>
                  <a:cubicBezTo>
                    <a:pt x="52534" y="246697"/>
                    <a:pt x="48724" y="252412"/>
                    <a:pt x="43962" y="253365"/>
                  </a:cubicBezTo>
                  <a:lnTo>
                    <a:pt x="11577" y="259080"/>
                  </a:lnTo>
                  <a:cubicBezTo>
                    <a:pt x="10624" y="259080"/>
                    <a:pt x="10624" y="259080"/>
                    <a:pt x="9672" y="259080"/>
                  </a:cubicBezTo>
                  <a:cubicBezTo>
                    <a:pt x="4909" y="259080"/>
                    <a:pt x="1099" y="256222"/>
                    <a:pt x="147" y="251460"/>
                  </a:cubicBezTo>
                  <a:cubicBezTo>
                    <a:pt x="-806" y="246697"/>
                    <a:pt x="3004" y="240982"/>
                    <a:pt x="7767" y="240030"/>
                  </a:cubicBezTo>
                  <a:close/>
                  <a:moveTo>
                    <a:pt x="399245" y="168593"/>
                  </a:moveTo>
                  <a:cubicBezTo>
                    <a:pt x="404007" y="167640"/>
                    <a:pt x="409722" y="171450"/>
                    <a:pt x="410675" y="176213"/>
                  </a:cubicBezTo>
                  <a:cubicBezTo>
                    <a:pt x="411627" y="180975"/>
                    <a:pt x="407817" y="186690"/>
                    <a:pt x="403055" y="187643"/>
                  </a:cubicBezTo>
                  <a:lnTo>
                    <a:pt x="370670" y="193358"/>
                  </a:lnTo>
                  <a:cubicBezTo>
                    <a:pt x="369717" y="193358"/>
                    <a:pt x="369717" y="193358"/>
                    <a:pt x="368765" y="193358"/>
                  </a:cubicBezTo>
                  <a:cubicBezTo>
                    <a:pt x="364002" y="193358"/>
                    <a:pt x="360192" y="190500"/>
                    <a:pt x="359240" y="185738"/>
                  </a:cubicBezTo>
                  <a:cubicBezTo>
                    <a:pt x="358287" y="180975"/>
                    <a:pt x="362097" y="175260"/>
                    <a:pt x="366860" y="174308"/>
                  </a:cubicBezTo>
                  <a:close/>
                  <a:moveTo>
                    <a:pt x="11577" y="167640"/>
                  </a:moveTo>
                  <a:lnTo>
                    <a:pt x="43962" y="173355"/>
                  </a:lnTo>
                  <a:cubicBezTo>
                    <a:pt x="48724" y="174307"/>
                    <a:pt x="52534" y="179070"/>
                    <a:pt x="51582" y="184785"/>
                  </a:cubicBezTo>
                  <a:cubicBezTo>
                    <a:pt x="50629" y="189547"/>
                    <a:pt x="46819" y="193357"/>
                    <a:pt x="42057" y="193357"/>
                  </a:cubicBezTo>
                  <a:cubicBezTo>
                    <a:pt x="41104" y="193357"/>
                    <a:pt x="41104" y="193357"/>
                    <a:pt x="40152" y="193357"/>
                  </a:cubicBezTo>
                  <a:lnTo>
                    <a:pt x="7767" y="187642"/>
                  </a:lnTo>
                  <a:cubicBezTo>
                    <a:pt x="3004" y="185737"/>
                    <a:pt x="-806" y="180975"/>
                    <a:pt x="147" y="175260"/>
                  </a:cubicBezTo>
                  <a:cubicBezTo>
                    <a:pt x="1099" y="170497"/>
                    <a:pt x="5862" y="166687"/>
                    <a:pt x="11577" y="167640"/>
                  </a:cubicBezTo>
                  <a:close/>
                  <a:moveTo>
                    <a:pt x="198267" y="109538"/>
                  </a:moveTo>
                  <a:cubicBezTo>
                    <a:pt x="199219" y="109538"/>
                    <a:pt x="200172" y="109538"/>
                    <a:pt x="201125" y="109538"/>
                  </a:cubicBezTo>
                  <a:cubicBezTo>
                    <a:pt x="203029" y="109538"/>
                    <a:pt x="203982" y="109538"/>
                    <a:pt x="205887" y="109538"/>
                  </a:cubicBezTo>
                  <a:cubicBezTo>
                    <a:pt x="231604" y="109538"/>
                    <a:pt x="255417" y="119063"/>
                    <a:pt x="274467" y="136208"/>
                  </a:cubicBezTo>
                  <a:cubicBezTo>
                    <a:pt x="278277" y="140018"/>
                    <a:pt x="278277" y="145733"/>
                    <a:pt x="275420" y="149543"/>
                  </a:cubicBezTo>
                  <a:cubicBezTo>
                    <a:pt x="271610" y="153353"/>
                    <a:pt x="265895" y="153353"/>
                    <a:pt x="262085" y="150496"/>
                  </a:cubicBezTo>
                  <a:cubicBezTo>
                    <a:pt x="246845" y="136208"/>
                    <a:pt x="227794" y="128588"/>
                    <a:pt x="206840" y="128588"/>
                  </a:cubicBezTo>
                  <a:cubicBezTo>
                    <a:pt x="205887" y="128588"/>
                    <a:pt x="204935" y="128588"/>
                    <a:pt x="203982" y="128588"/>
                  </a:cubicBezTo>
                  <a:cubicBezTo>
                    <a:pt x="203029" y="128588"/>
                    <a:pt x="201125" y="128588"/>
                    <a:pt x="200172" y="128588"/>
                  </a:cubicBezTo>
                  <a:cubicBezTo>
                    <a:pt x="160167" y="131446"/>
                    <a:pt x="125877" y="165735"/>
                    <a:pt x="123019" y="208598"/>
                  </a:cubicBezTo>
                  <a:cubicBezTo>
                    <a:pt x="122067" y="213361"/>
                    <a:pt x="117305" y="217170"/>
                    <a:pt x="112542" y="217170"/>
                  </a:cubicBezTo>
                  <a:cubicBezTo>
                    <a:pt x="106827" y="217170"/>
                    <a:pt x="103017" y="212408"/>
                    <a:pt x="103017" y="206693"/>
                  </a:cubicBezTo>
                  <a:cubicBezTo>
                    <a:pt x="106827" y="155258"/>
                    <a:pt x="148737" y="113348"/>
                    <a:pt x="198267" y="109538"/>
                  </a:cubicBezTo>
                  <a:close/>
                  <a:moveTo>
                    <a:pt x="374479" y="102870"/>
                  </a:moveTo>
                  <a:cubicBezTo>
                    <a:pt x="379242" y="100012"/>
                    <a:pt x="384957" y="101917"/>
                    <a:pt x="387814" y="106680"/>
                  </a:cubicBezTo>
                  <a:cubicBezTo>
                    <a:pt x="390672" y="111442"/>
                    <a:pt x="388767" y="117157"/>
                    <a:pt x="384004" y="120015"/>
                  </a:cubicBezTo>
                  <a:lnTo>
                    <a:pt x="352572" y="137160"/>
                  </a:lnTo>
                  <a:cubicBezTo>
                    <a:pt x="350667" y="137160"/>
                    <a:pt x="348762" y="138112"/>
                    <a:pt x="347809" y="138112"/>
                  </a:cubicBezTo>
                  <a:cubicBezTo>
                    <a:pt x="343999" y="138112"/>
                    <a:pt x="341142" y="136207"/>
                    <a:pt x="339237" y="133350"/>
                  </a:cubicBezTo>
                  <a:cubicBezTo>
                    <a:pt x="336379" y="128587"/>
                    <a:pt x="338284" y="122872"/>
                    <a:pt x="343047" y="120015"/>
                  </a:cubicBezTo>
                  <a:close/>
                  <a:moveTo>
                    <a:pt x="37295" y="102870"/>
                  </a:moveTo>
                  <a:lnTo>
                    <a:pt x="68727" y="120015"/>
                  </a:lnTo>
                  <a:cubicBezTo>
                    <a:pt x="73490" y="122872"/>
                    <a:pt x="75395" y="128587"/>
                    <a:pt x="72537" y="133350"/>
                  </a:cubicBezTo>
                  <a:cubicBezTo>
                    <a:pt x="70632" y="136207"/>
                    <a:pt x="66822" y="138112"/>
                    <a:pt x="63965" y="138112"/>
                  </a:cubicBezTo>
                  <a:cubicBezTo>
                    <a:pt x="62060" y="138112"/>
                    <a:pt x="61107" y="138112"/>
                    <a:pt x="59202" y="137160"/>
                  </a:cubicBezTo>
                  <a:lnTo>
                    <a:pt x="27770" y="120015"/>
                  </a:lnTo>
                  <a:cubicBezTo>
                    <a:pt x="23007" y="117157"/>
                    <a:pt x="21102" y="111442"/>
                    <a:pt x="23960" y="106680"/>
                  </a:cubicBezTo>
                  <a:cubicBezTo>
                    <a:pt x="26817" y="101917"/>
                    <a:pt x="32532" y="100012"/>
                    <a:pt x="37295" y="102870"/>
                  </a:cubicBezTo>
                  <a:close/>
                  <a:moveTo>
                    <a:pt x="194457" y="92393"/>
                  </a:moveTo>
                  <a:cubicBezTo>
                    <a:pt x="133497" y="96203"/>
                    <a:pt x="83967" y="143828"/>
                    <a:pt x="79204" y="203835"/>
                  </a:cubicBezTo>
                  <a:cubicBezTo>
                    <a:pt x="76347" y="240030"/>
                    <a:pt x="88729" y="275273"/>
                    <a:pt x="114447" y="300038"/>
                  </a:cubicBezTo>
                  <a:cubicBezTo>
                    <a:pt x="129687" y="315278"/>
                    <a:pt x="138259" y="333375"/>
                    <a:pt x="140164" y="353378"/>
                  </a:cubicBezTo>
                  <a:lnTo>
                    <a:pt x="266847" y="353378"/>
                  </a:lnTo>
                  <a:cubicBezTo>
                    <a:pt x="268752" y="333375"/>
                    <a:pt x="278277" y="315278"/>
                    <a:pt x="291612" y="301943"/>
                  </a:cubicBezTo>
                  <a:cubicBezTo>
                    <a:pt x="315424" y="278130"/>
                    <a:pt x="328759" y="247650"/>
                    <a:pt x="328759" y="214313"/>
                  </a:cubicBezTo>
                  <a:cubicBezTo>
                    <a:pt x="328759" y="180023"/>
                    <a:pt x="315424" y="148590"/>
                    <a:pt x="289707" y="125730"/>
                  </a:cubicBezTo>
                  <a:cubicBezTo>
                    <a:pt x="263989" y="101918"/>
                    <a:pt x="229699" y="89535"/>
                    <a:pt x="194457" y="92393"/>
                  </a:cubicBezTo>
                  <a:close/>
                  <a:moveTo>
                    <a:pt x="193504" y="73343"/>
                  </a:moveTo>
                  <a:cubicBezTo>
                    <a:pt x="234462" y="70485"/>
                    <a:pt x="273514" y="83820"/>
                    <a:pt x="303042" y="112395"/>
                  </a:cubicBezTo>
                  <a:cubicBezTo>
                    <a:pt x="331617" y="139065"/>
                    <a:pt x="347809" y="176213"/>
                    <a:pt x="347809" y="215265"/>
                  </a:cubicBezTo>
                  <a:cubicBezTo>
                    <a:pt x="347809" y="253365"/>
                    <a:pt x="332569" y="288608"/>
                    <a:pt x="304947" y="316230"/>
                  </a:cubicBezTo>
                  <a:cubicBezTo>
                    <a:pt x="292564" y="328613"/>
                    <a:pt x="284944" y="345758"/>
                    <a:pt x="284944" y="363855"/>
                  </a:cubicBezTo>
                  <a:lnTo>
                    <a:pt x="284944" y="373380"/>
                  </a:lnTo>
                  <a:lnTo>
                    <a:pt x="276372" y="372428"/>
                  </a:lnTo>
                  <a:lnTo>
                    <a:pt x="122067" y="372428"/>
                  </a:lnTo>
                  <a:lnTo>
                    <a:pt x="122067" y="362903"/>
                  </a:lnTo>
                  <a:cubicBezTo>
                    <a:pt x="122067" y="344805"/>
                    <a:pt x="114447" y="327660"/>
                    <a:pt x="101112" y="314325"/>
                  </a:cubicBezTo>
                  <a:cubicBezTo>
                    <a:pt x="71584" y="284798"/>
                    <a:pt x="56344" y="244793"/>
                    <a:pt x="60154" y="202883"/>
                  </a:cubicBezTo>
                  <a:cubicBezTo>
                    <a:pt x="65869" y="134303"/>
                    <a:pt x="123972" y="78105"/>
                    <a:pt x="193504" y="73343"/>
                  </a:cubicBezTo>
                  <a:close/>
                  <a:moveTo>
                    <a:pt x="328760" y="53340"/>
                  </a:moveTo>
                  <a:cubicBezTo>
                    <a:pt x="332570" y="49529"/>
                    <a:pt x="338285" y="49529"/>
                    <a:pt x="342095" y="53340"/>
                  </a:cubicBezTo>
                  <a:cubicBezTo>
                    <a:pt x="345905" y="57150"/>
                    <a:pt x="345905" y="62865"/>
                    <a:pt x="342095" y="66675"/>
                  </a:cubicBezTo>
                  <a:lnTo>
                    <a:pt x="318283" y="91440"/>
                  </a:lnTo>
                  <a:cubicBezTo>
                    <a:pt x="316378" y="93345"/>
                    <a:pt x="313520" y="94297"/>
                    <a:pt x="311615" y="94297"/>
                  </a:cubicBezTo>
                  <a:cubicBezTo>
                    <a:pt x="309710" y="94297"/>
                    <a:pt x="306853" y="93345"/>
                    <a:pt x="304947" y="91440"/>
                  </a:cubicBezTo>
                  <a:cubicBezTo>
                    <a:pt x="301138" y="87630"/>
                    <a:pt x="301138" y="81915"/>
                    <a:pt x="304947" y="78105"/>
                  </a:cubicBezTo>
                  <a:close/>
                  <a:moveTo>
                    <a:pt x="69680" y="52387"/>
                  </a:moveTo>
                  <a:cubicBezTo>
                    <a:pt x="73490" y="48577"/>
                    <a:pt x="80157" y="49530"/>
                    <a:pt x="83015" y="53340"/>
                  </a:cubicBezTo>
                  <a:lnTo>
                    <a:pt x="104922" y="79057"/>
                  </a:lnTo>
                  <a:cubicBezTo>
                    <a:pt x="108732" y="82867"/>
                    <a:pt x="107780" y="89535"/>
                    <a:pt x="103970" y="92392"/>
                  </a:cubicBezTo>
                  <a:cubicBezTo>
                    <a:pt x="102065" y="93345"/>
                    <a:pt x="99207" y="94297"/>
                    <a:pt x="97302" y="94297"/>
                  </a:cubicBezTo>
                  <a:cubicBezTo>
                    <a:pt x="94445" y="94297"/>
                    <a:pt x="91587" y="93345"/>
                    <a:pt x="89682" y="90487"/>
                  </a:cubicBezTo>
                  <a:lnTo>
                    <a:pt x="68727" y="65722"/>
                  </a:lnTo>
                  <a:cubicBezTo>
                    <a:pt x="64917" y="61912"/>
                    <a:pt x="65870" y="56197"/>
                    <a:pt x="69680" y="52387"/>
                  </a:cubicBezTo>
                  <a:close/>
                  <a:moveTo>
                    <a:pt x="277325" y="14287"/>
                  </a:moveTo>
                  <a:cubicBezTo>
                    <a:pt x="282087" y="16192"/>
                    <a:pt x="283992" y="21907"/>
                    <a:pt x="282087" y="26670"/>
                  </a:cubicBezTo>
                  <a:lnTo>
                    <a:pt x="268752" y="57150"/>
                  </a:lnTo>
                  <a:cubicBezTo>
                    <a:pt x="267800" y="60960"/>
                    <a:pt x="263990" y="62865"/>
                    <a:pt x="260179" y="62865"/>
                  </a:cubicBezTo>
                  <a:cubicBezTo>
                    <a:pt x="259227" y="62865"/>
                    <a:pt x="257322" y="62865"/>
                    <a:pt x="256369" y="61912"/>
                  </a:cubicBezTo>
                  <a:cubicBezTo>
                    <a:pt x="251607" y="60007"/>
                    <a:pt x="249702" y="54292"/>
                    <a:pt x="251607" y="49530"/>
                  </a:cubicBezTo>
                  <a:lnTo>
                    <a:pt x="264942" y="19050"/>
                  </a:lnTo>
                  <a:cubicBezTo>
                    <a:pt x="266847" y="14287"/>
                    <a:pt x="272562" y="12382"/>
                    <a:pt x="277325" y="14287"/>
                  </a:cubicBezTo>
                  <a:close/>
                  <a:moveTo>
                    <a:pt x="132545" y="14287"/>
                  </a:moveTo>
                  <a:cubicBezTo>
                    <a:pt x="137307" y="12382"/>
                    <a:pt x="143022" y="14287"/>
                    <a:pt x="144927" y="19050"/>
                  </a:cubicBezTo>
                  <a:lnTo>
                    <a:pt x="158262" y="49530"/>
                  </a:lnTo>
                  <a:cubicBezTo>
                    <a:pt x="160167" y="54292"/>
                    <a:pt x="158262" y="60007"/>
                    <a:pt x="153500" y="61912"/>
                  </a:cubicBezTo>
                  <a:cubicBezTo>
                    <a:pt x="152547" y="62865"/>
                    <a:pt x="150642" y="62865"/>
                    <a:pt x="149690" y="62865"/>
                  </a:cubicBezTo>
                  <a:cubicBezTo>
                    <a:pt x="145880" y="62865"/>
                    <a:pt x="143022" y="60960"/>
                    <a:pt x="141117" y="57150"/>
                  </a:cubicBezTo>
                  <a:lnTo>
                    <a:pt x="127782" y="26670"/>
                  </a:lnTo>
                  <a:cubicBezTo>
                    <a:pt x="125877" y="21907"/>
                    <a:pt x="127782" y="16192"/>
                    <a:pt x="132545" y="14287"/>
                  </a:cubicBezTo>
                  <a:close/>
                  <a:moveTo>
                    <a:pt x="204935" y="0"/>
                  </a:moveTo>
                  <a:cubicBezTo>
                    <a:pt x="210650" y="0"/>
                    <a:pt x="214460" y="3810"/>
                    <a:pt x="214460" y="9525"/>
                  </a:cubicBezTo>
                  <a:lnTo>
                    <a:pt x="214460" y="47625"/>
                  </a:lnTo>
                  <a:cubicBezTo>
                    <a:pt x="214460" y="53340"/>
                    <a:pt x="209698" y="57150"/>
                    <a:pt x="204935" y="57150"/>
                  </a:cubicBezTo>
                  <a:cubicBezTo>
                    <a:pt x="199220" y="57150"/>
                    <a:pt x="195410" y="53340"/>
                    <a:pt x="195410" y="47625"/>
                  </a:cubicBezTo>
                  <a:lnTo>
                    <a:pt x="195410" y="9525"/>
                  </a:lnTo>
                  <a:cubicBezTo>
                    <a:pt x="195410" y="3810"/>
                    <a:pt x="199220" y="0"/>
                    <a:pt x="204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9F6A5AAD-CB6A-4EE0-8387-B94008F6180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87964" y="4201159"/>
            <a:ext cx="599397" cy="599397"/>
            <a:chOff x="2787964" y="4201159"/>
            <a:chExt cx="599397" cy="599397"/>
          </a:xfrm>
        </p:grpSpPr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E10F3D46-42A6-4543-B896-1D0E24DDBDF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87964" y="4201159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5" name="ICON">
              <a:extLst>
                <a:ext uri="{FF2B5EF4-FFF2-40B4-BE49-F238E27FC236}">
                  <a16:creationId xmlns:a16="http://schemas.microsoft.com/office/drawing/2014/main" id="{BCE594E9-409A-4A3D-82DC-4291B0057C01}"/>
                </a:ext>
              </a:extLst>
            </p:cNvPr>
            <p:cNvSpPr>
              <a:spLocks noChangeAspect="1"/>
            </p:cNvSpPr>
            <p:nvPr/>
          </p:nvSpPr>
          <p:spPr bwMode="gray">
            <a:xfrm flipH="1">
              <a:off x="2954123" y="4335408"/>
              <a:ext cx="267078" cy="330898"/>
            </a:xfrm>
            <a:custGeom>
              <a:avLst/>
              <a:gdLst>
                <a:gd name="connsiteX0" fmla="*/ 311169 w 445127"/>
                <a:gd name="connsiteY0" fmla="*/ 256222 h 551497"/>
                <a:gd name="connsiteX1" fmla="*/ 292120 w 445127"/>
                <a:gd name="connsiteY1" fmla="*/ 275273 h 551497"/>
                <a:gd name="connsiteX2" fmla="*/ 287357 w 445127"/>
                <a:gd name="connsiteY2" fmla="*/ 281940 h 551497"/>
                <a:gd name="connsiteX3" fmla="*/ 278785 w 445127"/>
                <a:gd name="connsiteY3" fmla="*/ 281940 h 551497"/>
                <a:gd name="connsiteX4" fmla="*/ 237827 w 445127"/>
                <a:gd name="connsiteY4" fmla="*/ 281940 h 551497"/>
                <a:gd name="connsiteX5" fmla="*/ 228302 w 445127"/>
                <a:gd name="connsiteY5" fmla="*/ 290513 h 551497"/>
                <a:gd name="connsiteX6" fmla="*/ 221635 w 445127"/>
                <a:gd name="connsiteY6" fmla="*/ 323850 h 551497"/>
                <a:gd name="connsiteX7" fmla="*/ 215920 w 445127"/>
                <a:gd name="connsiteY7" fmla="*/ 336232 h 551497"/>
                <a:gd name="connsiteX8" fmla="*/ 212110 w 445127"/>
                <a:gd name="connsiteY8" fmla="*/ 337185 h 551497"/>
                <a:gd name="connsiteX9" fmla="*/ 203537 w 445127"/>
                <a:gd name="connsiteY9" fmla="*/ 331470 h 551497"/>
                <a:gd name="connsiteX10" fmla="*/ 200680 w 445127"/>
                <a:gd name="connsiteY10" fmla="*/ 310515 h 551497"/>
                <a:gd name="connsiteX11" fmla="*/ 152102 w 445127"/>
                <a:gd name="connsiteY11" fmla="*/ 325755 h 551497"/>
                <a:gd name="connsiteX12" fmla="*/ 157817 w 445127"/>
                <a:gd name="connsiteY12" fmla="*/ 337185 h 551497"/>
                <a:gd name="connsiteX13" fmla="*/ 172105 w 445127"/>
                <a:gd name="connsiteY13" fmla="*/ 338138 h 551497"/>
                <a:gd name="connsiteX14" fmla="*/ 180677 w 445127"/>
                <a:gd name="connsiteY14" fmla="*/ 337185 h 551497"/>
                <a:gd name="connsiteX15" fmla="*/ 186392 w 445127"/>
                <a:gd name="connsiteY15" fmla="*/ 343852 h 551497"/>
                <a:gd name="connsiteX16" fmla="*/ 196870 w 445127"/>
                <a:gd name="connsiteY16" fmla="*/ 354330 h 551497"/>
                <a:gd name="connsiteX17" fmla="*/ 209252 w 445127"/>
                <a:gd name="connsiteY17" fmla="*/ 349568 h 551497"/>
                <a:gd name="connsiteX18" fmla="*/ 216872 w 445127"/>
                <a:gd name="connsiteY18" fmla="*/ 345757 h 551497"/>
                <a:gd name="connsiteX19" fmla="*/ 224492 w 445127"/>
                <a:gd name="connsiteY19" fmla="*/ 349568 h 551497"/>
                <a:gd name="connsiteX20" fmla="*/ 236875 w 445127"/>
                <a:gd name="connsiteY20" fmla="*/ 354330 h 551497"/>
                <a:gd name="connsiteX21" fmla="*/ 245447 w 445127"/>
                <a:gd name="connsiteY21" fmla="*/ 348615 h 551497"/>
                <a:gd name="connsiteX22" fmla="*/ 236875 w 445127"/>
                <a:gd name="connsiteY22" fmla="*/ 321945 h 551497"/>
                <a:gd name="connsiteX23" fmla="*/ 253067 w 445127"/>
                <a:gd name="connsiteY23" fmla="*/ 293370 h 551497"/>
                <a:gd name="connsiteX24" fmla="*/ 276880 w 445127"/>
                <a:gd name="connsiteY24" fmla="*/ 294323 h 551497"/>
                <a:gd name="connsiteX25" fmla="*/ 281642 w 445127"/>
                <a:gd name="connsiteY25" fmla="*/ 302895 h 551497"/>
                <a:gd name="connsiteX26" fmla="*/ 272117 w 445127"/>
                <a:gd name="connsiteY26" fmla="*/ 312420 h 551497"/>
                <a:gd name="connsiteX27" fmla="*/ 265450 w 445127"/>
                <a:gd name="connsiteY27" fmla="*/ 309563 h 551497"/>
                <a:gd name="connsiteX28" fmla="*/ 261640 w 445127"/>
                <a:gd name="connsiteY28" fmla="*/ 309563 h 551497"/>
                <a:gd name="connsiteX29" fmla="*/ 255925 w 445127"/>
                <a:gd name="connsiteY29" fmla="*/ 321945 h 551497"/>
                <a:gd name="connsiteX30" fmla="*/ 261640 w 445127"/>
                <a:gd name="connsiteY30" fmla="*/ 338138 h 551497"/>
                <a:gd name="connsiteX31" fmla="*/ 274975 w 445127"/>
                <a:gd name="connsiteY31" fmla="*/ 337185 h 551497"/>
                <a:gd name="connsiteX32" fmla="*/ 279737 w 445127"/>
                <a:gd name="connsiteY32" fmla="*/ 323850 h 551497"/>
                <a:gd name="connsiteX33" fmla="*/ 281642 w 445127"/>
                <a:gd name="connsiteY33" fmla="*/ 315277 h 551497"/>
                <a:gd name="connsiteX34" fmla="*/ 289262 w 445127"/>
                <a:gd name="connsiteY34" fmla="*/ 312420 h 551497"/>
                <a:gd name="connsiteX35" fmla="*/ 301645 w 445127"/>
                <a:gd name="connsiteY35" fmla="*/ 306705 h 551497"/>
                <a:gd name="connsiteX36" fmla="*/ 300692 w 445127"/>
                <a:gd name="connsiteY36" fmla="*/ 293370 h 551497"/>
                <a:gd name="connsiteX37" fmla="*/ 299740 w 445127"/>
                <a:gd name="connsiteY37" fmla="*/ 284798 h 551497"/>
                <a:gd name="connsiteX38" fmla="*/ 306407 w 445127"/>
                <a:gd name="connsiteY38" fmla="*/ 279082 h 551497"/>
                <a:gd name="connsiteX39" fmla="*/ 314980 w 445127"/>
                <a:gd name="connsiteY39" fmla="*/ 268605 h 551497"/>
                <a:gd name="connsiteX40" fmla="*/ 314980 w 445127"/>
                <a:gd name="connsiteY40" fmla="*/ 267653 h 551497"/>
                <a:gd name="connsiteX41" fmla="*/ 311169 w 445127"/>
                <a:gd name="connsiteY41" fmla="*/ 256222 h 551497"/>
                <a:gd name="connsiteX42" fmla="*/ 300692 w 445127"/>
                <a:gd name="connsiteY42" fmla="*/ 219075 h 551497"/>
                <a:gd name="connsiteX43" fmla="*/ 262592 w 445127"/>
                <a:gd name="connsiteY43" fmla="*/ 260032 h 551497"/>
                <a:gd name="connsiteX44" fmla="*/ 276880 w 445127"/>
                <a:gd name="connsiteY44" fmla="*/ 262890 h 551497"/>
                <a:gd name="connsiteX45" fmla="*/ 308312 w 445127"/>
                <a:gd name="connsiteY45" fmla="*/ 239078 h 551497"/>
                <a:gd name="connsiteX46" fmla="*/ 310217 w 445127"/>
                <a:gd name="connsiteY46" fmla="*/ 226695 h 551497"/>
                <a:gd name="connsiteX47" fmla="*/ 300692 w 445127"/>
                <a:gd name="connsiteY47" fmla="*/ 219075 h 551497"/>
                <a:gd name="connsiteX48" fmla="*/ 280690 w 445127"/>
                <a:gd name="connsiteY48" fmla="*/ 187643 h 551497"/>
                <a:gd name="connsiteX49" fmla="*/ 253067 w 445127"/>
                <a:gd name="connsiteY49" fmla="*/ 218122 h 551497"/>
                <a:gd name="connsiteX50" fmla="*/ 234970 w 445127"/>
                <a:gd name="connsiteY50" fmla="*/ 221932 h 551497"/>
                <a:gd name="connsiteX51" fmla="*/ 227350 w 445127"/>
                <a:gd name="connsiteY51" fmla="*/ 220980 h 551497"/>
                <a:gd name="connsiteX52" fmla="*/ 210205 w 445127"/>
                <a:gd name="connsiteY52" fmla="*/ 235268 h 551497"/>
                <a:gd name="connsiteX53" fmla="*/ 210205 w 445127"/>
                <a:gd name="connsiteY53" fmla="*/ 236220 h 551497"/>
                <a:gd name="connsiteX54" fmla="*/ 234970 w 445127"/>
                <a:gd name="connsiteY54" fmla="*/ 261938 h 551497"/>
                <a:gd name="connsiteX55" fmla="*/ 243542 w 445127"/>
                <a:gd name="connsiteY55" fmla="*/ 260032 h 551497"/>
                <a:gd name="connsiteX56" fmla="*/ 293072 w 445127"/>
                <a:gd name="connsiteY56" fmla="*/ 200978 h 551497"/>
                <a:gd name="connsiteX57" fmla="*/ 291167 w 445127"/>
                <a:gd name="connsiteY57" fmla="*/ 191453 h 551497"/>
                <a:gd name="connsiteX58" fmla="*/ 280690 w 445127"/>
                <a:gd name="connsiteY58" fmla="*/ 187643 h 551497"/>
                <a:gd name="connsiteX59" fmla="*/ 173057 w 445127"/>
                <a:gd name="connsiteY59" fmla="*/ 166687 h 551497"/>
                <a:gd name="connsiteX60" fmla="*/ 166390 w 445127"/>
                <a:gd name="connsiteY60" fmla="*/ 178118 h 551497"/>
                <a:gd name="connsiteX61" fmla="*/ 162580 w 445127"/>
                <a:gd name="connsiteY61" fmla="*/ 186690 h 551497"/>
                <a:gd name="connsiteX62" fmla="*/ 154007 w 445127"/>
                <a:gd name="connsiteY62" fmla="*/ 187643 h 551497"/>
                <a:gd name="connsiteX63" fmla="*/ 140672 w 445127"/>
                <a:gd name="connsiteY63" fmla="*/ 191453 h 551497"/>
                <a:gd name="connsiteX64" fmla="*/ 138767 w 445127"/>
                <a:gd name="connsiteY64" fmla="*/ 205740 h 551497"/>
                <a:gd name="connsiteX65" fmla="*/ 137814 w 445127"/>
                <a:gd name="connsiteY65" fmla="*/ 214313 h 551497"/>
                <a:gd name="connsiteX66" fmla="*/ 130195 w 445127"/>
                <a:gd name="connsiteY66" fmla="*/ 219075 h 551497"/>
                <a:gd name="connsiteX67" fmla="*/ 118764 w 445127"/>
                <a:gd name="connsiteY67" fmla="*/ 227647 h 551497"/>
                <a:gd name="connsiteX68" fmla="*/ 122575 w 445127"/>
                <a:gd name="connsiteY68" fmla="*/ 240982 h 551497"/>
                <a:gd name="connsiteX69" fmla="*/ 126384 w 445127"/>
                <a:gd name="connsiteY69" fmla="*/ 249555 h 551497"/>
                <a:gd name="connsiteX70" fmla="*/ 121622 w 445127"/>
                <a:gd name="connsiteY70" fmla="*/ 257175 h 551497"/>
                <a:gd name="connsiteX71" fmla="*/ 114955 w 445127"/>
                <a:gd name="connsiteY71" fmla="*/ 269557 h 551497"/>
                <a:gd name="connsiteX72" fmla="*/ 123527 w 445127"/>
                <a:gd name="connsiteY72" fmla="*/ 280035 h 551497"/>
                <a:gd name="connsiteX73" fmla="*/ 130195 w 445127"/>
                <a:gd name="connsiteY73" fmla="*/ 285750 h 551497"/>
                <a:gd name="connsiteX74" fmla="*/ 129242 w 445127"/>
                <a:gd name="connsiteY74" fmla="*/ 294323 h 551497"/>
                <a:gd name="connsiteX75" fmla="*/ 128289 w 445127"/>
                <a:gd name="connsiteY75" fmla="*/ 307657 h 551497"/>
                <a:gd name="connsiteX76" fmla="*/ 137814 w 445127"/>
                <a:gd name="connsiteY76" fmla="*/ 314325 h 551497"/>
                <a:gd name="connsiteX77" fmla="*/ 204490 w 445127"/>
                <a:gd name="connsiteY77" fmla="*/ 294323 h 551497"/>
                <a:gd name="connsiteX78" fmla="*/ 212110 w 445127"/>
                <a:gd name="connsiteY78" fmla="*/ 281940 h 551497"/>
                <a:gd name="connsiteX79" fmla="*/ 218777 w 445127"/>
                <a:gd name="connsiteY79" fmla="*/ 274320 h 551497"/>
                <a:gd name="connsiteX80" fmla="*/ 203537 w 445127"/>
                <a:gd name="connsiteY80" fmla="*/ 254318 h 551497"/>
                <a:gd name="connsiteX81" fmla="*/ 191155 w 445127"/>
                <a:gd name="connsiteY81" fmla="*/ 263843 h 551497"/>
                <a:gd name="connsiteX82" fmla="*/ 186392 w 445127"/>
                <a:gd name="connsiteY82" fmla="*/ 265747 h 551497"/>
                <a:gd name="connsiteX83" fmla="*/ 156864 w 445127"/>
                <a:gd name="connsiteY83" fmla="*/ 296228 h 551497"/>
                <a:gd name="connsiteX84" fmla="*/ 147339 w 445127"/>
                <a:gd name="connsiteY84" fmla="*/ 286703 h 551497"/>
                <a:gd name="connsiteX85" fmla="*/ 156864 w 445127"/>
                <a:gd name="connsiteY85" fmla="*/ 277178 h 551497"/>
                <a:gd name="connsiteX86" fmla="*/ 167342 w 445127"/>
                <a:gd name="connsiteY86" fmla="*/ 265747 h 551497"/>
                <a:gd name="connsiteX87" fmla="*/ 167342 w 445127"/>
                <a:gd name="connsiteY87" fmla="*/ 262890 h 551497"/>
                <a:gd name="connsiteX88" fmla="*/ 147339 w 445127"/>
                <a:gd name="connsiteY88" fmla="*/ 243840 h 551497"/>
                <a:gd name="connsiteX89" fmla="*/ 149245 w 445127"/>
                <a:gd name="connsiteY89" fmla="*/ 230505 h 551497"/>
                <a:gd name="connsiteX90" fmla="*/ 162580 w 445127"/>
                <a:gd name="connsiteY90" fmla="*/ 232410 h 551497"/>
                <a:gd name="connsiteX91" fmla="*/ 177820 w 445127"/>
                <a:gd name="connsiteY91" fmla="*/ 246697 h 551497"/>
                <a:gd name="connsiteX92" fmla="*/ 182582 w 445127"/>
                <a:gd name="connsiteY92" fmla="*/ 245745 h 551497"/>
                <a:gd name="connsiteX93" fmla="*/ 190202 w 445127"/>
                <a:gd name="connsiteY93" fmla="*/ 237172 h 551497"/>
                <a:gd name="connsiteX94" fmla="*/ 190202 w 445127"/>
                <a:gd name="connsiteY94" fmla="*/ 233363 h 551497"/>
                <a:gd name="connsiteX95" fmla="*/ 161627 w 445127"/>
                <a:gd name="connsiteY95" fmla="*/ 203835 h 551497"/>
                <a:gd name="connsiteX96" fmla="*/ 167342 w 445127"/>
                <a:gd name="connsiteY96" fmla="*/ 191453 h 551497"/>
                <a:gd name="connsiteX97" fmla="*/ 179724 w 445127"/>
                <a:gd name="connsiteY97" fmla="*/ 197168 h 551497"/>
                <a:gd name="connsiteX98" fmla="*/ 200680 w 445127"/>
                <a:gd name="connsiteY98" fmla="*/ 217170 h 551497"/>
                <a:gd name="connsiteX99" fmla="*/ 201632 w 445127"/>
                <a:gd name="connsiteY99" fmla="*/ 217170 h 551497"/>
                <a:gd name="connsiteX100" fmla="*/ 210205 w 445127"/>
                <a:gd name="connsiteY100" fmla="*/ 208597 h 551497"/>
                <a:gd name="connsiteX101" fmla="*/ 205442 w 445127"/>
                <a:gd name="connsiteY101" fmla="*/ 194310 h 551497"/>
                <a:gd name="connsiteX102" fmla="*/ 185440 w 445127"/>
                <a:gd name="connsiteY102" fmla="*/ 167640 h 551497"/>
                <a:gd name="connsiteX103" fmla="*/ 173057 w 445127"/>
                <a:gd name="connsiteY103" fmla="*/ 166687 h 551497"/>
                <a:gd name="connsiteX104" fmla="*/ 214967 w 445127"/>
                <a:gd name="connsiteY104" fmla="*/ 158115 h 551497"/>
                <a:gd name="connsiteX105" fmla="*/ 205442 w 445127"/>
                <a:gd name="connsiteY105" fmla="*/ 163830 h 551497"/>
                <a:gd name="connsiteX106" fmla="*/ 217824 w 445127"/>
                <a:gd name="connsiteY106" fmla="*/ 178118 h 551497"/>
                <a:gd name="connsiteX107" fmla="*/ 231160 w 445127"/>
                <a:gd name="connsiteY107" fmla="*/ 201930 h 551497"/>
                <a:gd name="connsiteX108" fmla="*/ 244495 w 445127"/>
                <a:gd name="connsiteY108" fmla="*/ 200025 h 551497"/>
                <a:gd name="connsiteX109" fmla="*/ 263545 w 445127"/>
                <a:gd name="connsiteY109" fmla="*/ 177165 h 551497"/>
                <a:gd name="connsiteX110" fmla="*/ 255925 w 445127"/>
                <a:gd name="connsiteY110" fmla="*/ 166687 h 551497"/>
                <a:gd name="connsiteX111" fmla="*/ 241637 w 445127"/>
                <a:gd name="connsiteY111" fmla="*/ 169545 h 551497"/>
                <a:gd name="connsiteX112" fmla="*/ 233065 w 445127"/>
                <a:gd name="connsiteY112" fmla="*/ 171450 h 551497"/>
                <a:gd name="connsiteX113" fmla="*/ 226397 w 445127"/>
                <a:gd name="connsiteY113" fmla="*/ 165735 h 551497"/>
                <a:gd name="connsiteX114" fmla="*/ 214967 w 445127"/>
                <a:gd name="connsiteY114" fmla="*/ 158115 h 551497"/>
                <a:gd name="connsiteX115" fmla="*/ 214967 w 445127"/>
                <a:gd name="connsiteY115" fmla="*/ 139065 h 551497"/>
                <a:gd name="connsiteX116" fmla="*/ 237827 w 445127"/>
                <a:gd name="connsiteY116" fmla="*/ 148590 h 551497"/>
                <a:gd name="connsiteX117" fmla="*/ 263545 w 445127"/>
                <a:gd name="connsiteY117" fmla="*/ 148590 h 551497"/>
                <a:gd name="connsiteX118" fmla="*/ 280690 w 445127"/>
                <a:gd name="connsiteY118" fmla="*/ 167640 h 551497"/>
                <a:gd name="connsiteX119" fmla="*/ 303550 w 445127"/>
                <a:gd name="connsiteY119" fmla="*/ 178118 h 551497"/>
                <a:gd name="connsiteX120" fmla="*/ 312122 w 445127"/>
                <a:gd name="connsiteY120" fmla="*/ 201930 h 551497"/>
                <a:gd name="connsiteX121" fmla="*/ 329267 w 445127"/>
                <a:gd name="connsiteY121" fmla="*/ 220980 h 551497"/>
                <a:gd name="connsiteX122" fmla="*/ 326410 w 445127"/>
                <a:gd name="connsiteY122" fmla="*/ 245745 h 551497"/>
                <a:gd name="connsiteX123" fmla="*/ 333077 w 445127"/>
                <a:gd name="connsiteY123" fmla="*/ 270510 h 551497"/>
                <a:gd name="connsiteX124" fmla="*/ 320694 w 445127"/>
                <a:gd name="connsiteY124" fmla="*/ 292418 h 551497"/>
                <a:gd name="connsiteX125" fmla="*/ 316885 w 445127"/>
                <a:gd name="connsiteY125" fmla="*/ 317182 h 551497"/>
                <a:gd name="connsiteX126" fmla="*/ 296882 w 445127"/>
                <a:gd name="connsiteY126" fmla="*/ 332423 h 551497"/>
                <a:gd name="connsiteX127" fmla="*/ 283547 w 445127"/>
                <a:gd name="connsiteY127" fmla="*/ 354330 h 551497"/>
                <a:gd name="connsiteX128" fmla="*/ 258782 w 445127"/>
                <a:gd name="connsiteY128" fmla="*/ 360045 h 551497"/>
                <a:gd name="connsiteX129" fmla="*/ 238780 w 445127"/>
                <a:gd name="connsiteY129" fmla="*/ 374332 h 551497"/>
                <a:gd name="connsiteX130" fmla="*/ 232112 w 445127"/>
                <a:gd name="connsiteY130" fmla="*/ 375285 h 551497"/>
                <a:gd name="connsiteX131" fmla="*/ 214015 w 445127"/>
                <a:gd name="connsiteY131" fmla="*/ 369570 h 551497"/>
                <a:gd name="connsiteX132" fmla="*/ 189249 w 445127"/>
                <a:gd name="connsiteY132" fmla="*/ 374332 h 551497"/>
                <a:gd name="connsiteX133" fmla="*/ 169247 w 445127"/>
                <a:gd name="connsiteY133" fmla="*/ 359093 h 551497"/>
                <a:gd name="connsiteX134" fmla="*/ 144482 w 445127"/>
                <a:gd name="connsiteY134" fmla="*/ 353377 h 551497"/>
                <a:gd name="connsiteX135" fmla="*/ 131147 w 445127"/>
                <a:gd name="connsiteY135" fmla="*/ 331470 h 551497"/>
                <a:gd name="connsiteX136" fmla="*/ 111145 w 445127"/>
                <a:gd name="connsiteY136" fmla="*/ 316230 h 551497"/>
                <a:gd name="connsiteX137" fmla="*/ 108287 w 445127"/>
                <a:gd name="connsiteY137" fmla="*/ 291465 h 551497"/>
                <a:gd name="connsiteX138" fmla="*/ 95905 w 445127"/>
                <a:gd name="connsiteY138" fmla="*/ 269557 h 551497"/>
                <a:gd name="connsiteX139" fmla="*/ 103525 w 445127"/>
                <a:gd name="connsiteY139" fmla="*/ 245745 h 551497"/>
                <a:gd name="connsiteX140" fmla="*/ 100667 w 445127"/>
                <a:gd name="connsiteY140" fmla="*/ 220028 h 551497"/>
                <a:gd name="connsiteX141" fmla="*/ 117812 w 445127"/>
                <a:gd name="connsiteY141" fmla="*/ 200978 h 551497"/>
                <a:gd name="connsiteX142" fmla="*/ 126384 w 445127"/>
                <a:gd name="connsiteY142" fmla="*/ 177165 h 551497"/>
                <a:gd name="connsiteX143" fmla="*/ 149245 w 445127"/>
                <a:gd name="connsiteY143" fmla="*/ 166687 h 551497"/>
                <a:gd name="connsiteX144" fmla="*/ 166390 w 445127"/>
                <a:gd name="connsiteY144" fmla="*/ 148590 h 551497"/>
                <a:gd name="connsiteX145" fmla="*/ 192107 w 445127"/>
                <a:gd name="connsiteY145" fmla="*/ 148590 h 551497"/>
                <a:gd name="connsiteX146" fmla="*/ 214967 w 445127"/>
                <a:gd name="connsiteY146" fmla="*/ 139065 h 551497"/>
                <a:gd name="connsiteX147" fmla="*/ 430232 w 445127"/>
                <a:gd name="connsiteY147" fmla="*/ 118110 h 551497"/>
                <a:gd name="connsiteX148" fmla="*/ 443567 w 445127"/>
                <a:gd name="connsiteY148" fmla="*/ 121920 h 551497"/>
                <a:gd name="connsiteX149" fmla="*/ 439757 w 445127"/>
                <a:gd name="connsiteY149" fmla="*/ 135255 h 551497"/>
                <a:gd name="connsiteX150" fmla="*/ 402610 w 445127"/>
                <a:gd name="connsiteY150" fmla="*/ 157162 h 551497"/>
                <a:gd name="connsiteX151" fmla="*/ 397847 w 445127"/>
                <a:gd name="connsiteY151" fmla="*/ 158115 h 551497"/>
                <a:gd name="connsiteX152" fmla="*/ 389275 w 445127"/>
                <a:gd name="connsiteY152" fmla="*/ 153352 h 551497"/>
                <a:gd name="connsiteX153" fmla="*/ 393085 w 445127"/>
                <a:gd name="connsiteY153" fmla="*/ 140017 h 551497"/>
                <a:gd name="connsiteX154" fmla="*/ 14942 w 445127"/>
                <a:gd name="connsiteY154" fmla="*/ 103822 h 551497"/>
                <a:gd name="connsiteX155" fmla="*/ 57805 w 445127"/>
                <a:gd name="connsiteY155" fmla="*/ 132397 h 551497"/>
                <a:gd name="connsiteX156" fmla="*/ 60662 w 445127"/>
                <a:gd name="connsiteY156" fmla="*/ 145732 h 551497"/>
                <a:gd name="connsiteX157" fmla="*/ 53042 w 445127"/>
                <a:gd name="connsiteY157" fmla="*/ 150495 h 551497"/>
                <a:gd name="connsiteX158" fmla="*/ 47327 w 445127"/>
                <a:gd name="connsiteY158" fmla="*/ 148590 h 551497"/>
                <a:gd name="connsiteX159" fmla="*/ 4465 w 445127"/>
                <a:gd name="connsiteY159" fmla="*/ 120015 h 551497"/>
                <a:gd name="connsiteX160" fmla="*/ 1607 w 445127"/>
                <a:gd name="connsiteY160" fmla="*/ 106680 h 551497"/>
                <a:gd name="connsiteX161" fmla="*/ 14942 w 445127"/>
                <a:gd name="connsiteY161" fmla="*/ 103822 h 551497"/>
                <a:gd name="connsiteX162" fmla="*/ 229375 w 445127"/>
                <a:gd name="connsiteY162" fmla="*/ 96798 h 551497"/>
                <a:gd name="connsiteX163" fmla="*/ 301645 w 445127"/>
                <a:gd name="connsiteY163" fmla="*/ 117157 h 551497"/>
                <a:gd name="connsiteX164" fmla="*/ 383560 w 445127"/>
                <a:gd name="connsiteY164" fmla="*/ 321945 h 551497"/>
                <a:gd name="connsiteX165" fmla="*/ 358795 w 445127"/>
                <a:gd name="connsiteY165" fmla="*/ 368617 h 551497"/>
                <a:gd name="connsiteX166" fmla="*/ 335935 w 445127"/>
                <a:gd name="connsiteY166" fmla="*/ 435292 h 551497"/>
                <a:gd name="connsiteX167" fmla="*/ 335935 w 445127"/>
                <a:gd name="connsiteY167" fmla="*/ 541020 h 551497"/>
                <a:gd name="connsiteX168" fmla="*/ 326410 w 445127"/>
                <a:gd name="connsiteY168" fmla="*/ 550545 h 551497"/>
                <a:gd name="connsiteX169" fmla="*/ 316885 w 445127"/>
                <a:gd name="connsiteY169" fmla="*/ 541020 h 551497"/>
                <a:gd name="connsiteX170" fmla="*/ 316885 w 445127"/>
                <a:gd name="connsiteY170" fmla="*/ 434340 h 551497"/>
                <a:gd name="connsiteX171" fmla="*/ 343555 w 445127"/>
                <a:gd name="connsiteY171" fmla="*/ 356235 h 551497"/>
                <a:gd name="connsiteX172" fmla="*/ 365463 w 445127"/>
                <a:gd name="connsiteY172" fmla="*/ 316230 h 551497"/>
                <a:gd name="connsiteX173" fmla="*/ 293073 w 445127"/>
                <a:gd name="connsiteY173" fmla="*/ 134302 h 551497"/>
                <a:gd name="connsiteX174" fmla="*/ 102573 w 445127"/>
                <a:gd name="connsiteY174" fmla="*/ 154305 h 551497"/>
                <a:gd name="connsiteX175" fmla="*/ 71140 w 445127"/>
                <a:gd name="connsiteY175" fmla="*/ 204787 h 551497"/>
                <a:gd name="connsiteX176" fmla="*/ 67330 w 445127"/>
                <a:gd name="connsiteY176" fmla="*/ 262890 h 551497"/>
                <a:gd name="connsiteX177" fmla="*/ 68283 w 445127"/>
                <a:gd name="connsiteY177" fmla="*/ 270510 h 551497"/>
                <a:gd name="connsiteX178" fmla="*/ 57805 w 445127"/>
                <a:gd name="connsiteY178" fmla="*/ 321945 h 551497"/>
                <a:gd name="connsiteX179" fmla="*/ 33040 w 445127"/>
                <a:gd name="connsiteY179" fmla="*/ 356235 h 551497"/>
                <a:gd name="connsiteX180" fmla="*/ 33040 w 445127"/>
                <a:gd name="connsiteY180" fmla="*/ 359092 h 551497"/>
                <a:gd name="connsiteX181" fmla="*/ 36850 w 445127"/>
                <a:gd name="connsiteY181" fmla="*/ 360997 h 551497"/>
                <a:gd name="connsiteX182" fmla="*/ 48280 w 445127"/>
                <a:gd name="connsiteY182" fmla="*/ 363855 h 551497"/>
                <a:gd name="connsiteX183" fmla="*/ 55900 w 445127"/>
                <a:gd name="connsiteY183" fmla="*/ 373380 h 551497"/>
                <a:gd name="connsiteX184" fmla="*/ 53995 w 445127"/>
                <a:gd name="connsiteY184" fmla="*/ 382905 h 551497"/>
                <a:gd name="connsiteX185" fmla="*/ 58758 w 445127"/>
                <a:gd name="connsiteY185" fmla="*/ 400050 h 551497"/>
                <a:gd name="connsiteX186" fmla="*/ 68283 w 445127"/>
                <a:gd name="connsiteY186" fmla="*/ 416242 h 551497"/>
                <a:gd name="connsiteX187" fmla="*/ 71140 w 445127"/>
                <a:gd name="connsiteY187" fmla="*/ 447675 h 551497"/>
                <a:gd name="connsiteX188" fmla="*/ 85428 w 445127"/>
                <a:gd name="connsiteY188" fmla="*/ 452437 h 551497"/>
                <a:gd name="connsiteX189" fmla="*/ 112098 w 445127"/>
                <a:gd name="connsiteY189" fmla="*/ 449580 h 551497"/>
                <a:gd name="connsiteX190" fmla="*/ 162580 w 445127"/>
                <a:gd name="connsiteY190" fmla="*/ 487680 h 551497"/>
                <a:gd name="connsiteX191" fmla="*/ 166390 w 445127"/>
                <a:gd name="connsiteY191" fmla="*/ 541972 h 551497"/>
                <a:gd name="connsiteX192" fmla="*/ 156865 w 445127"/>
                <a:gd name="connsiteY192" fmla="*/ 551497 h 551497"/>
                <a:gd name="connsiteX193" fmla="*/ 147340 w 445127"/>
                <a:gd name="connsiteY193" fmla="*/ 541972 h 551497"/>
                <a:gd name="connsiteX194" fmla="*/ 143530 w 445127"/>
                <a:gd name="connsiteY194" fmla="*/ 490537 h 551497"/>
                <a:gd name="connsiteX195" fmla="*/ 114003 w 445127"/>
                <a:gd name="connsiteY195" fmla="*/ 467677 h 551497"/>
                <a:gd name="connsiteX196" fmla="*/ 86380 w 445127"/>
                <a:gd name="connsiteY196" fmla="*/ 470535 h 551497"/>
                <a:gd name="connsiteX197" fmla="*/ 56853 w 445127"/>
                <a:gd name="connsiteY197" fmla="*/ 459105 h 551497"/>
                <a:gd name="connsiteX198" fmla="*/ 49233 w 445127"/>
                <a:gd name="connsiteY198" fmla="*/ 416242 h 551497"/>
                <a:gd name="connsiteX199" fmla="*/ 39708 w 445127"/>
                <a:gd name="connsiteY199" fmla="*/ 406717 h 551497"/>
                <a:gd name="connsiteX200" fmla="*/ 39708 w 445127"/>
                <a:gd name="connsiteY200" fmla="*/ 395287 h 551497"/>
                <a:gd name="connsiteX201" fmla="*/ 33993 w 445127"/>
                <a:gd name="connsiteY201" fmla="*/ 385762 h 551497"/>
                <a:gd name="connsiteX202" fmla="*/ 34945 w 445127"/>
                <a:gd name="connsiteY202" fmla="*/ 378142 h 551497"/>
                <a:gd name="connsiteX203" fmla="*/ 33993 w 445127"/>
                <a:gd name="connsiteY203" fmla="*/ 378142 h 551497"/>
                <a:gd name="connsiteX204" fmla="*/ 16848 w 445127"/>
                <a:gd name="connsiteY204" fmla="*/ 366712 h 551497"/>
                <a:gd name="connsiteX205" fmla="*/ 16848 w 445127"/>
                <a:gd name="connsiteY205" fmla="*/ 346710 h 551497"/>
                <a:gd name="connsiteX206" fmla="*/ 17800 w 445127"/>
                <a:gd name="connsiteY206" fmla="*/ 344805 h 551497"/>
                <a:gd name="connsiteX207" fmla="*/ 40660 w 445127"/>
                <a:gd name="connsiteY207" fmla="*/ 311467 h 551497"/>
                <a:gd name="connsiteX208" fmla="*/ 48280 w 445127"/>
                <a:gd name="connsiteY208" fmla="*/ 274320 h 551497"/>
                <a:gd name="connsiteX209" fmla="*/ 47328 w 445127"/>
                <a:gd name="connsiteY209" fmla="*/ 264795 h 551497"/>
                <a:gd name="connsiteX210" fmla="*/ 52090 w 445127"/>
                <a:gd name="connsiteY210" fmla="*/ 199072 h 551497"/>
                <a:gd name="connsiteX211" fmla="*/ 89238 w 445127"/>
                <a:gd name="connsiteY211" fmla="*/ 140017 h 551497"/>
                <a:gd name="connsiteX212" fmla="*/ 229375 w 445127"/>
                <a:gd name="connsiteY212" fmla="*/ 96798 h 551497"/>
                <a:gd name="connsiteX213" fmla="*/ 393085 w 445127"/>
                <a:gd name="connsiteY213" fmla="*/ 60960 h 551497"/>
                <a:gd name="connsiteX214" fmla="*/ 394038 w 445127"/>
                <a:gd name="connsiteY214" fmla="*/ 74295 h 551497"/>
                <a:gd name="connsiteX215" fmla="*/ 361653 w 445127"/>
                <a:gd name="connsiteY215" fmla="*/ 109538 h 551497"/>
                <a:gd name="connsiteX216" fmla="*/ 354985 w 445127"/>
                <a:gd name="connsiteY216" fmla="*/ 112395 h 551497"/>
                <a:gd name="connsiteX217" fmla="*/ 348318 w 445127"/>
                <a:gd name="connsiteY217" fmla="*/ 110490 h 551497"/>
                <a:gd name="connsiteX218" fmla="*/ 347365 w 445127"/>
                <a:gd name="connsiteY218" fmla="*/ 97155 h 551497"/>
                <a:gd name="connsiteX219" fmla="*/ 379750 w 445127"/>
                <a:gd name="connsiteY219" fmla="*/ 61913 h 551497"/>
                <a:gd name="connsiteX220" fmla="*/ 393085 w 445127"/>
                <a:gd name="connsiteY220" fmla="*/ 60960 h 551497"/>
                <a:gd name="connsiteX221" fmla="*/ 55900 w 445127"/>
                <a:gd name="connsiteY221" fmla="*/ 53340 h 551497"/>
                <a:gd name="connsiteX222" fmla="*/ 69235 w 445127"/>
                <a:gd name="connsiteY222" fmla="*/ 54292 h 551497"/>
                <a:gd name="connsiteX223" fmla="*/ 102573 w 445127"/>
                <a:gd name="connsiteY223" fmla="*/ 89535 h 551497"/>
                <a:gd name="connsiteX224" fmla="*/ 101620 w 445127"/>
                <a:gd name="connsiteY224" fmla="*/ 102870 h 551497"/>
                <a:gd name="connsiteX225" fmla="*/ 94953 w 445127"/>
                <a:gd name="connsiteY225" fmla="*/ 105727 h 551497"/>
                <a:gd name="connsiteX226" fmla="*/ 88285 w 445127"/>
                <a:gd name="connsiteY226" fmla="*/ 102870 h 551497"/>
                <a:gd name="connsiteX227" fmla="*/ 54948 w 445127"/>
                <a:gd name="connsiteY227" fmla="*/ 66675 h 551497"/>
                <a:gd name="connsiteX228" fmla="*/ 55900 w 445127"/>
                <a:gd name="connsiteY228" fmla="*/ 53340 h 551497"/>
                <a:gd name="connsiteX229" fmla="*/ 307360 w 445127"/>
                <a:gd name="connsiteY229" fmla="*/ 14288 h 551497"/>
                <a:gd name="connsiteX230" fmla="*/ 313075 w 445127"/>
                <a:gd name="connsiteY230" fmla="*/ 26670 h 551497"/>
                <a:gd name="connsiteX231" fmla="*/ 297835 w 445127"/>
                <a:gd name="connsiteY231" fmla="*/ 74295 h 551497"/>
                <a:gd name="connsiteX232" fmla="*/ 288310 w 445127"/>
                <a:gd name="connsiteY232" fmla="*/ 80963 h 551497"/>
                <a:gd name="connsiteX233" fmla="*/ 285452 w 445127"/>
                <a:gd name="connsiteY233" fmla="*/ 80963 h 551497"/>
                <a:gd name="connsiteX234" fmla="*/ 279737 w 445127"/>
                <a:gd name="connsiteY234" fmla="*/ 67628 h 551497"/>
                <a:gd name="connsiteX235" fmla="*/ 294977 w 445127"/>
                <a:gd name="connsiteY235" fmla="*/ 20003 h 551497"/>
                <a:gd name="connsiteX236" fmla="*/ 307360 w 445127"/>
                <a:gd name="connsiteY236" fmla="*/ 14288 h 551497"/>
                <a:gd name="connsiteX237" fmla="*/ 133053 w 445127"/>
                <a:gd name="connsiteY237" fmla="*/ 8573 h 551497"/>
                <a:gd name="connsiteX238" fmla="*/ 144483 w 445127"/>
                <a:gd name="connsiteY238" fmla="*/ 14288 h 551497"/>
                <a:gd name="connsiteX239" fmla="*/ 164485 w 445127"/>
                <a:gd name="connsiteY239" fmla="*/ 67628 h 551497"/>
                <a:gd name="connsiteX240" fmla="*/ 158770 w 445127"/>
                <a:gd name="connsiteY240" fmla="*/ 80010 h 551497"/>
                <a:gd name="connsiteX241" fmla="*/ 155913 w 445127"/>
                <a:gd name="connsiteY241" fmla="*/ 80963 h 551497"/>
                <a:gd name="connsiteX242" fmla="*/ 147340 w 445127"/>
                <a:gd name="connsiteY242" fmla="*/ 74295 h 551497"/>
                <a:gd name="connsiteX243" fmla="*/ 127338 w 445127"/>
                <a:gd name="connsiteY243" fmla="*/ 20955 h 551497"/>
                <a:gd name="connsiteX244" fmla="*/ 133053 w 445127"/>
                <a:gd name="connsiteY244" fmla="*/ 8573 h 551497"/>
                <a:gd name="connsiteX245" fmla="*/ 221635 w 445127"/>
                <a:gd name="connsiteY245" fmla="*/ 0 h 551497"/>
                <a:gd name="connsiteX246" fmla="*/ 231160 w 445127"/>
                <a:gd name="connsiteY246" fmla="*/ 9525 h 551497"/>
                <a:gd name="connsiteX247" fmla="*/ 231160 w 445127"/>
                <a:gd name="connsiteY247" fmla="*/ 57150 h 551497"/>
                <a:gd name="connsiteX248" fmla="*/ 221635 w 445127"/>
                <a:gd name="connsiteY248" fmla="*/ 66675 h 551497"/>
                <a:gd name="connsiteX249" fmla="*/ 212110 w 445127"/>
                <a:gd name="connsiteY249" fmla="*/ 57150 h 551497"/>
                <a:gd name="connsiteX250" fmla="*/ 212110 w 445127"/>
                <a:gd name="connsiteY250" fmla="*/ 9525 h 551497"/>
                <a:gd name="connsiteX251" fmla="*/ 221635 w 445127"/>
                <a:gd name="connsiteY251" fmla="*/ 0 h 551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</a:cxnLst>
              <a:rect l="l" t="t" r="r" b="b"/>
              <a:pathLst>
                <a:path w="445127" h="551497">
                  <a:moveTo>
                    <a:pt x="311169" y="256222"/>
                  </a:moveTo>
                  <a:cubicBezTo>
                    <a:pt x="306407" y="257175"/>
                    <a:pt x="295930" y="260985"/>
                    <a:pt x="292120" y="275273"/>
                  </a:cubicBezTo>
                  <a:cubicBezTo>
                    <a:pt x="292120" y="278130"/>
                    <a:pt x="290215" y="280988"/>
                    <a:pt x="287357" y="281940"/>
                  </a:cubicBezTo>
                  <a:cubicBezTo>
                    <a:pt x="284500" y="282893"/>
                    <a:pt x="281642" y="282893"/>
                    <a:pt x="278785" y="281940"/>
                  </a:cubicBezTo>
                  <a:cubicBezTo>
                    <a:pt x="278785" y="281940"/>
                    <a:pt x="256877" y="271463"/>
                    <a:pt x="237827" y="281940"/>
                  </a:cubicBezTo>
                  <a:cubicBezTo>
                    <a:pt x="234017" y="283845"/>
                    <a:pt x="231160" y="286703"/>
                    <a:pt x="228302" y="290513"/>
                  </a:cubicBezTo>
                  <a:cubicBezTo>
                    <a:pt x="222587" y="298132"/>
                    <a:pt x="215920" y="310515"/>
                    <a:pt x="221635" y="323850"/>
                  </a:cubicBezTo>
                  <a:cubicBezTo>
                    <a:pt x="223540" y="328613"/>
                    <a:pt x="220682" y="334327"/>
                    <a:pt x="215920" y="336232"/>
                  </a:cubicBezTo>
                  <a:cubicBezTo>
                    <a:pt x="214015" y="337185"/>
                    <a:pt x="213062" y="337185"/>
                    <a:pt x="212110" y="337185"/>
                  </a:cubicBezTo>
                  <a:cubicBezTo>
                    <a:pt x="208299" y="337185"/>
                    <a:pt x="205442" y="335280"/>
                    <a:pt x="203537" y="331470"/>
                  </a:cubicBezTo>
                  <a:cubicBezTo>
                    <a:pt x="200680" y="323850"/>
                    <a:pt x="200680" y="317182"/>
                    <a:pt x="200680" y="310515"/>
                  </a:cubicBezTo>
                  <a:cubicBezTo>
                    <a:pt x="174962" y="304800"/>
                    <a:pt x="156864" y="320040"/>
                    <a:pt x="152102" y="325755"/>
                  </a:cubicBezTo>
                  <a:cubicBezTo>
                    <a:pt x="152102" y="330518"/>
                    <a:pt x="154007" y="334327"/>
                    <a:pt x="157817" y="337185"/>
                  </a:cubicBezTo>
                  <a:cubicBezTo>
                    <a:pt x="162580" y="340995"/>
                    <a:pt x="168295" y="340043"/>
                    <a:pt x="172105" y="338138"/>
                  </a:cubicBezTo>
                  <a:cubicBezTo>
                    <a:pt x="174962" y="336232"/>
                    <a:pt x="177820" y="336232"/>
                    <a:pt x="180677" y="337185"/>
                  </a:cubicBezTo>
                  <a:cubicBezTo>
                    <a:pt x="183535" y="338138"/>
                    <a:pt x="185440" y="340995"/>
                    <a:pt x="186392" y="343852"/>
                  </a:cubicBezTo>
                  <a:cubicBezTo>
                    <a:pt x="188297" y="348615"/>
                    <a:pt x="192107" y="353377"/>
                    <a:pt x="196870" y="354330"/>
                  </a:cubicBezTo>
                  <a:cubicBezTo>
                    <a:pt x="201632" y="355282"/>
                    <a:pt x="207347" y="352425"/>
                    <a:pt x="209252" y="349568"/>
                  </a:cubicBezTo>
                  <a:cubicBezTo>
                    <a:pt x="211157" y="347663"/>
                    <a:pt x="214015" y="345757"/>
                    <a:pt x="216872" y="345757"/>
                  </a:cubicBezTo>
                  <a:cubicBezTo>
                    <a:pt x="219730" y="345757"/>
                    <a:pt x="222587" y="346710"/>
                    <a:pt x="224492" y="349568"/>
                  </a:cubicBezTo>
                  <a:cubicBezTo>
                    <a:pt x="227350" y="353377"/>
                    <a:pt x="232112" y="355282"/>
                    <a:pt x="236875" y="354330"/>
                  </a:cubicBezTo>
                  <a:cubicBezTo>
                    <a:pt x="240685" y="353377"/>
                    <a:pt x="243542" y="351473"/>
                    <a:pt x="245447" y="348615"/>
                  </a:cubicBezTo>
                  <a:cubicBezTo>
                    <a:pt x="241637" y="343852"/>
                    <a:pt x="236875" y="335280"/>
                    <a:pt x="236875" y="321945"/>
                  </a:cubicBezTo>
                  <a:cubicBezTo>
                    <a:pt x="236875" y="309563"/>
                    <a:pt x="243542" y="298132"/>
                    <a:pt x="253067" y="293370"/>
                  </a:cubicBezTo>
                  <a:cubicBezTo>
                    <a:pt x="260687" y="288607"/>
                    <a:pt x="269260" y="289560"/>
                    <a:pt x="276880" y="294323"/>
                  </a:cubicBezTo>
                  <a:cubicBezTo>
                    <a:pt x="279737" y="296228"/>
                    <a:pt x="281642" y="299085"/>
                    <a:pt x="281642" y="302895"/>
                  </a:cubicBezTo>
                  <a:cubicBezTo>
                    <a:pt x="281642" y="308610"/>
                    <a:pt x="277832" y="312420"/>
                    <a:pt x="272117" y="312420"/>
                  </a:cubicBezTo>
                  <a:cubicBezTo>
                    <a:pt x="269260" y="312420"/>
                    <a:pt x="267355" y="311468"/>
                    <a:pt x="265450" y="309563"/>
                  </a:cubicBezTo>
                  <a:cubicBezTo>
                    <a:pt x="264497" y="308610"/>
                    <a:pt x="262592" y="308610"/>
                    <a:pt x="261640" y="309563"/>
                  </a:cubicBezTo>
                  <a:cubicBezTo>
                    <a:pt x="258782" y="311468"/>
                    <a:pt x="255925" y="316230"/>
                    <a:pt x="255925" y="321945"/>
                  </a:cubicBezTo>
                  <a:cubicBezTo>
                    <a:pt x="255925" y="332423"/>
                    <a:pt x="260687" y="337185"/>
                    <a:pt x="261640" y="338138"/>
                  </a:cubicBezTo>
                  <a:cubicBezTo>
                    <a:pt x="265450" y="340043"/>
                    <a:pt x="271165" y="340043"/>
                    <a:pt x="274975" y="337185"/>
                  </a:cubicBezTo>
                  <a:cubicBezTo>
                    <a:pt x="278785" y="334327"/>
                    <a:pt x="280690" y="328613"/>
                    <a:pt x="279737" y="323850"/>
                  </a:cubicBezTo>
                  <a:cubicBezTo>
                    <a:pt x="278785" y="320993"/>
                    <a:pt x="279737" y="317182"/>
                    <a:pt x="281642" y="315277"/>
                  </a:cubicBezTo>
                  <a:cubicBezTo>
                    <a:pt x="283547" y="313373"/>
                    <a:pt x="286405" y="312420"/>
                    <a:pt x="289262" y="312420"/>
                  </a:cubicBezTo>
                  <a:cubicBezTo>
                    <a:pt x="294025" y="313373"/>
                    <a:pt x="298787" y="310515"/>
                    <a:pt x="301645" y="306705"/>
                  </a:cubicBezTo>
                  <a:cubicBezTo>
                    <a:pt x="303550" y="302895"/>
                    <a:pt x="303550" y="297180"/>
                    <a:pt x="300692" y="293370"/>
                  </a:cubicBezTo>
                  <a:cubicBezTo>
                    <a:pt x="299740" y="291465"/>
                    <a:pt x="298787" y="287655"/>
                    <a:pt x="299740" y="284798"/>
                  </a:cubicBezTo>
                  <a:cubicBezTo>
                    <a:pt x="300692" y="281940"/>
                    <a:pt x="303550" y="280035"/>
                    <a:pt x="306407" y="279082"/>
                  </a:cubicBezTo>
                  <a:cubicBezTo>
                    <a:pt x="311169" y="278130"/>
                    <a:pt x="314980" y="273368"/>
                    <a:pt x="314980" y="268605"/>
                  </a:cubicBezTo>
                  <a:cubicBezTo>
                    <a:pt x="314980" y="268605"/>
                    <a:pt x="314980" y="267653"/>
                    <a:pt x="314980" y="267653"/>
                  </a:cubicBezTo>
                  <a:cubicBezTo>
                    <a:pt x="315932" y="263843"/>
                    <a:pt x="313075" y="260032"/>
                    <a:pt x="311169" y="256222"/>
                  </a:cubicBezTo>
                  <a:close/>
                  <a:moveTo>
                    <a:pt x="300692" y="219075"/>
                  </a:moveTo>
                  <a:cubicBezTo>
                    <a:pt x="294025" y="220980"/>
                    <a:pt x="266402" y="230505"/>
                    <a:pt x="262592" y="260032"/>
                  </a:cubicBezTo>
                  <a:cubicBezTo>
                    <a:pt x="268307" y="260985"/>
                    <a:pt x="273070" y="261938"/>
                    <a:pt x="276880" y="262890"/>
                  </a:cubicBezTo>
                  <a:cubicBezTo>
                    <a:pt x="284500" y="247650"/>
                    <a:pt x="298787" y="240982"/>
                    <a:pt x="308312" y="239078"/>
                  </a:cubicBezTo>
                  <a:cubicBezTo>
                    <a:pt x="311169" y="235268"/>
                    <a:pt x="312122" y="230505"/>
                    <a:pt x="310217" y="226695"/>
                  </a:cubicBezTo>
                  <a:cubicBezTo>
                    <a:pt x="309265" y="222885"/>
                    <a:pt x="305455" y="220028"/>
                    <a:pt x="300692" y="219075"/>
                  </a:cubicBezTo>
                  <a:close/>
                  <a:moveTo>
                    <a:pt x="280690" y="187643"/>
                  </a:moveTo>
                  <a:cubicBezTo>
                    <a:pt x="276880" y="196215"/>
                    <a:pt x="268307" y="210503"/>
                    <a:pt x="253067" y="218122"/>
                  </a:cubicBezTo>
                  <a:cubicBezTo>
                    <a:pt x="247352" y="220980"/>
                    <a:pt x="241637" y="221932"/>
                    <a:pt x="234970" y="221932"/>
                  </a:cubicBezTo>
                  <a:cubicBezTo>
                    <a:pt x="232112" y="221932"/>
                    <a:pt x="230207" y="220980"/>
                    <a:pt x="227350" y="220980"/>
                  </a:cubicBezTo>
                  <a:cubicBezTo>
                    <a:pt x="223540" y="227647"/>
                    <a:pt x="217824" y="233363"/>
                    <a:pt x="210205" y="235268"/>
                  </a:cubicBezTo>
                  <a:cubicBezTo>
                    <a:pt x="210205" y="235268"/>
                    <a:pt x="210205" y="236220"/>
                    <a:pt x="210205" y="236220"/>
                  </a:cubicBezTo>
                  <a:cubicBezTo>
                    <a:pt x="219730" y="240030"/>
                    <a:pt x="230207" y="247650"/>
                    <a:pt x="234970" y="261938"/>
                  </a:cubicBezTo>
                  <a:cubicBezTo>
                    <a:pt x="237827" y="260985"/>
                    <a:pt x="240685" y="260985"/>
                    <a:pt x="243542" y="260032"/>
                  </a:cubicBezTo>
                  <a:cubicBezTo>
                    <a:pt x="246400" y="224790"/>
                    <a:pt x="274022" y="206693"/>
                    <a:pt x="293072" y="200978"/>
                  </a:cubicBezTo>
                  <a:cubicBezTo>
                    <a:pt x="294025" y="198120"/>
                    <a:pt x="293072" y="194310"/>
                    <a:pt x="291167" y="191453"/>
                  </a:cubicBezTo>
                  <a:cubicBezTo>
                    <a:pt x="288310" y="189547"/>
                    <a:pt x="284500" y="187643"/>
                    <a:pt x="280690" y="187643"/>
                  </a:cubicBezTo>
                  <a:close/>
                  <a:moveTo>
                    <a:pt x="173057" y="166687"/>
                  </a:moveTo>
                  <a:cubicBezTo>
                    <a:pt x="169247" y="168593"/>
                    <a:pt x="166390" y="173355"/>
                    <a:pt x="166390" y="178118"/>
                  </a:cubicBezTo>
                  <a:cubicBezTo>
                    <a:pt x="166390" y="181928"/>
                    <a:pt x="165437" y="184785"/>
                    <a:pt x="162580" y="186690"/>
                  </a:cubicBezTo>
                  <a:cubicBezTo>
                    <a:pt x="160674" y="188595"/>
                    <a:pt x="156864" y="188595"/>
                    <a:pt x="154007" y="187643"/>
                  </a:cubicBezTo>
                  <a:cubicBezTo>
                    <a:pt x="149245" y="185737"/>
                    <a:pt x="144482" y="187643"/>
                    <a:pt x="140672" y="191453"/>
                  </a:cubicBezTo>
                  <a:cubicBezTo>
                    <a:pt x="136862" y="196215"/>
                    <a:pt x="136862" y="201930"/>
                    <a:pt x="138767" y="205740"/>
                  </a:cubicBezTo>
                  <a:cubicBezTo>
                    <a:pt x="139720" y="208597"/>
                    <a:pt x="139720" y="211455"/>
                    <a:pt x="137814" y="214313"/>
                  </a:cubicBezTo>
                  <a:cubicBezTo>
                    <a:pt x="135910" y="217170"/>
                    <a:pt x="133052" y="219075"/>
                    <a:pt x="130195" y="219075"/>
                  </a:cubicBezTo>
                  <a:cubicBezTo>
                    <a:pt x="125432" y="219075"/>
                    <a:pt x="120670" y="222885"/>
                    <a:pt x="118764" y="227647"/>
                  </a:cubicBezTo>
                  <a:cubicBezTo>
                    <a:pt x="116859" y="232410"/>
                    <a:pt x="118764" y="238125"/>
                    <a:pt x="122575" y="240982"/>
                  </a:cubicBezTo>
                  <a:cubicBezTo>
                    <a:pt x="125432" y="242888"/>
                    <a:pt x="126384" y="246697"/>
                    <a:pt x="126384" y="249555"/>
                  </a:cubicBezTo>
                  <a:cubicBezTo>
                    <a:pt x="126384" y="252413"/>
                    <a:pt x="124480" y="255270"/>
                    <a:pt x="121622" y="257175"/>
                  </a:cubicBezTo>
                  <a:cubicBezTo>
                    <a:pt x="116859" y="259080"/>
                    <a:pt x="114955" y="264795"/>
                    <a:pt x="114955" y="269557"/>
                  </a:cubicBezTo>
                  <a:cubicBezTo>
                    <a:pt x="114955" y="274320"/>
                    <a:pt x="118764" y="278130"/>
                    <a:pt x="123527" y="280035"/>
                  </a:cubicBezTo>
                  <a:cubicBezTo>
                    <a:pt x="127337" y="280035"/>
                    <a:pt x="129242" y="282893"/>
                    <a:pt x="130195" y="285750"/>
                  </a:cubicBezTo>
                  <a:cubicBezTo>
                    <a:pt x="132100" y="288607"/>
                    <a:pt x="131147" y="291465"/>
                    <a:pt x="129242" y="294323"/>
                  </a:cubicBezTo>
                  <a:cubicBezTo>
                    <a:pt x="126384" y="298132"/>
                    <a:pt x="125432" y="302895"/>
                    <a:pt x="128289" y="307657"/>
                  </a:cubicBezTo>
                  <a:cubicBezTo>
                    <a:pt x="131147" y="311468"/>
                    <a:pt x="134005" y="313373"/>
                    <a:pt x="137814" y="314325"/>
                  </a:cubicBezTo>
                  <a:cubicBezTo>
                    <a:pt x="146387" y="306705"/>
                    <a:pt x="170199" y="286703"/>
                    <a:pt x="204490" y="294323"/>
                  </a:cubicBezTo>
                  <a:cubicBezTo>
                    <a:pt x="206395" y="289560"/>
                    <a:pt x="209252" y="284798"/>
                    <a:pt x="212110" y="281940"/>
                  </a:cubicBezTo>
                  <a:cubicBezTo>
                    <a:pt x="214015" y="279082"/>
                    <a:pt x="216872" y="276225"/>
                    <a:pt x="218777" y="274320"/>
                  </a:cubicBezTo>
                  <a:cubicBezTo>
                    <a:pt x="215920" y="261938"/>
                    <a:pt x="209252" y="256222"/>
                    <a:pt x="203537" y="254318"/>
                  </a:cubicBezTo>
                  <a:cubicBezTo>
                    <a:pt x="200680" y="258128"/>
                    <a:pt x="195917" y="261938"/>
                    <a:pt x="191155" y="263843"/>
                  </a:cubicBezTo>
                  <a:cubicBezTo>
                    <a:pt x="189249" y="264795"/>
                    <a:pt x="188297" y="265747"/>
                    <a:pt x="186392" y="265747"/>
                  </a:cubicBezTo>
                  <a:cubicBezTo>
                    <a:pt x="186392" y="282893"/>
                    <a:pt x="173057" y="296228"/>
                    <a:pt x="156864" y="296228"/>
                  </a:cubicBezTo>
                  <a:cubicBezTo>
                    <a:pt x="151150" y="296228"/>
                    <a:pt x="147339" y="292418"/>
                    <a:pt x="147339" y="286703"/>
                  </a:cubicBezTo>
                  <a:cubicBezTo>
                    <a:pt x="147339" y="280988"/>
                    <a:pt x="151150" y="277178"/>
                    <a:pt x="156864" y="277178"/>
                  </a:cubicBezTo>
                  <a:cubicBezTo>
                    <a:pt x="162580" y="277178"/>
                    <a:pt x="167342" y="271463"/>
                    <a:pt x="167342" y="265747"/>
                  </a:cubicBezTo>
                  <a:cubicBezTo>
                    <a:pt x="167342" y="264795"/>
                    <a:pt x="167342" y="263843"/>
                    <a:pt x="167342" y="262890"/>
                  </a:cubicBezTo>
                  <a:cubicBezTo>
                    <a:pt x="162580" y="259080"/>
                    <a:pt x="154007" y="253365"/>
                    <a:pt x="147339" y="243840"/>
                  </a:cubicBezTo>
                  <a:cubicBezTo>
                    <a:pt x="143530" y="239078"/>
                    <a:pt x="144482" y="233363"/>
                    <a:pt x="149245" y="230505"/>
                  </a:cubicBezTo>
                  <a:cubicBezTo>
                    <a:pt x="154007" y="226695"/>
                    <a:pt x="159722" y="227647"/>
                    <a:pt x="162580" y="232410"/>
                  </a:cubicBezTo>
                  <a:cubicBezTo>
                    <a:pt x="167342" y="240030"/>
                    <a:pt x="174962" y="244793"/>
                    <a:pt x="177820" y="246697"/>
                  </a:cubicBezTo>
                  <a:cubicBezTo>
                    <a:pt x="179724" y="247650"/>
                    <a:pt x="181630" y="247650"/>
                    <a:pt x="182582" y="245745"/>
                  </a:cubicBezTo>
                  <a:cubicBezTo>
                    <a:pt x="186392" y="244793"/>
                    <a:pt x="189249" y="240982"/>
                    <a:pt x="190202" y="237172"/>
                  </a:cubicBezTo>
                  <a:cubicBezTo>
                    <a:pt x="190202" y="236220"/>
                    <a:pt x="190202" y="234315"/>
                    <a:pt x="190202" y="233363"/>
                  </a:cubicBezTo>
                  <a:cubicBezTo>
                    <a:pt x="181630" y="229553"/>
                    <a:pt x="168295" y="220980"/>
                    <a:pt x="161627" y="203835"/>
                  </a:cubicBezTo>
                  <a:cubicBezTo>
                    <a:pt x="159722" y="199072"/>
                    <a:pt x="162580" y="193357"/>
                    <a:pt x="167342" y="191453"/>
                  </a:cubicBezTo>
                  <a:cubicBezTo>
                    <a:pt x="172105" y="189547"/>
                    <a:pt x="177820" y="192405"/>
                    <a:pt x="179724" y="197168"/>
                  </a:cubicBezTo>
                  <a:cubicBezTo>
                    <a:pt x="184487" y="209550"/>
                    <a:pt x="196870" y="215265"/>
                    <a:pt x="200680" y="217170"/>
                  </a:cubicBezTo>
                  <a:lnTo>
                    <a:pt x="201632" y="217170"/>
                  </a:lnTo>
                  <a:cubicBezTo>
                    <a:pt x="207347" y="216218"/>
                    <a:pt x="209252" y="210503"/>
                    <a:pt x="210205" y="208597"/>
                  </a:cubicBezTo>
                  <a:cubicBezTo>
                    <a:pt x="212110" y="204788"/>
                    <a:pt x="211157" y="198120"/>
                    <a:pt x="205442" y="194310"/>
                  </a:cubicBezTo>
                  <a:cubicBezTo>
                    <a:pt x="200680" y="191453"/>
                    <a:pt x="188297" y="181928"/>
                    <a:pt x="185440" y="167640"/>
                  </a:cubicBezTo>
                  <a:cubicBezTo>
                    <a:pt x="181630" y="165735"/>
                    <a:pt x="176867" y="164782"/>
                    <a:pt x="173057" y="166687"/>
                  </a:cubicBezTo>
                  <a:close/>
                  <a:moveTo>
                    <a:pt x="214967" y="158115"/>
                  </a:moveTo>
                  <a:cubicBezTo>
                    <a:pt x="211157" y="158115"/>
                    <a:pt x="207347" y="160972"/>
                    <a:pt x="205442" y="163830"/>
                  </a:cubicBezTo>
                  <a:cubicBezTo>
                    <a:pt x="207347" y="169545"/>
                    <a:pt x="213062" y="175260"/>
                    <a:pt x="217824" y="178118"/>
                  </a:cubicBezTo>
                  <a:cubicBezTo>
                    <a:pt x="225445" y="183832"/>
                    <a:pt x="230207" y="192405"/>
                    <a:pt x="231160" y="201930"/>
                  </a:cubicBezTo>
                  <a:cubicBezTo>
                    <a:pt x="235922" y="202882"/>
                    <a:pt x="240685" y="201930"/>
                    <a:pt x="244495" y="200025"/>
                  </a:cubicBezTo>
                  <a:cubicBezTo>
                    <a:pt x="254972" y="195262"/>
                    <a:pt x="261640" y="181928"/>
                    <a:pt x="263545" y="177165"/>
                  </a:cubicBezTo>
                  <a:cubicBezTo>
                    <a:pt x="262592" y="172403"/>
                    <a:pt x="259735" y="168593"/>
                    <a:pt x="255925" y="166687"/>
                  </a:cubicBezTo>
                  <a:cubicBezTo>
                    <a:pt x="251162" y="164782"/>
                    <a:pt x="245447" y="165735"/>
                    <a:pt x="241637" y="169545"/>
                  </a:cubicBezTo>
                  <a:cubicBezTo>
                    <a:pt x="239732" y="171450"/>
                    <a:pt x="235922" y="172403"/>
                    <a:pt x="233065" y="171450"/>
                  </a:cubicBezTo>
                  <a:cubicBezTo>
                    <a:pt x="230207" y="170497"/>
                    <a:pt x="227350" y="168593"/>
                    <a:pt x="226397" y="165735"/>
                  </a:cubicBezTo>
                  <a:cubicBezTo>
                    <a:pt x="224492" y="160972"/>
                    <a:pt x="219730" y="158115"/>
                    <a:pt x="214967" y="158115"/>
                  </a:cubicBezTo>
                  <a:close/>
                  <a:moveTo>
                    <a:pt x="214967" y="139065"/>
                  </a:moveTo>
                  <a:cubicBezTo>
                    <a:pt x="223540" y="139065"/>
                    <a:pt x="232112" y="141922"/>
                    <a:pt x="237827" y="148590"/>
                  </a:cubicBezTo>
                  <a:cubicBezTo>
                    <a:pt x="246400" y="144780"/>
                    <a:pt x="255925" y="144780"/>
                    <a:pt x="263545" y="148590"/>
                  </a:cubicBezTo>
                  <a:cubicBezTo>
                    <a:pt x="272117" y="152400"/>
                    <a:pt x="277832" y="159068"/>
                    <a:pt x="280690" y="167640"/>
                  </a:cubicBezTo>
                  <a:cubicBezTo>
                    <a:pt x="289262" y="167640"/>
                    <a:pt x="297835" y="171450"/>
                    <a:pt x="303550" y="178118"/>
                  </a:cubicBezTo>
                  <a:cubicBezTo>
                    <a:pt x="310217" y="184785"/>
                    <a:pt x="313075" y="193357"/>
                    <a:pt x="312122" y="201930"/>
                  </a:cubicBezTo>
                  <a:cubicBezTo>
                    <a:pt x="320694" y="205740"/>
                    <a:pt x="326410" y="212407"/>
                    <a:pt x="329267" y="220980"/>
                  </a:cubicBezTo>
                  <a:cubicBezTo>
                    <a:pt x="332125" y="229553"/>
                    <a:pt x="330219" y="238125"/>
                    <a:pt x="326410" y="245745"/>
                  </a:cubicBezTo>
                  <a:cubicBezTo>
                    <a:pt x="332125" y="252413"/>
                    <a:pt x="334982" y="261938"/>
                    <a:pt x="333077" y="270510"/>
                  </a:cubicBezTo>
                  <a:cubicBezTo>
                    <a:pt x="332125" y="280035"/>
                    <a:pt x="327362" y="287655"/>
                    <a:pt x="320694" y="292418"/>
                  </a:cubicBezTo>
                  <a:cubicBezTo>
                    <a:pt x="323552" y="300990"/>
                    <a:pt x="322600" y="309563"/>
                    <a:pt x="316885" y="317182"/>
                  </a:cubicBezTo>
                  <a:cubicBezTo>
                    <a:pt x="313075" y="324802"/>
                    <a:pt x="305455" y="330518"/>
                    <a:pt x="296882" y="332423"/>
                  </a:cubicBezTo>
                  <a:cubicBezTo>
                    <a:pt x="294977" y="340995"/>
                    <a:pt x="291167" y="349568"/>
                    <a:pt x="283547" y="354330"/>
                  </a:cubicBezTo>
                  <a:cubicBezTo>
                    <a:pt x="275927" y="360045"/>
                    <a:pt x="267355" y="361950"/>
                    <a:pt x="258782" y="360045"/>
                  </a:cubicBezTo>
                  <a:cubicBezTo>
                    <a:pt x="254972" y="366713"/>
                    <a:pt x="247352" y="372427"/>
                    <a:pt x="238780" y="374332"/>
                  </a:cubicBezTo>
                  <a:cubicBezTo>
                    <a:pt x="236875" y="375285"/>
                    <a:pt x="234017" y="375285"/>
                    <a:pt x="232112" y="375285"/>
                  </a:cubicBezTo>
                  <a:cubicBezTo>
                    <a:pt x="225445" y="375285"/>
                    <a:pt x="218777" y="373380"/>
                    <a:pt x="214015" y="369570"/>
                  </a:cubicBezTo>
                  <a:cubicBezTo>
                    <a:pt x="206395" y="374332"/>
                    <a:pt x="197822" y="376238"/>
                    <a:pt x="189249" y="374332"/>
                  </a:cubicBezTo>
                  <a:cubicBezTo>
                    <a:pt x="180677" y="371475"/>
                    <a:pt x="174010" y="366713"/>
                    <a:pt x="169247" y="359093"/>
                  </a:cubicBezTo>
                  <a:cubicBezTo>
                    <a:pt x="160674" y="360045"/>
                    <a:pt x="152102" y="358140"/>
                    <a:pt x="144482" y="353377"/>
                  </a:cubicBezTo>
                  <a:cubicBezTo>
                    <a:pt x="136862" y="347663"/>
                    <a:pt x="132100" y="340043"/>
                    <a:pt x="131147" y="331470"/>
                  </a:cubicBezTo>
                  <a:cubicBezTo>
                    <a:pt x="123527" y="329565"/>
                    <a:pt x="115907" y="323850"/>
                    <a:pt x="111145" y="316230"/>
                  </a:cubicBezTo>
                  <a:cubicBezTo>
                    <a:pt x="107334" y="308610"/>
                    <a:pt x="105430" y="300038"/>
                    <a:pt x="108287" y="291465"/>
                  </a:cubicBezTo>
                  <a:cubicBezTo>
                    <a:pt x="101620" y="286703"/>
                    <a:pt x="96857" y="278130"/>
                    <a:pt x="95905" y="269557"/>
                  </a:cubicBezTo>
                  <a:cubicBezTo>
                    <a:pt x="94952" y="260985"/>
                    <a:pt x="97809" y="252413"/>
                    <a:pt x="103525" y="245745"/>
                  </a:cubicBezTo>
                  <a:cubicBezTo>
                    <a:pt x="98762" y="238125"/>
                    <a:pt x="97809" y="228600"/>
                    <a:pt x="100667" y="220028"/>
                  </a:cubicBezTo>
                  <a:cubicBezTo>
                    <a:pt x="103525" y="211455"/>
                    <a:pt x="110192" y="204788"/>
                    <a:pt x="117812" y="200978"/>
                  </a:cubicBezTo>
                  <a:cubicBezTo>
                    <a:pt x="117812" y="192405"/>
                    <a:pt x="120670" y="183832"/>
                    <a:pt x="126384" y="177165"/>
                  </a:cubicBezTo>
                  <a:cubicBezTo>
                    <a:pt x="132100" y="170497"/>
                    <a:pt x="140672" y="166687"/>
                    <a:pt x="149245" y="166687"/>
                  </a:cubicBezTo>
                  <a:cubicBezTo>
                    <a:pt x="152102" y="159068"/>
                    <a:pt x="157817" y="152400"/>
                    <a:pt x="166390" y="148590"/>
                  </a:cubicBezTo>
                  <a:cubicBezTo>
                    <a:pt x="174962" y="144780"/>
                    <a:pt x="184487" y="145732"/>
                    <a:pt x="192107" y="148590"/>
                  </a:cubicBezTo>
                  <a:cubicBezTo>
                    <a:pt x="197822" y="142875"/>
                    <a:pt x="206395" y="139065"/>
                    <a:pt x="214967" y="139065"/>
                  </a:cubicBezTo>
                  <a:close/>
                  <a:moveTo>
                    <a:pt x="430232" y="118110"/>
                  </a:moveTo>
                  <a:cubicBezTo>
                    <a:pt x="434995" y="116205"/>
                    <a:pt x="440710" y="117157"/>
                    <a:pt x="443567" y="121920"/>
                  </a:cubicBezTo>
                  <a:cubicBezTo>
                    <a:pt x="446425" y="126682"/>
                    <a:pt x="445472" y="132397"/>
                    <a:pt x="439757" y="135255"/>
                  </a:cubicBezTo>
                  <a:lnTo>
                    <a:pt x="402610" y="157162"/>
                  </a:lnTo>
                  <a:cubicBezTo>
                    <a:pt x="400705" y="158115"/>
                    <a:pt x="399752" y="158115"/>
                    <a:pt x="397847" y="158115"/>
                  </a:cubicBezTo>
                  <a:cubicBezTo>
                    <a:pt x="394037" y="158115"/>
                    <a:pt x="391180" y="156210"/>
                    <a:pt x="389275" y="153352"/>
                  </a:cubicBezTo>
                  <a:cubicBezTo>
                    <a:pt x="387370" y="148590"/>
                    <a:pt x="388322" y="142875"/>
                    <a:pt x="393085" y="140017"/>
                  </a:cubicBezTo>
                  <a:close/>
                  <a:moveTo>
                    <a:pt x="14942" y="103822"/>
                  </a:moveTo>
                  <a:lnTo>
                    <a:pt x="57805" y="132397"/>
                  </a:lnTo>
                  <a:cubicBezTo>
                    <a:pt x="62567" y="135255"/>
                    <a:pt x="63520" y="140970"/>
                    <a:pt x="60662" y="145732"/>
                  </a:cubicBezTo>
                  <a:cubicBezTo>
                    <a:pt x="58757" y="148590"/>
                    <a:pt x="55900" y="150495"/>
                    <a:pt x="53042" y="150495"/>
                  </a:cubicBezTo>
                  <a:cubicBezTo>
                    <a:pt x="51137" y="150495"/>
                    <a:pt x="49232" y="149542"/>
                    <a:pt x="47327" y="148590"/>
                  </a:cubicBezTo>
                  <a:lnTo>
                    <a:pt x="4465" y="120015"/>
                  </a:lnTo>
                  <a:cubicBezTo>
                    <a:pt x="-298" y="117157"/>
                    <a:pt x="-1250" y="111442"/>
                    <a:pt x="1607" y="106680"/>
                  </a:cubicBezTo>
                  <a:cubicBezTo>
                    <a:pt x="4465" y="101917"/>
                    <a:pt x="10180" y="100965"/>
                    <a:pt x="14942" y="103822"/>
                  </a:cubicBezTo>
                  <a:close/>
                  <a:moveTo>
                    <a:pt x="229375" y="96798"/>
                  </a:moveTo>
                  <a:cubicBezTo>
                    <a:pt x="270928" y="101441"/>
                    <a:pt x="301169" y="116681"/>
                    <a:pt x="301645" y="117157"/>
                  </a:cubicBezTo>
                  <a:cubicBezTo>
                    <a:pt x="417850" y="180022"/>
                    <a:pt x="393085" y="289560"/>
                    <a:pt x="383560" y="321945"/>
                  </a:cubicBezTo>
                  <a:cubicBezTo>
                    <a:pt x="378798" y="338137"/>
                    <a:pt x="370225" y="353377"/>
                    <a:pt x="358795" y="368617"/>
                  </a:cubicBezTo>
                  <a:cubicBezTo>
                    <a:pt x="335935" y="399097"/>
                    <a:pt x="335935" y="435292"/>
                    <a:pt x="335935" y="435292"/>
                  </a:cubicBezTo>
                  <a:lnTo>
                    <a:pt x="335935" y="541020"/>
                  </a:lnTo>
                  <a:cubicBezTo>
                    <a:pt x="335935" y="546735"/>
                    <a:pt x="332125" y="550545"/>
                    <a:pt x="326410" y="550545"/>
                  </a:cubicBezTo>
                  <a:cubicBezTo>
                    <a:pt x="320695" y="550545"/>
                    <a:pt x="316885" y="546735"/>
                    <a:pt x="316885" y="541020"/>
                  </a:cubicBezTo>
                  <a:lnTo>
                    <a:pt x="316885" y="434340"/>
                  </a:lnTo>
                  <a:cubicBezTo>
                    <a:pt x="315933" y="433387"/>
                    <a:pt x="315933" y="392430"/>
                    <a:pt x="343555" y="356235"/>
                  </a:cubicBezTo>
                  <a:cubicBezTo>
                    <a:pt x="354033" y="342900"/>
                    <a:pt x="361653" y="329565"/>
                    <a:pt x="365463" y="316230"/>
                  </a:cubicBezTo>
                  <a:cubicBezTo>
                    <a:pt x="376893" y="280035"/>
                    <a:pt x="394038" y="188595"/>
                    <a:pt x="293073" y="134302"/>
                  </a:cubicBezTo>
                  <a:cubicBezTo>
                    <a:pt x="288310" y="132397"/>
                    <a:pt x="183535" y="80010"/>
                    <a:pt x="102573" y="154305"/>
                  </a:cubicBezTo>
                  <a:cubicBezTo>
                    <a:pt x="87333" y="168592"/>
                    <a:pt x="76855" y="185737"/>
                    <a:pt x="71140" y="204787"/>
                  </a:cubicBezTo>
                  <a:cubicBezTo>
                    <a:pt x="66378" y="222885"/>
                    <a:pt x="65425" y="242887"/>
                    <a:pt x="67330" y="262890"/>
                  </a:cubicBezTo>
                  <a:lnTo>
                    <a:pt x="68283" y="270510"/>
                  </a:lnTo>
                  <a:cubicBezTo>
                    <a:pt x="69235" y="277177"/>
                    <a:pt x="72093" y="300037"/>
                    <a:pt x="57805" y="321945"/>
                  </a:cubicBezTo>
                  <a:lnTo>
                    <a:pt x="33040" y="356235"/>
                  </a:lnTo>
                  <a:cubicBezTo>
                    <a:pt x="33040" y="357187"/>
                    <a:pt x="33040" y="359092"/>
                    <a:pt x="33040" y="359092"/>
                  </a:cubicBezTo>
                  <a:cubicBezTo>
                    <a:pt x="33040" y="360045"/>
                    <a:pt x="33993" y="360045"/>
                    <a:pt x="36850" y="360997"/>
                  </a:cubicBezTo>
                  <a:cubicBezTo>
                    <a:pt x="38755" y="360997"/>
                    <a:pt x="43518" y="361950"/>
                    <a:pt x="48280" y="363855"/>
                  </a:cubicBezTo>
                  <a:cubicBezTo>
                    <a:pt x="52090" y="365760"/>
                    <a:pt x="54948" y="369570"/>
                    <a:pt x="55900" y="373380"/>
                  </a:cubicBezTo>
                  <a:cubicBezTo>
                    <a:pt x="55900" y="376237"/>
                    <a:pt x="55900" y="380047"/>
                    <a:pt x="53995" y="382905"/>
                  </a:cubicBezTo>
                  <a:cubicBezTo>
                    <a:pt x="59710" y="386715"/>
                    <a:pt x="61615" y="394335"/>
                    <a:pt x="58758" y="400050"/>
                  </a:cubicBezTo>
                  <a:cubicBezTo>
                    <a:pt x="66378" y="403860"/>
                    <a:pt x="69235" y="409575"/>
                    <a:pt x="68283" y="416242"/>
                  </a:cubicBezTo>
                  <a:cubicBezTo>
                    <a:pt x="65425" y="426720"/>
                    <a:pt x="65425" y="441007"/>
                    <a:pt x="71140" y="447675"/>
                  </a:cubicBezTo>
                  <a:cubicBezTo>
                    <a:pt x="73998" y="450532"/>
                    <a:pt x="78760" y="452437"/>
                    <a:pt x="85428" y="452437"/>
                  </a:cubicBezTo>
                  <a:lnTo>
                    <a:pt x="112098" y="449580"/>
                  </a:lnTo>
                  <a:cubicBezTo>
                    <a:pt x="136863" y="447675"/>
                    <a:pt x="158770" y="463867"/>
                    <a:pt x="162580" y="487680"/>
                  </a:cubicBezTo>
                  <a:cubicBezTo>
                    <a:pt x="165438" y="502920"/>
                    <a:pt x="166390" y="521017"/>
                    <a:pt x="166390" y="541972"/>
                  </a:cubicBezTo>
                  <a:cubicBezTo>
                    <a:pt x="166390" y="547687"/>
                    <a:pt x="162580" y="551497"/>
                    <a:pt x="156865" y="551497"/>
                  </a:cubicBezTo>
                  <a:cubicBezTo>
                    <a:pt x="151150" y="551497"/>
                    <a:pt x="147340" y="547687"/>
                    <a:pt x="147340" y="541972"/>
                  </a:cubicBezTo>
                  <a:cubicBezTo>
                    <a:pt x="147340" y="521970"/>
                    <a:pt x="146388" y="504825"/>
                    <a:pt x="143530" y="490537"/>
                  </a:cubicBezTo>
                  <a:cubicBezTo>
                    <a:pt x="141625" y="476250"/>
                    <a:pt x="128290" y="466725"/>
                    <a:pt x="114003" y="467677"/>
                  </a:cubicBezTo>
                  <a:lnTo>
                    <a:pt x="86380" y="470535"/>
                  </a:lnTo>
                  <a:cubicBezTo>
                    <a:pt x="70188" y="471487"/>
                    <a:pt x="61615" y="464820"/>
                    <a:pt x="56853" y="459105"/>
                  </a:cubicBezTo>
                  <a:cubicBezTo>
                    <a:pt x="46375" y="445770"/>
                    <a:pt x="47328" y="426720"/>
                    <a:pt x="49233" y="416242"/>
                  </a:cubicBezTo>
                  <a:cubicBezTo>
                    <a:pt x="44470" y="414337"/>
                    <a:pt x="41613" y="410527"/>
                    <a:pt x="39708" y="406717"/>
                  </a:cubicBezTo>
                  <a:cubicBezTo>
                    <a:pt x="38755" y="403860"/>
                    <a:pt x="37803" y="400050"/>
                    <a:pt x="39708" y="395287"/>
                  </a:cubicBezTo>
                  <a:cubicBezTo>
                    <a:pt x="35898" y="391477"/>
                    <a:pt x="34945" y="388620"/>
                    <a:pt x="33993" y="385762"/>
                  </a:cubicBezTo>
                  <a:cubicBezTo>
                    <a:pt x="33993" y="383857"/>
                    <a:pt x="33993" y="381000"/>
                    <a:pt x="34945" y="378142"/>
                  </a:cubicBezTo>
                  <a:lnTo>
                    <a:pt x="33993" y="378142"/>
                  </a:lnTo>
                  <a:cubicBezTo>
                    <a:pt x="23515" y="376237"/>
                    <a:pt x="18753" y="370522"/>
                    <a:pt x="16848" y="366712"/>
                  </a:cubicBezTo>
                  <a:cubicBezTo>
                    <a:pt x="12085" y="357187"/>
                    <a:pt x="15895" y="347662"/>
                    <a:pt x="16848" y="346710"/>
                  </a:cubicBezTo>
                  <a:lnTo>
                    <a:pt x="17800" y="344805"/>
                  </a:lnTo>
                  <a:lnTo>
                    <a:pt x="40660" y="311467"/>
                  </a:lnTo>
                  <a:cubicBezTo>
                    <a:pt x="51138" y="295275"/>
                    <a:pt x="49233" y="278130"/>
                    <a:pt x="48280" y="274320"/>
                  </a:cubicBezTo>
                  <a:lnTo>
                    <a:pt x="47328" y="264795"/>
                  </a:lnTo>
                  <a:cubicBezTo>
                    <a:pt x="45423" y="241935"/>
                    <a:pt x="46375" y="220027"/>
                    <a:pt x="52090" y="199072"/>
                  </a:cubicBezTo>
                  <a:cubicBezTo>
                    <a:pt x="58758" y="177165"/>
                    <a:pt x="71140" y="156210"/>
                    <a:pt x="89238" y="140017"/>
                  </a:cubicBezTo>
                  <a:cubicBezTo>
                    <a:pt x="134958" y="98107"/>
                    <a:pt x="187822" y="92154"/>
                    <a:pt x="229375" y="96798"/>
                  </a:cubicBezTo>
                  <a:close/>
                  <a:moveTo>
                    <a:pt x="393085" y="60960"/>
                  </a:moveTo>
                  <a:cubicBezTo>
                    <a:pt x="396895" y="64770"/>
                    <a:pt x="397848" y="70485"/>
                    <a:pt x="394038" y="74295"/>
                  </a:cubicBezTo>
                  <a:lnTo>
                    <a:pt x="361653" y="109538"/>
                  </a:lnTo>
                  <a:cubicBezTo>
                    <a:pt x="359748" y="111443"/>
                    <a:pt x="357843" y="112395"/>
                    <a:pt x="354985" y="112395"/>
                  </a:cubicBezTo>
                  <a:cubicBezTo>
                    <a:pt x="353080" y="112395"/>
                    <a:pt x="351175" y="112395"/>
                    <a:pt x="348318" y="110490"/>
                  </a:cubicBezTo>
                  <a:cubicBezTo>
                    <a:pt x="344508" y="106680"/>
                    <a:pt x="343555" y="100965"/>
                    <a:pt x="347365" y="97155"/>
                  </a:cubicBezTo>
                  <a:lnTo>
                    <a:pt x="379750" y="61913"/>
                  </a:lnTo>
                  <a:cubicBezTo>
                    <a:pt x="383560" y="58103"/>
                    <a:pt x="389275" y="57150"/>
                    <a:pt x="393085" y="60960"/>
                  </a:cubicBezTo>
                  <a:close/>
                  <a:moveTo>
                    <a:pt x="55900" y="53340"/>
                  </a:moveTo>
                  <a:cubicBezTo>
                    <a:pt x="59710" y="50482"/>
                    <a:pt x="65425" y="50482"/>
                    <a:pt x="69235" y="54292"/>
                  </a:cubicBezTo>
                  <a:lnTo>
                    <a:pt x="102573" y="89535"/>
                  </a:lnTo>
                  <a:cubicBezTo>
                    <a:pt x="105430" y="93345"/>
                    <a:pt x="105430" y="99060"/>
                    <a:pt x="101620" y="102870"/>
                  </a:cubicBezTo>
                  <a:cubicBezTo>
                    <a:pt x="99715" y="104775"/>
                    <a:pt x="96858" y="105727"/>
                    <a:pt x="94953" y="105727"/>
                  </a:cubicBezTo>
                  <a:cubicBezTo>
                    <a:pt x="93048" y="105727"/>
                    <a:pt x="90190" y="104775"/>
                    <a:pt x="88285" y="102870"/>
                  </a:cubicBezTo>
                  <a:lnTo>
                    <a:pt x="54948" y="66675"/>
                  </a:lnTo>
                  <a:cubicBezTo>
                    <a:pt x="52090" y="62865"/>
                    <a:pt x="52090" y="57150"/>
                    <a:pt x="55900" y="53340"/>
                  </a:cubicBezTo>
                  <a:close/>
                  <a:moveTo>
                    <a:pt x="307360" y="14288"/>
                  </a:moveTo>
                  <a:cubicBezTo>
                    <a:pt x="312122" y="16193"/>
                    <a:pt x="314980" y="21908"/>
                    <a:pt x="313075" y="26670"/>
                  </a:cubicBezTo>
                  <a:lnTo>
                    <a:pt x="297835" y="74295"/>
                  </a:lnTo>
                  <a:cubicBezTo>
                    <a:pt x="295930" y="78105"/>
                    <a:pt x="292120" y="80963"/>
                    <a:pt x="288310" y="80963"/>
                  </a:cubicBezTo>
                  <a:cubicBezTo>
                    <a:pt x="287357" y="80963"/>
                    <a:pt x="286405" y="80963"/>
                    <a:pt x="285452" y="80963"/>
                  </a:cubicBezTo>
                  <a:cubicBezTo>
                    <a:pt x="279737" y="79058"/>
                    <a:pt x="276880" y="73343"/>
                    <a:pt x="279737" y="67628"/>
                  </a:cubicBezTo>
                  <a:lnTo>
                    <a:pt x="294977" y="20003"/>
                  </a:lnTo>
                  <a:cubicBezTo>
                    <a:pt x="296882" y="15240"/>
                    <a:pt x="302597" y="12383"/>
                    <a:pt x="307360" y="14288"/>
                  </a:cubicBezTo>
                  <a:close/>
                  <a:moveTo>
                    <a:pt x="133053" y="8573"/>
                  </a:moveTo>
                  <a:cubicBezTo>
                    <a:pt x="137815" y="6668"/>
                    <a:pt x="143530" y="9525"/>
                    <a:pt x="144483" y="14288"/>
                  </a:cubicBezTo>
                  <a:lnTo>
                    <a:pt x="164485" y="67628"/>
                  </a:lnTo>
                  <a:cubicBezTo>
                    <a:pt x="166390" y="72390"/>
                    <a:pt x="163533" y="78105"/>
                    <a:pt x="158770" y="80010"/>
                  </a:cubicBezTo>
                  <a:cubicBezTo>
                    <a:pt x="157818" y="80963"/>
                    <a:pt x="156865" y="80963"/>
                    <a:pt x="155913" y="80963"/>
                  </a:cubicBezTo>
                  <a:cubicBezTo>
                    <a:pt x="152103" y="80963"/>
                    <a:pt x="148293" y="78105"/>
                    <a:pt x="147340" y="74295"/>
                  </a:cubicBezTo>
                  <a:lnTo>
                    <a:pt x="127338" y="20955"/>
                  </a:lnTo>
                  <a:cubicBezTo>
                    <a:pt x="125433" y="16193"/>
                    <a:pt x="128290" y="10478"/>
                    <a:pt x="133053" y="8573"/>
                  </a:cubicBezTo>
                  <a:close/>
                  <a:moveTo>
                    <a:pt x="221635" y="0"/>
                  </a:moveTo>
                  <a:cubicBezTo>
                    <a:pt x="227350" y="0"/>
                    <a:pt x="231160" y="3810"/>
                    <a:pt x="231160" y="9525"/>
                  </a:cubicBezTo>
                  <a:lnTo>
                    <a:pt x="231160" y="57150"/>
                  </a:lnTo>
                  <a:cubicBezTo>
                    <a:pt x="231160" y="62865"/>
                    <a:pt x="227350" y="66675"/>
                    <a:pt x="221635" y="66675"/>
                  </a:cubicBezTo>
                  <a:cubicBezTo>
                    <a:pt x="216873" y="66675"/>
                    <a:pt x="212110" y="62865"/>
                    <a:pt x="212110" y="57150"/>
                  </a:cubicBezTo>
                  <a:lnTo>
                    <a:pt x="212110" y="9525"/>
                  </a:lnTo>
                  <a:cubicBezTo>
                    <a:pt x="212110" y="3810"/>
                    <a:pt x="215920" y="0"/>
                    <a:pt x="2216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sp>
        <p:nvSpPr>
          <p:cNvPr id="154" name="Freihandform: Form 153">
            <a:extLst>
              <a:ext uri="{FF2B5EF4-FFF2-40B4-BE49-F238E27FC236}">
                <a16:creationId xmlns:a16="http://schemas.microsoft.com/office/drawing/2014/main" id="{8EBEE715-AAE1-4BA3-87D9-77B3C59A9DBD}"/>
              </a:ext>
            </a:extLst>
          </p:cNvPr>
          <p:cNvSpPr/>
          <p:nvPr/>
        </p:nvSpPr>
        <p:spPr bwMode="gray">
          <a:xfrm rot="8100000">
            <a:off x="5755326" y="4422757"/>
            <a:ext cx="1893916" cy="392244"/>
          </a:xfrm>
          <a:custGeom>
            <a:avLst/>
            <a:gdLst>
              <a:gd name="connsiteX0" fmla="*/ 381838 w 763676"/>
              <a:gd name="connsiteY0" fmla="*/ 0 h 158163"/>
              <a:gd name="connsiteX1" fmla="*/ 763676 w 763676"/>
              <a:gd name="connsiteY1" fmla="*/ 158163 h 158163"/>
              <a:gd name="connsiteX2" fmla="*/ 0 w 763676"/>
              <a:gd name="connsiteY2" fmla="*/ 158163 h 158163"/>
              <a:gd name="connsiteX3" fmla="*/ 381838 w 763676"/>
              <a:gd name="connsiteY3" fmla="*/ 0 h 158163"/>
              <a:gd name="connsiteX0" fmla="*/ 381838 w 763676"/>
              <a:gd name="connsiteY0" fmla="*/ 0 h 167004"/>
              <a:gd name="connsiteX1" fmla="*/ 763676 w 763676"/>
              <a:gd name="connsiteY1" fmla="*/ 158163 h 167004"/>
              <a:gd name="connsiteX2" fmla="*/ 171729 w 763676"/>
              <a:gd name="connsiteY2" fmla="*/ 167004 h 167004"/>
              <a:gd name="connsiteX3" fmla="*/ 0 w 763676"/>
              <a:gd name="connsiteY3" fmla="*/ 158163 h 167004"/>
              <a:gd name="connsiteX4" fmla="*/ 381838 w 763676"/>
              <a:gd name="connsiteY4" fmla="*/ 0 h 167004"/>
              <a:gd name="connsiteX0" fmla="*/ 381838 w 763676"/>
              <a:gd name="connsiteY0" fmla="*/ 0 h 167004"/>
              <a:gd name="connsiteX1" fmla="*/ 763676 w 763676"/>
              <a:gd name="connsiteY1" fmla="*/ 158163 h 167004"/>
              <a:gd name="connsiteX2" fmla="*/ 171729 w 763676"/>
              <a:gd name="connsiteY2" fmla="*/ 167004 h 167004"/>
              <a:gd name="connsiteX3" fmla="*/ 0 w 763676"/>
              <a:gd name="connsiteY3" fmla="*/ 158163 h 167004"/>
              <a:gd name="connsiteX4" fmla="*/ 381838 w 763676"/>
              <a:gd name="connsiteY4" fmla="*/ 0 h 167004"/>
              <a:gd name="connsiteX0" fmla="*/ 171729 w 763676"/>
              <a:gd name="connsiteY0" fmla="*/ 167004 h 258444"/>
              <a:gd name="connsiteX1" fmla="*/ 0 w 763676"/>
              <a:gd name="connsiteY1" fmla="*/ 158163 h 258444"/>
              <a:gd name="connsiteX2" fmla="*/ 381838 w 763676"/>
              <a:gd name="connsiteY2" fmla="*/ 0 h 258444"/>
              <a:gd name="connsiteX3" fmla="*/ 763676 w 763676"/>
              <a:gd name="connsiteY3" fmla="*/ 158163 h 258444"/>
              <a:gd name="connsiteX4" fmla="*/ 263169 w 763676"/>
              <a:gd name="connsiteY4" fmla="*/ 258444 h 258444"/>
              <a:gd name="connsiteX0" fmla="*/ 0 w 763676"/>
              <a:gd name="connsiteY0" fmla="*/ 158163 h 258444"/>
              <a:gd name="connsiteX1" fmla="*/ 381838 w 763676"/>
              <a:gd name="connsiteY1" fmla="*/ 0 h 258444"/>
              <a:gd name="connsiteX2" fmla="*/ 763676 w 763676"/>
              <a:gd name="connsiteY2" fmla="*/ 158163 h 258444"/>
              <a:gd name="connsiteX3" fmla="*/ 263169 w 763676"/>
              <a:gd name="connsiteY3" fmla="*/ 258444 h 258444"/>
              <a:gd name="connsiteX0" fmla="*/ 0 w 763676"/>
              <a:gd name="connsiteY0" fmla="*/ 158163 h 158163"/>
              <a:gd name="connsiteX1" fmla="*/ 381838 w 763676"/>
              <a:gd name="connsiteY1" fmla="*/ 0 h 158163"/>
              <a:gd name="connsiteX2" fmla="*/ 763676 w 763676"/>
              <a:gd name="connsiteY2" fmla="*/ 158163 h 15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3676" h="158163">
                <a:moveTo>
                  <a:pt x="0" y="158163"/>
                </a:moveTo>
                <a:cubicBezTo>
                  <a:pt x="105442" y="52721"/>
                  <a:pt x="243640" y="0"/>
                  <a:pt x="381838" y="0"/>
                </a:cubicBezTo>
                <a:cubicBezTo>
                  <a:pt x="520036" y="0"/>
                  <a:pt x="658234" y="52721"/>
                  <a:pt x="763676" y="158163"/>
                </a:cubicBezTo>
              </a:path>
            </a:pathLst>
          </a:custGeom>
          <a:ln w="127000">
            <a:solidFill>
              <a:schemeClr val="accent1">
                <a:lumMod val="40000"/>
                <a:lumOff val="60000"/>
              </a:schemeClr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1DF74D5-A7C6-4834-8954-68BE9E1524BA}"/>
              </a:ext>
            </a:extLst>
          </p:cNvPr>
          <p:cNvSpPr>
            <a:spLocks noChangeAspect="1"/>
          </p:cNvSpPr>
          <p:nvPr/>
        </p:nvSpPr>
        <p:spPr bwMode="gray">
          <a:xfrm>
            <a:off x="4554351" y="2471397"/>
            <a:ext cx="2679304" cy="2679305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grpSp>
        <p:nvGrpSpPr>
          <p:cNvPr id="176" name="Gruppieren 175">
            <a:extLst>
              <a:ext uri="{FF2B5EF4-FFF2-40B4-BE49-F238E27FC236}">
                <a16:creationId xmlns:a16="http://schemas.microsoft.com/office/drawing/2014/main" id="{0E040ECE-EE92-4294-BD34-BF46FBCB996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594304" y="2172448"/>
            <a:ext cx="599397" cy="599397"/>
            <a:chOff x="5594304" y="2172448"/>
            <a:chExt cx="599397" cy="599397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7A3D894B-D5B6-48E1-91DC-C26381DBE59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594304" y="2172448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1" name="ICON">
              <a:extLst>
                <a:ext uri="{FF2B5EF4-FFF2-40B4-BE49-F238E27FC236}">
                  <a16:creationId xmlns:a16="http://schemas.microsoft.com/office/drawing/2014/main" id="{A582CACE-B310-4EFC-9DDB-B08600A2A09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11502" y="2338742"/>
              <a:ext cx="365000" cy="266809"/>
            </a:xfrm>
            <a:custGeom>
              <a:avLst/>
              <a:gdLst>
                <a:gd name="connsiteX0" fmla="*/ 585582 w 608331"/>
                <a:gd name="connsiteY0" fmla="*/ 61969 h 444683"/>
                <a:gd name="connsiteX1" fmla="*/ 554340 w 608331"/>
                <a:gd name="connsiteY1" fmla="*/ 34251 h 444683"/>
                <a:gd name="connsiteX2" fmla="*/ 541767 w 608331"/>
                <a:gd name="connsiteY2" fmla="*/ 35394 h 444683"/>
                <a:gd name="connsiteX3" fmla="*/ 539576 w 608331"/>
                <a:gd name="connsiteY3" fmla="*/ 9296 h 444683"/>
                <a:gd name="connsiteX4" fmla="*/ 530623 w 608331"/>
                <a:gd name="connsiteY4" fmla="*/ 628 h 444683"/>
                <a:gd name="connsiteX5" fmla="*/ 304023 w 608331"/>
                <a:gd name="connsiteY5" fmla="*/ 76352 h 444683"/>
                <a:gd name="connsiteX6" fmla="*/ 78947 w 608331"/>
                <a:gd name="connsiteY6" fmla="*/ 628 h 444683"/>
                <a:gd name="connsiteX7" fmla="*/ 69993 w 608331"/>
                <a:gd name="connsiteY7" fmla="*/ 9391 h 444683"/>
                <a:gd name="connsiteX8" fmla="*/ 67707 w 608331"/>
                <a:gd name="connsiteY8" fmla="*/ 35680 h 444683"/>
                <a:gd name="connsiteX9" fmla="*/ 53896 w 608331"/>
                <a:gd name="connsiteY9" fmla="*/ 34251 h 444683"/>
                <a:gd name="connsiteX10" fmla="*/ 22749 w 608331"/>
                <a:gd name="connsiteY10" fmla="*/ 61969 h 444683"/>
                <a:gd name="connsiteX11" fmla="*/ 80 w 608331"/>
                <a:gd name="connsiteY11" fmla="*/ 331622 h 444683"/>
                <a:gd name="connsiteX12" fmla="*/ 9795 w 608331"/>
                <a:gd name="connsiteY12" fmla="*/ 356196 h 444683"/>
                <a:gd name="connsiteX13" fmla="*/ 33894 w 608331"/>
                <a:gd name="connsiteY13" fmla="*/ 363911 h 444683"/>
                <a:gd name="connsiteX14" fmla="*/ 229728 w 608331"/>
                <a:gd name="connsiteY14" fmla="*/ 395439 h 444683"/>
                <a:gd name="connsiteX15" fmla="*/ 231728 w 608331"/>
                <a:gd name="connsiteY15" fmla="*/ 399725 h 444683"/>
                <a:gd name="connsiteX16" fmla="*/ 303642 w 608331"/>
                <a:gd name="connsiteY16" fmla="*/ 444683 h 444683"/>
                <a:gd name="connsiteX17" fmla="*/ 303928 w 608331"/>
                <a:gd name="connsiteY17" fmla="*/ 444683 h 444683"/>
                <a:gd name="connsiteX18" fmla="*/ 376413 w 608331"/>
                <a:gd name="connsiteY18" fmla="*/ 399916 h 444683"/>
                <a:gd name="connsiteX19" fmla="*/ 378508 w 608331"/>
                <a:gd name="connsiteY19" fmla="*/ 395534 h 444683"/>
                <a:gd name="connsiteX20" fmla="*/ 574247 w 608331"/>
                <a:gd name="connsiteY20" fmla="*/ 363911 h 444683"/>
                <a:gd name="connsiteX21" fmla="*/ 598536 w 608331"/>
                <a:gd name="connsiteY21" fmla="*/ 356196 h 444683"/>
                <a:gd name="connsiteX22" fmla="*/ 608251 w 608331"/>
                <a:gd name="connsiteY22" fmla="*/ 331431 h 444683"/>
                <a:gd name="connsiteX23" fmla="*/ 585582 w 608331"/>
                <a:gd name="connsiteY23" fmla="*/ 61969 h 444683"/>
                <a:gd name="connsiteX24" fmla="*/ 521193 w 608331"/>
                <a:gd name="connsiteY24" fmla="*/ 19297 h 444683"/>
                <a:gd name="connsiteX25" fmla="*/ 545101 w 608331"/>
                <a:gd name="connsiteY25" fmla="*/ 303618 h 444683"/>
                <a:gd name="connsiteX26" fmla="*/ 313548 w 608331"/>
                <a:gd name="connsiteY26" fmla="*/ 363435 h 444683"/>
                <a:gd name="connsiteX27" fmla="*/ 313548 w 608331"/>
                <a:gd name="connsiteY27" fmla="*/ 94735 h 444683"/>
                <a:gd name="connsiteX28" fmla="*/ 521193 w 608331"/>
                <a:gd name="connsiteY28" fmla="*/ 19297 h 444683"/>
                <a:gd name="connsiteX29" fmla="*/ 294498 w 608331"/>
                <a:gd name="connsiteY29" fmla="*/ 94640 h 444683"/>
                <a:gd name="connsiteX30" fmla="*/ 294498 w 608331"/>
                <a:gd name="connsiteY30" fmla="*/ 363245 h 444683"/>
                <a:gd name="connsiteX31" fmla="*/ 64469 w 608331"/>
                <a:gd name="connsiteY31" fmla="*/ 303523 h 444683"/>
                <a:gd name="connsiteX32" fmla="*/ 88282 w 608331"/>
                <a:gd name="connsiteY32" fmla="*/ 19202 h 444683"/>
                <a:gd name="connsiteX33" fmla="*/ 294498 w 608331"/>
                <a:gd name="connsiteY33" fmla="*/ 94640 h 444683"/>
                <a:gd name="connsiteX34" fmla="*/ 585487 w 608331"/>
                <a:gd name="connsiteY34" fmla="*/ 342290 h 444683"/>
                <a:gd name="connsiteX35" fmla="*/ 576724 w 608331"/>
                <a:gd name="connsiteY35" fmla="*/ 345052 h 444683"/>
                <a:gd name="connsiteX36" fmla="*/ 367459 w 608331"/>
                <a:gd name="connsiteY36" fmla="*/ 379437 h 444683"/>
                <a:gd name="connsiteX37" fmla="*/ 362125 w 608331"/>
                <a:gd name="connsiteY37" fmla="*/ 385152 h 444683"/>
                <a:gd name="connsiteX38" fmla="*/ 359363 w 608331"/>
                <a:gd name="connsiteY38" fmla="*/ 391439 h 444683"/>
                <a:gd name="connsiteX39" fmla="*/ 303928 w 608331"/>
                <a:gd name="connsiteY39" fmla="*/ 425633 h 444683"/>
                <a:gd name="connsiteX40" fmla="*/ 303737 w 608331"/>
                <a:gd name="connsiteY40" fmla="*/ 425633 h 444683"/>
                <a:gd name="connsiteX41" fmla="*/ 248873 w 608331"/>
                <a:gd name="connsiteY41" fmla="*/ 391343 h 444683"/>
                <a:gd name="connsiteX42" fmla="*/ 246206 w 608331"/>
                <a:gd name="connsiteY42" fmla="*/ 385247 h 444683"/>
                <a:gd name="connsiteX43" fmla="*/ 240872 w 608331"/>
                <a:gd name="connsiteY43" fmla="*/ 379437 h 444683"/>
                <a:gd name="connsiteX44" fmla="*/ 31417 w 608331"/>
                <a:gd name="connsiteY44" fmla="*/ 345052 h 444683"/>
                <a:gd name="connsiteX45" fmla="*/ 22845 w 608331"/>
                <a:gd name="connsiteY45" fmla="*/ 342290 h 444683"/>
                <a:gd name="connsiteX46" fmla="*/ 19035 w 608331"/>
                <a:gd name="connsiteY46" fmla="*/ 333146 h 444683"/>
                <a:gd name="connsiteX47" fmla="*/ 41704 w 608331"/>
                <a:gd name="connsiteY47" fmla="*/ 63588 h 444683"/>
                <a:gd name="connsiteX48" fmla="*/ 52944 w 608331"/>
                <a:gd name="connsiteY48" fmla="*/ 53301 h 444683"/>
                <a:gd name="connsiteX49" fmla="*/ 66088 w 608331"/>
                <a:gd name="connsiteY49" fmla="*/ 54635 h 444683"/>
                <a:gd name="connsiteX50" fmla="*/ 44562 w 608331"/>
                <a:gd name="connsiteY50" fmla="*/ 312286 h 444683"/>
                <a:gd name="connsiteX51" fmla="*/ 47038 w 608331"/>
                <a:gd name="connsiteY51" fmla="*/ 319525 h 444683"/>
                <a:gd name="connsiteX52" fmla="*/ 54087 w 608331"/>
                <a:gd name="connsiteY52" fmla="*/ 322573 h 444683"/>
                <a:gd name="connsiteX53" fmla="*/ 297641 w 608331"/>
                <a:gd name="connsiteY53" fmla="*/ 389153 h 444683"/>
                <a:gd name="connsiteX54" fmla="*/ 297736 w 608331"/>
                <a:gd name="connsiteY54" fmla="*/ 389248 h 444683"/>
                <a:gd name="connsiteX55" fmla="*/ 299927 w 608331"/>
                <a:gd name="connsiteY55" fmla="*/ 390677 h 444683"/>
                <a:gd name="connsiteX56" fmla="*/ 300213 w 608331"/>
                <a:gd name="connsiteY56" fmla="*/ 390772 h 444683"/>
                <a:gd name="connsiteX57" fmla="*/ 303928 w 608331"/>
                <a:gd name="connsiteY57" fmla="*/ 391629 h 444683"/>
                <a:gd name="connsiteX58" fmla="*/ 304213 w 608331"/>
                <a:gd name="connsiteY58" fmla="*/ 391534 h 444683"/>
                <a:gd name="connsiteX59" fmla="*/ 307547 w 608331"/>
                <a:gd name="connsiteY59" fmla="*/ 390772 h 444683"/>
                <a:gd name="connsiteX60" fmla="*/ 307833 w 608331"/>
                <a:gd name="connsiteY60" fmla="*/ 390677 h 444683"/>
                <a:gd name="connsiteX61" fmla="*/ 310119 w 608331"/>
                <a:gd name="connsiteY61" fmla="*/ 389248 h 444683"/>
                <a:gd name="connsiteX62" fmla="*/ 310214 w 608331"/>
                <a:gd name="connsiteY62" fmla="*/ 389248 h 444683"/>
                <a:gd name="connsiteX63" fmla="*/ 555292 w 608331"/>
                <a:gd name="connsiteY63" fmla="*/ 322668 h 444683"/>
                <a:gd name="connsiteX64" fmla="*/ 562341 w 608331"/>
                <a:gd name="connsiteY64" fmla="*/ 319620 h 444683"/>
                <a:gd name="connsiteX65" fmla="*/ 564817 w 608331"/>
                <a:gd name="connsiteY65" fmla="*/ 312381 h 444683"/>
                <a:gd name="connsiteX66" fmla="*/ 543196 w 608331"/>
                <a:gd name="connsiteY66" fmla="*/ 54349 h 444683"/>
                <a:gd name="connsiteX67" fmla="*/ 555102 w 608331"/>
                <a:gd name="connsiteY67" fmla="*/ 53301 h 444683"/>
                <a:gd name="connsiteX68" fmla="*/ 566437 w 608331"/>
                <a:gd name="connsiteY68" fmla="*/ 63588 h 444683"/>
                <a:gd name="connsiteX69" fmla="*/ 589106 w 608331"/>
                <a:gd name="connsiteY69" fmla="*/ 333050 h 444683"/>
                <a:gd name="connsiteX70" fmla="*/ 585487 w 608331"/>
                <a:gd name="connsiteY70" fmla="*/ 342290 h 44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08331" h="444683">
                  <a:moveTo>
                    <a:pt x="585582" y="61969"/>
                  </a:moveTo>
                  <a:cubicBezTo>
                    <a:pt x="584248" y="45776"/>
                    <a:pt x="570723" y="33680"/>
                    <a:pt x="554340" y="34251"/>
                  </a:cubicBezTo>
                  <a:cubicBezTo>
                    <a:pt x="549577" y="34537"/>
                    <a:pt x="545482" y="34918"/>
                    <a:pt x="541767" y="35394"/>
                  </a:cubicBezTo>
                  <a:lnTo>
                    <a:pt x="539576" y="9296"/>
                  </a:lnTo>
                  <a:cubicBezTo>
                    <a:pt x="539195" y="4533"/>
                    <a:pt x="535385" y="818"/>
                    <a:pt x="530623" y="628"/>
                  </a:cubicBezTo>
                  <a:cubicBezTo>
                    <a:pt x="392891" y="-6706"/>
                    <a:pt x="325644" y="52158"/>
                    <a:pt x="304023" y="76352"/>
                  </a:cubicBezTo>
                  <a:cubicBezTo>
                    <a:pt x="282592" y="52158"/>
                    <a:pt x="215821" y="-6706"/>
                    <a:pt x="78947" y="628"/>
                  </a:cubicBezTo>
                  <a:cubicBezTo>
                    <a:pt x="74184" y="914"/>
                    <a:pt x="70374" y="4628"/>
                    <a:pt x="69993" y="9391"/>
                  </a:cubicBezTo>
                  <a:lnTo>
                    <a:pt x="67707" y="35680"/>
                  </a:lnTo>
                  <a:cubicBezTo>
                    <a:pt x="63897" y="35013"/>
                    <a:pt x="59421" y="34632"/>
                    <a:pt x="53896" y="34251"/>
                  </a:cubicBezTo>
                  <a:cubicBezTo>
                    <a:pt x="37704" y="33489"/>
                    <a:pt x="24083" y="45776"/>
                    <a:pt x="22749" y="61969"/>
                  </a:cubicBezTo>
                  <a:lnTo>
                    <a:pt x="80" y="331622"/>
                  </a:lnTo>
                  <a:cubicBezTo>
                    <a:pt x="-587" y="340861"/>
                    <a:pt x="2937" y="349910"/>
                    <a:pt x="9795" y="356196"/>
                  </a:cubicBezTo>
                  <a:cubicBezTo>
                    <a:pt x="16368" y="362387"/>
                    <a:pt x="25226" y="365150"/>
                    <a:pt x="33894" y="363911"/>
                  </a:cubicBezTo>
                  <a:cubicBezTo>
                    <a:pt x="67803" y="359625"/>
                    <a:pt x="138002" y="358006"/>
                    <a:pt x="229728" y="395439"/>
                  </a:cubicBezTo>
                  <a:cubicBezTo>
                    <a:pt x="230299" y="396677"/>
                    <a:pt x="230966" y="398106"/>
                    <a:pt x="231728" y="399725"/>
                  </a:cubicBezTo>
                  <a:cubicBezTo>
                    <a:pt x="245063" y="427348"/>
                    <a:pt x="272590" y="444493"/>
                    <a:pt x="303642" y="444683"/>
                  </a:cubicBezTo>
                  <a:cubicBezTo>
                    <a:pt x="303737" y="444683"/>
                    <a:pt x="303832" y="444683"/>
                    <a:pt x="303928" y="444683"/>
                  </a:cubicBezTo>
                  <a:cubicBezTo>
                    <a:pt x="335074" y="444683"/>
                    <a:pt x="362887" y="427538"/>
                    <a:pt x="376413" y="399916"/>
                  </a:cubicBezTo>
                  <a:cubicBezTo>
                    <a:pt x="377270" y="398201"/>
                    <a:pt x="377937" y="396773"/>
                    <a:pt x="378508" y="395534"/>
                  </a:cubicBezTo>
                  <a:cubicBezTo>
                    <a:pt x="469663" y="358101"/>
                    <a:pt x="540243" y="359625"/>
                    <a:pt x="574247" y="363911"/>
                  </a:cubicBezTo>
                  <a:cubicBezTo>
                    <a:pt x="583105" y="365150"/>
                    <a:pt x="591868" y="362387"/>
                    <a:pt x="598536" y="356196"/>
                  </a:cubicBezTo>
                  <a:cubicBezTo>
                    <a:pt x="605394" y="349814"/>
                    <a:pt x="608918" y="340861"/>
                    <a:pt x="608251" y="331431"/>
                  </a:cubicBezTo>
                  <a:lnTo>
                    <a:pt x="585582" y="61969"/>
                  </a:lnTo>
                  <a:close/>
                  <a:moveTo>
                    <a:pt x="521193" y="19297"/>
                  </a:moveTo>
                  <a:lnTo>
                    <a:pt x="545101" y="303618"/>
                  </a:lnTo>
                  <a:cubicBezTo>
                    <a:pt x="420228" y="304380"/>
                    <a:pt x="344314" y="343433"/>
                    <a:pt x="313548" y="363435"/>
                  </a:cubicBezTo>
                  <a:lnTo>
                    <a:pt x="313548" y="94735"/>
                  </a:lnTo>
                  <a:cubicBezTo>
                    <a:pt x="323835" y="81686"/>
                    <a:pt x="383938" y="14725"/>
                    <a:pt x="521193" y="19297"/>
                  </a:cubicBezTo>
                  <a:close/>
                  <a:moveTo>
                    <a:pt x="294498" y="94640"/>
                  </a:moveTo>
                  <a:lnTo>
                    <a:pt x="294498" y="363245"/>
                  </a:lnTo>
                  <a:cubicBezTo>
                    <a:pt x="263922" y="343147"/>
                    <a:pt x="188580" y="304285"/>
                    <a:pt x="64469" y="303523"/>
                  </a:cubicBezTo>
                  <a:lnTo>
                    <a:pt x="88282" y="19202"/>
                  </a:lnTo>
                  <a:cubicBezTo>
                    <a:pt x="224775" y="14820"/>
                    <a:pt x="284306" y="81781"/>
                    <a:pt x="294498" y="94640"/>
                  </a:cubicBezTo>
                  <a:close/>
                  <a:moveTo>
                    <a:pt x="585487" y="342290"/>
                  </a:moveTo>
                  <a:cubicBezTo>
                    <a:pt x="584058" y="343623"/>
                    <a:pt x="581200" y="345623"/>
                    <a:pt x="576724" y="345052"/>
                  </a:cubicBezTo>
                  <a:cubicBezTo>
                    <a:pt x="540243" y="340480"/>
                    <a:pt x="464519" y="338765"/>
                    <a:pt x="367459" y="379437"/>
                  </a:cubicBezTo>
                  <a:cubicBezTo>
                    <a:pt x="364983" y="380485"/>
                    <a:pt x="362983" y="382580"/>
                    <a:pt x="362125" y="385152"/>
                  </a:cubicBezTo>
                  <a:cubicBezTo>
                    <a:pt x="362030" y="385438"/>
                    <a:pt x="361173" y="387724"/>
                    <a:pt x="359363" y="391439"/>
                  </a:cubicBezTo>
                  <a:cubicBezTo>
                    <a:pt x="348981" y="412584"/>
                    <a:pt x="327740" y="425633"/>
                    <a:pt x="303928" y="425633"/>
                  </a:cubicBezTo>
                  <a:cubicBezTo>
                    <a:pt x="303832" y="425633"/>
                    <a:pt x="303737" y="425633"/>
                    <a:pt x="303737" y="425633"/>
                  </a:cubicBezTo>
                  <a:cubicBezTo>
                    <a:pt x="279639" y="425538"/>
                    <a:pt x="259160" y="412775"/>
                    <a:pt x="248873" y="391343"/>
                  </a:cubicBezTo>
                  <a:cubicBezTo>
                    <a:pt x="247063" y="387724"/>
                    <a:pt x="246206" y="385438"/>
                    <a:pt x="246206" y="385247"/>
                  </a:cubicBezTo>
                  <a:cubicBezTo>
                    <a:pt x="245349" y="382676"/>
                    <a:pt x="243348" y="380485"/>
                    <a:pt x="240872" y="379437"/>
                  </a:cubicBezTo>
                  <a:cubicBezTo>
                    <a:pt x="143241" y="338670"/>
                    <a:pt x="67803" y="340385"/>
                    <a:pt x="31417" y="345052"/>
                  </a:cubicBezTo>
                  <a:cubicBezTo>
                    <a:pt x="27226" y="345623"/>
                    <a:pt x="24178" y="343528"/>
                    <a:pt x="22845" y="342290"/>
                  </a:cubicBezTo>
                  <a:cubicBezTo>
                    <a:pt x="20178" y="339908"/>
                    <a:pt x="18844" y="336479"/>
                    <a:pt x="19035" y="333146"/>
                  </a:cubicBezTo>
                  <a:lnTo>
                    <a:pt x="41704" y="63588"/>
                  </a:lnTo>
                  <a:cubicBezTo>
                    <a:pt x="42180" y="57492"/>
                    <a:pt x="46943" y="52920"/>
                    <a:pt x="52944" y="53301"/>
                  </a:cubicBezTo>
                  <a:cubicBezTo>
                    <a:pt x="59135" y="53682"/>
                    <a:pt x="63326" y="54158"/>
                    <a:pt x="66088" y="54635"/>
                  </a:cubicBezTo>
                  <a:lnTo>
                    <a:pt x="44562" y="312286"/>
                  </a:lnTo>
                  <a:cubicBezTo>
                    <a:pt x="44371" y="314953"/>
                    <a:pt x="45228" y="317620"/>
                    <a:pt x="47038" y="319525"/>
                  </a:cubicBezTo>
                  <a:cubicBezTo>
                    <a:pt x="48848" y="321525"/>
                    <a:pt x="51515" y="322763"/>
                    <a:pt x="54087" y="322573"/>
                  </a:cubicBezTo>
                  <a:cubicBezTo>
                    <a:pt x="216869" y="320763"/>
                    <a:pt x="296879" y="388486"/>
                    <a:pt x="297641" y="389153"/>
                  </a:cubicBezTo>
                  <a:cubicBezTo>
                    <a:pt x="297641" y="389153"/>
                    <a:pt x="297736" y="389153"/>
                    <a:pt x="297736" y="389248"/>
                  </a:cubicBezTo>
                  <a:cubicBezTo>
                    <a:pt x="298403" y="389819"/>
                    <a:pt x="299165" y="390296"/>
                    <a:pt x="299927" y="390677"/>
                  </a:cubicBezTo>
                  <a:cubicBezTo>
                    <a:pt x="300022" y="390677"/>
                    <a:pt x="300118" y="390677"/>
                    <a:pt x="300213" y="390772"/>
                  </a:cubicBezTo>
                  <a:cubicBezTo>
                    <a:pt x="301356" y="391248"/>
                    <a:pt x="302594" y="391629"/>
                    <a:pt x="303928" y="391629"/>
                  </a:cubicBezTo>
                  <a:cubicBezTo>
                    <a:pt x="304023" y="391629"/>
                    <a:pt x="304118" y="391534"/>
                    <a:pt x="304213" y="391534"/>
                  </a:cubicBezTo>
                  <a:cubicBezTo>
                    <a:pt x="305356" y="391534"/>
                    <a:pt x="306499" y="391248"/>
                    <a:pt x="307547" y="390772"/>
                  </a:cubicBezTo>
                  <a:cubicBezTo>
                    <a:pt x="307642" y="390772"/>
                    <a:pt x="307738" y="390772"/>
                    <a:pt x="307833" y="390677"/>
                  </a:cubicBezTo>
                  <a:cubicBezTo>
                    <a:pt x="308690" y="390296"/>
                    <a:pt x="309452" y="389819"/>
                    <a:pt x="310119" y="389248"/>
                  </a:cubicBezTo>
                  <a:cubicBezTo>
                    <a:pt x="310119" y="389248"/>
                    <a:pt x="310119" y="389248"/>
                    <a:pt x="310214" y="389248"/>
                  </a:cubicBezTo>
                  <a:cubicBezTo>
                    <a:pt x="310976" y="388581"/>
                    <a:pt x="391367" y="320668"/>
                    <a:pt x="555292" y="322668"/>
                  </a:cubicBezTo>
                  <a:cubicBezTo>
                    <a:pt x="558150" y="322859"/>
                    <a:pt x="560531" y="321620"/>
                    <a:pt x="562341" y="319620"/>
                  </a:cubicBezTo>
                  <a:cubicBezTo>
                    <a:pt x="564151" y="317620"/>
                    <a:pt x="565103" y="315048"/>
                    <a:pt x="564817" y="312381"/>
                  </a:cubicBezTo>
                  <a:lnTo>
                    <a:pt x="543196" y="54349"/>
                  </a:lnTo>
                  <a:cubicBezTo>
                    <a:pt x="547482" y="53777"/>
                    <a:pt x="552721" y="53396"/>
                    <a:pt x="555102" y="53301"/>
                  </a:cubicBezTo>
                  <a:cubicBezTo>
                    <a:pt x="561198" y="53111"/>
                    <a:pt x="565960" y="57492"/>
                    <a:pt x="566437" y="63588"/>
                  </a:cubicBezTo>
                  <a:lnTo>
                    <a:pt x="589106" y="333050"/>
                  </a:lnTo>
                  <a:cubicBezTo>
                    <a:pt x="589487" y="336479"/>
                    <a:pt x="588154" y="339908"/>
                    <a:pt x="585487" y="34229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77" name="Gruppieren 176">
            <a:extLst>
              <a:ext uri="{FF2B5EF4-FFF2-40B4-BE49-F238E27FC236}">
                <a16:creationId xmlns:a16="http://schemas.microsoft.com/office/drawing/2014/main" id="{E42FF954-81C3-4074-9BD0-1F709964132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254815" y="3361502"/>
            <a:ext cx="599397" cy="599397"/>
            <a:chOff x="4254815" y="3361502"/>
            <a:chExt cx="599397" cy="599397"/>
          </a:xfrm>
        </p:grpSpPr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4AA1B769-E166-41F4-BF38-6EE4D9AB23E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54815" y="3361502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51" name="Freihandform: Form 150">
              <a:extLst>
                <a:ext uri="{FF2B5EF4-FFF2-40B4-BE49-F238E27FC236}">
                  <a16:creationId xmlns:a16="http://schemas.microsoft.com/office/drawing/2014/main" id="{195B8D6B-8269-4ABE-9F57-A665146D271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415047" y="3512639"/>
              <a:ext cx="278932" cy="297123"/>
            </a:xfrm>
            <a:custGeom>
              <a:avLst/>
              <a:gdLst>
                <a:gd name="connsiteX0" fmla="*/ 25337 w 464887"/>
                <a:gd name="connsiteY0" fmla="*/ 99727 h 495205"/>
                <a:gd name="connsiteX1" fmla="*/ 19050 w 464887"/>
                <a:gd name="connsiteY1" fmla="*/ 105727 h 495205"/>
                <a:gd name="connsiteX2" fmla="*/ 19050 w 464887"/>
                <a:gd name="connsiteY2" fmla="*/ 115252 h 495205"/>
                <a:gd name="connsiteX3" fmla="*/ 25337 w 464887"/>
                <a:gd name="connsiteY3" fmla="*/ 121348 h 495205"/>
                <a:gd name="connsiteX4" fmla="*/ 30385 w 464887"/>
                <a:gd name="connsiteY4" fmla="*/ 121348 h 495205"/>
                <a:gd name="connsiteX5" fmla="*/ 34862 w 464887"/>
                <a:gd name="connsiteY5" fmla="*/ 121348 h 495205"/>
                <a:gd name="connsiteX6" fmla="*/ 66675 w 464887"/>
                <a:gd name="connsiteY6" fmla="*/ 121348 h 495205"/>
                <a:gd name="connsiteX7" fmla="*/ 76200 w 464887"/>
                <a:gd name="connsiteY7" fmla="*/ 130873 h 495205"/>
                <a:gd name="connsiteX8" fmla="*/ 66675 w 464887"/>
                <a:gd name="connsiteY8" fmla="*/ 140398 h 495205"/>
                <a:gd name="connsiteX9" fmla="*/ 34862 w 464887"/>
                <a:gd name="connsiteY9" fmla="*/ 140398 h 495205"/>
                <a:gd name="connsiteX10" fmla="*/ 34862 w 464887"/>
                <a:gd name="connsiteY10" fmla="*/ 148780 h 495205"/>
                <a:gd name="connsiteX11" fmla="*/ 53054 w 464887"/>
                <a:gd name="connsiteY11" fmla="*/ 148780 h 495205"/>
                <a:gd name="connsiteX12" fmla="*/ 62579 w 464887"/>
                <a:gd name="connsiteY12" fmla="*/ 158305 h 495205"/>
                <a:gd name="connsiteX13" fmla="*/ 53054 w 464887"/>
                <a:gd name="connsiteY13" fmla="*/ 167830 h 495205"/>
                <a:gd name="connsiteX14" fmla="*/ 34862 w 464887"/>
                <a:gd name="connsiteY14" fmla="*/ 167830 h 495205"/>
                <a:gd name="connsiteX15" fmla="*/ 34862 w 464887"/>
                <a:gd name="connsiteY15" fmla="*/ 176212 h 495205"/>
                <a:gd name="connsiteX16" fmla="*/ 66675 w 464887"/>
                <a:gd name="connsiteY16" fmla="*/ 176212 h 495205"/>
                <a:gd name="connsiteX17" fmla="*/ 76200 w 464887"/>
                <a:gd name="connsiteY17" fmla="*/ 185737 h 495205"/>
                <a:gd name="connsiteX18" fmla="*/ 66675 w 464887"/>
                <a:gd name="connsiteY18" fmla="*/ 195262 h 495205"/>
                <a:gd name="connsiteX19" fmla="*/ 34862 w 464887"/>
                <a:gd name="connsiteY19" fmla="*/ 195262 h 495205"/>
                <a:gd name="connsiteX20" fmla="*/ 34862 w 464887"/>
                <a:gd name="connsiteY20" fmla="*/ 203740 h 495205"/>
                <a:gd name="connsiteX21" fmla="*/ 53054 w 464887"/>
                <a:gd name="connsiteY21" fmla="*/ 203740 h 495205"/>
                <a:gd name="connsiteX22" fmla="*/ 62579 w 464887"/>
                <a:gd name="connsiteY22" fmla="*/ 213265 h 495205"/>
                <a:gd name="connsiteX23" fmla="*/ 53054 w 464887"/>
                <a:gd name="connsiteY23" fmla="*/ 222790 h 495205"/>
                <a:gd name="connsiteX24" fmla="*/ 34862 w 464887"/>
                <a:gd name="connsiteY24" fmla="*/ 222790 h 495205"/>
                <a:gd name="connsiteX25" fmla="*/ 34862 w 464887"/>
                <a:gd name="connsiteY25" fmla="*/ 231172 h 495205"/>
                <a:gd name="connsiteX26" fmla="*/ 66580 w 464887"/>
                <a:gd name="connsiteY26" fmla="*/ 231172 h 495205"/>
                <a:gd name="connsiteX27" fmla="*/ 76105 w 464887"/>
                <a:gd name="connsiteY27" fmla="*/ 240697 h 495205"/>
                <a:gd name="connsiteX28" fmla="*/ 66580 w 464887"/>
                <a:gd name="connsiteY28" fmla="*/ 250222 h 495205"/>
                <a:gd name="connsiteX29" fmla="*/ 34766 w 464887"/>
                <a:gd name="connsiteY29" fmla="*/ 250222 h 495205"/>
                <a:gd name="connsiteX30" fmla="*/ 34766 w 464887"/>
                <a:gd name="connsiteY30" fmla="*/ 439960 h 495205"/>
                <a:gd name="connsiteX31" fmla="*/ 71438 w 464887"/>
                <a:gd name="connsiteY31" fmla="*/ 476059 h 495205"/>
                <a:gd name="connsiteX32" fmla="*/ 84487 w 464887"/>
                <a:gd name="connsiteY32" fmla="*/ 476059 h 495205"/>
                <a:gd name="connsiteX33" fmla="*/ 121158 w 464887"/>
                <a:gd name="connsiteY33" fmla="*/ 439960 h 495205"/>
                <a:gd name="connsiteX34" fmla="*/ 121158 w 464887"/>
                <a:gd name="connsiteY34" fmla="*/ 121253 h 495205"/>
                <a:gd name="connsiteX35" fmla="*/ 130683 w 464887"/>
                <a:gd name="connsiteY35" fmla="*/ 121253 h 495205"/>
                <a:gd name="connsiteX36" fmla="*/ 136970 w 464887"/>
                <a:gd name="connsiteY36" fmla="*/ 115252 h 495205"/>
                <a:gd name="connsiteX37" fmla="*/ 136970 w 464887"/>
                <a:gd name="connsiteY37" fmla="*/ 105727 h 495205"/>
                <a:gd name="connsiteX38" fmla="*/ 130683 w 464887"/>
                <a:gd name="connsiteY38" fmla="*/ 99727 h 495205"/>
                <a:gd name="connsiteX39" fmla="*/ 25337 w 464887"/>
                <a:gd name="connsiteY39" fmla="*/ 80677 h 495205"/>
                <a:gd name="connsiteX40" fmla="*/ 130683 w 464887"/>
                <a:gd name="connsiteY40" fmla="*/ 80677 h 495205"/>
                <a:gd name="connsiteX41" fmla="*/ 156019 w 464887"/>
                <a:gd name="connsiteY41" fmla="*/ 105727 h 495205"/>
                <a:gd name="connsiteX42" fmla="*/ 156115 w 464887"/>
                <a:gd name="connsiteY42" fmla="*/ 105727 h 495205"/>
                <a:gd name="connsiteX43" fmla="*/ 156115 w 464887"/>
                <a:gd name="connsiteY43" fmla="*/ 115157 h 495205"/>
                <a:gd name="connsiteX44" fmla="*/ 140303 w 464887"/>
                <a:gd name="connsiteY44" fmla="*/ 138493 h 495205"/>
                <a:gd name="connsiteX45" fmla="*/ 140303 w 464887"/>
                <a:gd name="connsiteY45" fmla="*/ 440055 h 495205"/>
                <a:gd name="connsiteX46" fmla="*/ 84582 w 464887"/>
                <a:gd name="connsiteY46" fmla="*/ 495205 h 495205"/>
                <a:gd name="connsiteX47" fmla="*/ 71533 w 464887"/>
                <a:gd name="connsiteY47" fmla="*/ 495205 h 495205"/>
                <a:gd name="connsiteX48" fmla="*/ 15812 w 464887"/>
                <a:gd name="connsiteY48" fmla="*/ 440055 h 495205"/>
                <a:gd name="connsiteX49" fmla="*/ 15812 w 464887"/>
                <a:gd name="connsiteY49" fmla="*/ 138589 h 495205"/>
                <a:gd name="connsiteX50" fmla="*/ 0 w 464887"/>
                <a:gd name="connsiteY50" fmla="*/ 115252 h 495205"/>
                <a:gd name="connsiteX51" fmla="*/ 0 w 464887"/>
                <a:gd name="connsiteY51" fmla="*/ 105727 h 495205"/>
                <a:gd name="connsiteX52" fmla="*/ 25337 w 464887"/>
                <a:gd name="connsiteY52" fmla="*/ 80677 h 495205"/>
                <a:gd name="connsiteX53" fmla="*/ 225552 w 464887"/>
                <a:gd name="connsiteY53" fmla="*/ 0 h 495205"/>
                <a:gd name="connsiteX54" fmla="*/ 328898 w 464887"/>
                <a:gd name="connsiteY54" fmla="*/ 0 h 495205"/>
                <a:gd name="connsiteX55" fmla="*/ 354425 w 464887"/>
                <a:gd name="connsiteY55" fmla="*/ 25432 h 495205"/>
                <a:gd name="connsiteX56" fmla="*/ 354425 w 464887"/>
                <a:gd name="connsiteY56" fmla="*/ 34100 h 495205"/>
                <a:gd name="connsiteX57" fmla="*/ 338423 w 464887"/>
                <a:gd name="connsiteY57" fmla="*/ 57626 h 495205"/>
                <a:gd name="connsiteX58" fmla="*/ 338423 w 464887"/>
                <a:gd name="connsiteY58" fmla="*/ 142399 h 495205"/>
                <a:gd name="connsiteX59" fmla="*/ 347091 w 464887"/>
                <a:gd name="connsiteY59" fmla="*/ 180308 h 495205"/>
                <a:gd name="connsiteX60" fmla="*/ 459486 w 464887"/>
                <a:gd name="connsiteY60" fmla="*/ 417671 h 495205"/>
                <a:gd name="connsiteX61" fmla="*/ 456628 w 464887"/>
                <a:gd name="connsiteY61" fmla="*/ 469297 h 495205"/>
                <a:gd name="connsiteX62" fmla="*/ 410146 w 464887"/>
                <a:gd name="connsiteY62" fmla="*/ 495110 h 495205"/>
                <a:gd name="connsiteX63" fmla="*/ 163639 w 464887"/>
                <a:gd name="connsiteY63" fmla="*/ 495110 h 495205"/>
                <a:gd name="connsiteX64" fmla="*/ 154114 w 464887"/>
                <a:gd name="connsiteY64" fmla="*/ 485585 h 495205"/>
                <a:gd name="connsiteX65" fmla="*/ 163639 w 464887"/>
                <a:gd name="connsiteY65" fmla="*/ 476060 h 495205"/>
                <a:gd name="connsiteX66" fmla="*/ 410241 w 464887"/>
                <a:gd name="connsiteY66" fmla="*/ 476060 h 495205"/>
                <a:gd name="connsiteX67" fmla="*/ 440531 w 464887"/>
                <a:gd name="connsiteY67" fmla="*/ 459296 h 495205"/>
                <a:gd name="connsiteX68" fmla="*/ 442341 w 464887"/>
                <a:gd name="connsiteY68" fmla="*/ 425958 h 495205"/>
                <a:gd name="connsiteX69" fmla="*/ 390429 w 464887"/>
                <a:gd name="connsiteY69" fmla="*/ 316421 h 495205"/>
                <a:gd name="connsiteX70" fmla="*/ 164115 w 464887"/>
                <a:gd name="connsiteY70" fmla="*/ 407099 h 495205"/>
                <a:gd name="connsiteX71" fmla="*/ 163068 w 464887"/>
                <a:gd name="connsiteY71" fmla="*/ 407194 h 495205"/>
                <a:gd name="connsiteX72" fmla="*/ 153638 w 464887"/>
                <a:gd name="connsiteY72" fmla="*/ 398717 h 495205"/>
                <a:gd name="connsiteX73" fmla="*/ 162115 w 464887"/>
                <a:gd name="connsiteY73" fmla="*/ 388239 h 495205"/>
                <a:gd name="connsiteX74" fmla="*/ 381666 w 464887"/>
                <a:gd name="connsiteY74" fmla="*/ 297942 h 495205"/>
                <a:gd name="connsiteX75" fmla="*/ 329755 w 464887"/>
                <a:gd name="connsiteY75" fmla="*/ 188405 h 495205"/>
                <a:gd name="connsiteX76" fmla="*/ 323088 w 464887"/>
                <a:gd name="connsiteY76" fmla="*/ 169355 h 495205"/>
                <a:gd name="connsiteX77" fmla="*/ 287559 w 464887"/>
                <a:gd name="connsiteY77" fmla="*/ 169355 h 495205"/>
                <a:gd name="connsiteX78" fmla="*/ 278034 w 464887"/>
                <a:gd name="connsiteY78" fmla="*/ 159830 h 495205"/>
                <a:gd name="connsiteX79" fmla="*/ 287559 w 464887"/>
                <a:gd name="connsiteY79" fmla="*/ 150305 h 495205"/>
                <a:gd name="connsiteX80" fmla="*/ 319849 w 464887"/>
                <a:gd name="connsiteY80" fmla="*/ 150305 h 495205"/>
                <a:gd name="connsiteX81" fmla="*/ 319373 w 464887"/>
                <a:gd name="connsiteY81" fmla="*/ 142399 h 495205"/>
                <a:gd name="connsiteX82" fmla="*/ 319373 w 464887"/>
                <a:gd name="connsiteY82" fmla="*/ 141827 h 495205"/>
                <a:gd name="connsiteX83" fmla="*/ 301085 w 464887"/>
                <a:gd name="connsiteY83" fmla="*/ 141827 h 495205"/>
                <a:gd name="connsiteX84" fmla="*/ 291560 w 464887"/>
                <a:gd name="connsiteY84" fmla="*/ 132302 h 495205"/>
                <a:gd name="connsiteX85" fmla="*/ 301085 w 464887"/>
                <a:gd name="connsiteY85" fmla="*/ 122777 h 495205"/>
                <a:gd name="connsiteX86" fmla="*/ 319373 w 464887"/>
                <a:gd name="connsiteY86" fmla="*/ 122777 h 495205"/>
                <a:gd name="connsiteX87" fmla="*/ 319373 w 464887"/>
                <a:gd name="connsiteY87" fmla="*/ 114395 h 495205"/>
                <a:gd name="connsiteX88" fmla="*/ 287464 w 464887"/>
                <a:gd name="connsiteY88" fmla="*/ 114395 h 495205"/>
                <a:gd name="connsiteX89" fmla="*/ 277939 w 464887"/>
                <a:gd name="connsiteY89" fmla="*/ 104870 h 495205"/>
                <a:gd name="connsiteX90" fmla="*/ 287464 w 464887"/>
                <a:gd name="connsiteY90" fmla="*/ 95345 h 495205"/>
                <a:gd name="connsiteX91" fmla="*/ 319373 w 464887"/>
                <a:gd name="connsiteY91" fmla="*/ 95345 h 495205"/>
                <a:gd name="connsiteX92" fmla="*/ 319373 w 464887"/>
                <a:gd name="connsiteY92" fmla="*/ 86963 h 495205"/>
                <a:gd name="connsiteX93" fmla="*/ 301085 w 464887"/>
                <a:gd name="connsiteY93" fmla="*/ 86963 h 495205"/>
                <a:gd name="connsiteX94" fmla="*/ 291560 w 464887"/>
                <a:gd name="connsiteY94" fmla="*/ 77438 h 495205"/>
                <a:gd name="connsiteX95" fmla="*/ 301085 w 464887"/>
                <a:gd name="connsiteY95" fmla="*/ 67913 h 495205"/>
                <a:gd name="connsiteX96" fmla="*/ 319373 w 464887"/>
                <a:gd name="connsiteY96" fmla="*/ 67913 h 495205"/>
                <a:gd name="connsiteX97" fmla="*/ 319373 w 464887"/>
                <a:gd name="connsiteY97" fmla="*/ 59531 h 495205"/>
                <a:gd name="connsiteX98" fmla="*/ 287464 w 464887"/>
                <a:gd name="connsiteY98" fmla="*/ 59531 h 495205"/>
                <a:gd name="connsiteX99" fmla="*/ 277939 w 464887"/>
                <a:gd name="connsiteY99" fmla="*/ 50006 h 495205"/>
                <a:gd name="connsiteX100" fmla="*/ 287464 w 464887"/>
                <a:gd name="connsiteY100" fmla="*/ 40481 h 495205"/>
                <a:gd name="connsiteX101" fmla="*/ 319373 w 464887"/>
                <a:gd name="connsiteY101" fmla="*/ 40481 h 495205"/>
                <a:gd name="connsiteX102" fmla="*/ 323754 w 464887"/>
                <a:gd name="connsiteY102" fmla="*/ 40481 h 495205"/>
                <a:gd name="connsiteX103" fmla="*/ 328898 w 464887"/>
                <a:gd name="connsiteY103" fmla="*/ 40481 h 495205"/>
                <a:gd name="connsiteX104" fmla="*/ 335375 w 464887"/>
                <a:gd name="connsiteY104" fmla="*/ 34100 h 495205"/>
                <a:gd name="connsiteX105" fmla="*/ 335375 w 464887"/>
                <a:gd name="connsiteY105" fmla="*/ 25432 h 495205"/>
                <a:gd name="connsiteX106" fmla="*/ 328898 w 464887"/>
                <a:gd name="connsiteY106" fmla="*/ 19050 h 495205"/>
                <a:gd name="connsiteX107" fmla="*/ 225552 w 464887"/>
                <a:gd name="connsiteY107" fmla="*/ 19050 h 495205"/>
                <a:gd name="connsiteX108" fmla="*/ 219075 w 464887"/>
                <a:gd name="connsiteY108" fmla="*/ 25432 h 495205"/>
                <a:gd name="connsiteX109" fmla="*/ 219075 w 464887"/>
                <a:gd name="connsiteY109" fmla="*/ 34004 h 495205"/>
                <a:gd name="connsiteX110" fmla="*/ 225552 w 464887"/>
                <a:gd name="connsiteY110" fmla="*/ 40386 h 495205"/>
                <a:gd name="connsiteX111" fmla="*/ 235077 w 464887"/>
                <a:gd name="connsiteY111" fmla="*/ 40386 h 495205"/>
                <a:gd name="connsiteX112" fmla="*/ 235077 w 464887"/>
                <a:gd name="connsiteY112" fmla="*/ 142399 h 495205"/>
                <a:gd name="connsiteX113" fmla="*/ 224694 w 464887"/>
                <a:gd name="connsiteY113" fmla="*/ 188405 h 495205"/>
                <a:gd name="connsiteX114" fmla="*/ 171926 w 464887"/>
                <a:gd name="connsiteY114" fmla="*/ 299752 h 495205"/>
                <a:gd name="connsiteX115" fmla="*/ 159258 w 464887"/>
                <a:gd name="connsiteY115" fmla="*/ 304229 h 495205"/>
                <a:gd name="connsiteX116" fmla="*/ 154686 w 464887"/>
                <a:gd name="connsiteY116" fmla="*/ 291560 h 495205"/>
                <a:gd name="connsiteX117" fmla="*/ 207454 w 464887"/>
                <a:gd name="connsiteY117" fmla="*/ 180213 h 495205"/>
                <a:gd name="connsiteX118" fmla="*/ 216027 w 464887"/>
                <a:gd name="connsiteY118" fmla="*/ 142399 h 495205"/>
                <a:gd name="connsiteX119" fmla="*/ 216027 w 464887"/>
                <a:gd name="connsiteY119" fmla="*/ 57626 h 495205"/>
                <a:gd name="connsiteX120" fmla="*/ 200025 w 464887"/>
                <a:gd name="connsiteY120" fmla="*/ 34100 h 495205"/>
                <a:gd name="connsiteX121" fmla="*/ 200025 w 464887"/>
                <a:gd name="connsiteY121" fmla="*/ 25432 h 495205"/>
                <a:gd name="connsiteX122" fmla="*/ 225552 w 464887"/>
                <a:gd name="connsiteY122" fmla="*/ 0 h 49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464887" h="495205">
                  <a:moveTo>
                    <a:pt x="25337" y="99727"/>
                  </a:moveTo>
                  <a:cubicBezTo>
                    <a:pt x="21527" y="99727"/>
                    <a:pt x="19050" y="102775"/>
                    <a:pt x="19050" y="105727"/>
                  </a:cubicBezTo>
                  <a:lnTo>
                    <a:pt x="19050" y="115252"/>
                  </a:lnTo>
                  <a:cubicBezTo>
                    <a:pt x="19050" y="118681"/>
                    <a:pt x="21717" y="121253"/>
                    <a:pt x="25337" y="121348"/>
                  </a:cubicBezTo>
                  <a:lnTo>
                    <a:pt x="30385" y="121348"/>
                  </a:lnTo>
                  <a:lnTo>
                    <a:pt x="34862" y="121348"/>
                  </a:lnTo>
                  <a:lnTo>
                    <a:pt x="66675" y="121348"/>
                  </a:lnTo>
                  <a:cubicBezTo>
                    <a:pt x="71914" y="121348"/>
                    <a:pt x="76200" y="125635"/>
                    <a:pt x="76200" y="130873"/>
                  </a:cubicBezTo>
                  <a:cubicBezTo>
                    <a:pt x="76200" y="136112"/>
                    <a:pt x="71914" y="140398"/>
                    <a:pt x="66675" y="140398"/>
                  </a:cubicBezTo>
                  <a:lnTo>
                    <a:pt x="34862" y="140398"/>
                  </a:lnTo>
                  <a:lnTo>
                    <a:pt x="34862" y="148780"/>
                  </a:lnTo>
                  <a:lnTo>
                    <a:pt x="53054" y="148780"/>
                  </a:lnTo>
                  <a:cubicBezTo>
                    <a:pt x="58293" y="148780"/>
                    <a:pt x="62579" y="153067"/>
                    <a:pt x="62579" y="158305"/>
                  </a:cubicBezTo>
                  <a:cubicBezTo>
                    <a:pt x="62579" y="163544"/>
                    <a:pt x="58293" y="167830"/>
                    <a:pt x="53054" y="167830"/>
                  </a:cubicBezTo>
                  <a:lnTo>
                    <a:pt x="34862" y="167830"/>
                  </a:lnTo>
                  <a:lnTo>
                    <a:pt x="34862" y="176212"/>
                  </a:lnTo>
                  <a:lnTo>
                    <a:pt x="66675" y="176212"/>
                  </a:lnTo>
                  <a:cubicBezTo>
                    <a:pt x="71914" y="176212"/>
                    <a:pt x="76200" y="180499"/>
                    <a:pt x="76200" y="185737"/>
                  </a:cubicBezTo>
                  <a:cubicBezTo>
                    <a:pt x="76200" y="190976"/>
                    <a:pt x="71914" y="195262"/>
                    <a:pt x="66675" y="195262"/>
                  </a:cubicBezTo>
                  <a:lnTo>
                    <a:pt x="34862" y="195262"/>
                  </a:lnTo>
                  <a:lnTo>
                    <a:pt x="34862" y="203740"/>
                  </a:lnTo>
                  <a:lnTo>
                    <a:pt x="53054" y="203740"/>
                  </a:lnTo>
                  <a:cubicBezTo>
                    <a:pt x="58293" y="203740"/>
                    <a:pt x="62579" y="208026"/>
                    <a:pt x="62579" y="213265"/>
                  </a:cubicBezTo>
                  <a:cubicBezTo>
                    <a:pt x="62579" y="218503"/>
                    <a:pt x="58293" y="222790"/>
                    <a:pt x="53054" y="222790"/>
                  </a:cubicBezTo>
                  <a:lnTo>
                    <a:pt x="34862" y="222790"/>
                  </a:lnTo>
                  <a:lnTo>
                    <a:pt x="34862" y="231172"/>
                  </a:lnTo>
                  <a:lnTo>
                    <a:pt x="66580" y="231172"/>
                  </a:lnTo>
                  <a:cubicBezTo>
                    <a:pt x="71819" y="231172"/>
                    <a:pt x="76105" y="235458"/>
                    <a:pt x="76105" y="240697"/>
                  </a:cubicBezTo>
                  <a:cubicBezTo>
                    <a:pt x="76105" y="245935"/>
                    <a:pt x="71819" y="250222"/>
                    <a:pt x="66580" y="250222"/>
                  </a:cubicBezTo>
                  <a:lnTo>
                    <a:pt x="34766" y="250222"/>
                  </a:lnTo>
                  <a:lnTo>
                    <a:pt x="34766" y="439960"/>
                  </a:lnTo>
                  <a:cubicBezTo>
                    <a:pt x="34766" y="459867"/>
                    <a:pt x="51245" y="476059"/>
                    <a:pt x="71438" y="476059"/>
                  </a:cubicBezTo>
                  <a:lnTo>
                    <a:pt x="84487" y="476059"/>
                  </a:lnTo>
                  <a:cubicBezTo>
                    <a:pt x="104680" y="476059"/>
                    <a:pt x="121158" y="459867"/>
                    <a:pt x="121158" y="439960"/>
                  </a:cubicBezTo>
                  <a:lnTo>
                    <a:pt x="121158" y="121253"/>
                  </a:lnTo>
                  <a:lnTo>
                    <a:pt x="130683" y="121253"/>
                  </a:lnTo>
                  <a:cubicBezTo>
                    <a:pt x="134303" y="121253"/>
                    <a:pt x="136970" y="118681"/>
                    <a:pt x="136970" y="115252"/>
                  </a:cubicBezTo>
                  <a:lnTo>
                    <a:pt x="136970" y="105727"/>
                  </a:lnTo>
                  <a:cubicBezTo>
                    <a:pt x="136970" y="102298"/>
                    <a:pt x="134207" y="99727"/>
                    <a:pt x="130683" y="99727"/>
                  </a:cubicBezTo>
                  <a:close/>
                  <a:moveTo>
                    <a:pt x="25337" y="80677"/>
                  </a:moveTo>
                  <a:lnTo>
                    <a:pt x="130683" y="80677"/>
                  </a:lnTo>
                  <a:cubicBezTo>
                    <a:pt x="144875" y="80677"/>
                    <a:pt x="156019" y="91630"/>
                    <a:pt x="156019" y="105727"/>
                  </a:cubicBezTo>
                  <a:lnTo>
                    <a:pt x="156115" y="105727"/>
                  </a:lnTo>
                  <a:lnTo>
                    <a:pt x="156115" y="115157"/>
                  </a:lnTo>
                  <a:cubicBezTo>
                    <a:pt x="156115" y="125920"/>
                    <a:pt x="149638" y="134874"/>
                    <a:pt x="140303" y="138493"/>
                  </a:cubicBezTo>
                  <a:lnTo>
                    <a:pt x="140303" y="440055"/>
                  </a:lnTo>
                  <a:cubicBezTo>
                    <a:pt x="140303" y="470535"/>
                    <a:pt x="115253" y="495205"/>
                    <a:pt x="84582" y="495205"/>
                  </a:cubicBezTo>
                  <a:lnTo>
                    <a:pt x="71533" y="495205"/>
                  </a:lnTo>
                  <a:cubicBezTo>
                    <a:pt x="40767" y="495205"/>
                    <a:pt x="15812" y="470440"/>
                    <a:pt x="15812" y="440055"/>
                  </a:cubicBezTo>
                  <a:lnTo>
                    <a:pt x="15812" y="138589"/>
                  </a:lnTo>
                  <a:cubicBezTo>
                    <a:pt x="6477" y="134874"/>
                    <a:pt x="0" y="125920"/>
                    <a:pt x="0" y="115252"/>
                  </a:cubicBezTo>
                  <a:lnTo>
                    <a:pt x="0" y="105727"/>
                  </a:lnTo>
                  <a:cubicBezTo>
                    <a:pt x="0" y="91916"/>
                    <a:pt x="11335" y="80581"/>
                    <a:pt x="25337" y="80677"/>
                  </a:cubicBezTo>
                  <a:close/>
                  <a:moveTo>
                    <a:pt x="225552" y="0"/>
                  </a:moveTo>
                  <a:lnTo>
                    <a:pt x="328898" y="0"/>
                  </a:lnTo>
                  <a:cubicBezTo>
                    <a:pt x="342995" y="0"/>
                    <a:pt x="354425" y="11430"/>
                    <a:pt x="354425" y="25432"/>
                  </a:cubicBezTo>
                  <a:lnTo>
                    <a:pt x="354425" y="34100"/>
                  </a:lnTo>
                  <a:cubicBezTo>
                    <a:pt x="354425" y="44768"/>
                    <a:pt x="347757" y="53816"/>
                    <a:pt x="338423" y="57626"/>
                  </a:cubicBezTo>
                  <a:lnTo>
                    <a:pt x="338423" y="142399"/>
                  </a:lnTo>
                  <a:cubicBezTo>
                    <a:pt x="338423" y="154877"/>
                    <a:pt x="341471" y="168021"/>
                    <a:pt x="347091" y="180308"/>
                  </a:cubicBezTo>
                  <a:lnTo>
                    <a:pt x="459486" y="417671"/>
                  </a:lnTo>
                  <a:cubicBezTo>
                    <a:pt x="467582" y="434150"/>
                    <a:pt x="466534" y="453581"/>
                    <a:pt x="456628" y="469297"/>
                  </a:cubicBezTo>
                  <a:cubicBezTo>
                    <a:pt x="446532" y="485489"/>
                    <a:pt x="429196" y="495110"/>
                    <a:pt x="410146" y="495110"/>
                  </a:cubicBezTo>
                  <a:lnTo>
                    <a:pt x="163639" y="495110"/>
                  </a:lnTo>
                  <a:cubicBezTo>
                    <a:pt x="158400" y="495110"/>
                    <a:pt x="154114" y="490823"/>
                    <a:pt x="154114" y="485585"/>
                  </a:cubicBezTo>
                  <a:cubicBezTo>
                    <a:pt x="154114" y="480346"/>
                    <a:pt x="158400" y="476060"/>
                    <a:pt x="163639" y="476060"/>
                  </a:cubicBezTo>
                  <a:lnTo>
                    <a:pt x="410241" y="476060"/>
                  </a:lnTo>
                  <a:cubicBezTo>
                    <a:pt x="422624" y="476060"/>
                    <a:pt x="433959" y="469773"/>
                    <a:pt x="440531" y="459296"/>
                  </a:cubicBezTo>
                  <a:cubicBezTo>
                    <a:pt x="447008" y="448913"/>
                    <a:pt x="447675" y="436817"/>
                    <a:pt x="442341" y="425958"/>
                  </a:cubicBezTo>
                  <a:lnTo>
                    <a:pt x="390429" y="316421"/>
                  </a:lnTo>
                  <a:cubicBezTo>
                    <a:pt x="351948" y="354616"/>
                    <a:pt x="270129" y="395669"/>
                    <a:pt x="164115" y="407099"/>
                  </a:cubicBezTo>
                  <a:cubicBezTo>
                    <a:pt x="163734" y="407194"/>
                    <a:pt x="163449" y="407194"/>
                    <a:pt x="163068" y="407194"/>
                  </a:cubicBezTo>
                  <a:cubicBezTo>
                    <a:pt x="158305" y="407194"/>
                    <a:pt x="154209" y="403574"/>
                    <a:pt x="153638" y="398717"/>
                  </a:cubicBezTo>
                  <a:cubicBezTo>
                    <a:pt x="153066" y="393478"/>
                    <a:pt x="156876" y="388811"/>
                    <a:pt x="162115" y="388239"/>
                  </a:cubicBezTo>
                  <a:cubicBezTo>
                    <a:pt x="267938" y="376809"/>
                    <a:pt x="349472" y="333756"/>
                    <a:pt x="381666" y="297942"/>
                  </a:cubicBezTo>
                  <a:lnTo>
                    <a:pt x="329755" y="188405"/>
                  </a:lnTo>
                  <a:cubicBezTo>
                    <a:pt x="326898" y="182213"/>
                    <a:pt x="324802" y="175831"/>
                    <a:pt x="323088" y="169355"/>
                  </a:cubicBezTo>
                  <a:lnTo>
                    <a:pt x="287559" y="169355"/>
                  </a:lnTo>
                  <a:cubicBezTo>
                    <a:pt x="282321" y="169355"/>
                    <a:pt x="278034" y="165068"/>
                    <a:pt x="278034" y="159830"/>
                  </a:cubicBezTo>
                  <a:cubicBezTo>
                    <a:pt x="278034" y="154591"/>
                    <a:pt x="282321" y="150305"/>
                    <a:pt x="287559" y="150305"/>
                  </a:cubicBezTo>
                  <a:lnTo>
                    <a:pt x="319849" y="150305"/>
                  </a:lnTo>
                  <a:cubicBezTo>
                    <a:pt x="319659" y="147638"/>
                    <a:pt x="319373" y="144971"/>
                    <a:pt x="319373" y="142399"/>
                  </a:cubicBezTo>
                  <a:lnTo>
                    <a:pt x="319373" y="141827"/>
                  </a:lnTo>
                  <a:lnTo>
                    <a:pt x="301085" y="141827"/>
                  </a:lnTo>
                  <a:cubicBezTo>
                    <a:pt x="295846" y="141827"/>
                    <a:pt x="291560" y="137541"/>
                    <a:pt x="291560" y="132302"/>
                  </a:cubicBezTo>
                  <a:cubicBezTo>
                    <a:pt x="291560" y="127064"/>
                    <a:pt x="295846" y="122777"/>
                    <a:pt x="301085" y="122777"/>
                  </a:cubicBezTo>
                  <a:lnTo>
                    <a:pt x="319373" y="122777"/>
                  </a:lnTo>
                  <a:lnTo>
                    <a:pt x="319373" y="114395"/>
                  </a:lnTo>
                  <a:lnTo>
                    <a:pt x="287464" y="114395"/>
                  </a:lnTo>
                  <a:cubicBezTo>
                    <a:pt x="282225" y="114395"/>
                    <a:pt x="277939" y="110109"/>
                    <a:pt x="277939" y="104870"/>
                  </a:cubicBezTo>
                  <a:cubicBezTo>
                    <a:pt x="277939" y="99632"/>
                    <a:pt x="282225" y="95345"/>
                    <a:pt x="287464" y="95345"/>
                  </a:cubicBezTo>
                  <a:lnTo>
                    <a:pt x="319373" y="95345"/>
                  </a:lnTo>
                  <a:lnTo>
                    <a:pt x="319373" y="86963"/>
                  </a:lnTo>
                  <a:lnTo>
                    <a:pt x="301085" y="86963"/>
                  </a:lnTo>
                  <a:cubicBezTo>
                    <a:pt x="295846" y="86963"/>
                    <a:pt x="291560" y="82677"/>
                    <a:pt x="291560" y="77438"/>
                  </a:cubicBezTo>
                  <a:cubicBezTo>
                    <a:pt x="291560" y="72200"/>
                    <a:pt x="295846" y="67913"/>
                    <a:pt x="301085" y="67913"/>
                  </a:cubicBezTo>
                  <a:lnTo>
                    <a:pt x="319373" y="67913"/>
                  </a:lnTo>
                  <a:lnTo>
                    <a:pt x="319373" y="59531"/>
                  </a:lnTo>
                  <a:lnTo>
                    <a:pt x="287464" y="59531"/>
                  </a:lnTo>
                  <a:cubicBezTo>
                    <a:pt x="282225" y="59531"/>
                    <a:pt x="277939" y="55245"/>
                    <a:pt x="277939" y="50006"/>
                  </a:cubicBezTo>
                  <a:cubicBezTo>
                    <a:pt x="277939" y="44768"/>
                    <a:pt x="282225" y="40481"/>
                    <a:pt x="287464" y="40481"/>
                  </a:cubicBezTo>
                  <a:lnTo>
                    <a:pt x="319373" y="40481"/>
                  </a:lnTo>
                  <a:lnTo>
                    <a:pt x="323754" y="40481"/>
                  </a:lnTo>
                  <a:lnTo>
                    <a:pt x="328898" y="40481"/>
                  </a:lnTo>
                  <a:cubicBezTo>
                    <a:pt x="332422" y="40481"/>
                    <a:pt x="335375" y="37529"/>
                    <a:pt x="335375" y="34100"/>
                  </a:cubicBezTo>
                  <a:lnTo>
                    <a:pt x="335375" y="25432"/>
                  </a:lnTo>
                  <a:cubicBezTo>
                    <a:pt x="335375" y="21908"/>
                    <a:pt x="332422" y="19050"/>
                    <a:pt x="328898" y="19050"/>
                  </a:cubicBezTo>
                  <a:lnTo>
                    <a:pt x="225552" y="19050"/>
                  </a:lnTo>
                  <a:cubicBezTo>
                    <a:pt x="222123" y="19050"/>
                    <a:pt x="219170" y="21908"/>
                    <a:pt x="219075" y="25432"/>
                  </a:cubicBezTo>
                  <a:lnTo>
                    <a:pt x="219075" y="34004"/>
                  </a:lnTo>
                  <a:cubicBezTo>
                    <a:pt x="219075" y="37529"/>
                    <a:pt x="222027" y="40386"/>
                    <a:pt x="225552" y="40386"/>
                  </a:cubicBezTo>
                  <a:lnTo>
                    <a:pt x="235077" y="40386"/>
                  </a:lnTo>
                  <a:lnTo>
                    <a:pt x="235077" y="142399"/>
                  </a:lnTo>
                  <a:cubicBezTo>
                    <a:pt x="235077" y="158115"/>
                    <a:pt x="231552" y="174022"/>
                    <a:pt x="224694" y="188405"/>
                  </a:cubicBezTo>
                  <a:lnTo>
                    <a:pt x="171926" y="299752"/>
                  </a:lnTo>
                  <a:cubicBezTo>
                    <a:pt x="169640" y="304419"/>
                    <a:pt x="164020" y="306515"/>
                    <a:pt x="159258" y="304229"/>
                  </a:cubicBezTo>
                  <a:cubicBezTo>
                    <a:pt x="154495" y="302038"/>
                    <a:pt x="152400" y="296323"/>
                    <a:pt x="154686" y="291560"/>
                  </a:cubicBezTo>
                  <a:lnTo>
                    <a:pt x="207454" y="180213"/>
                  </a:lnTo>
                  <a:cubicBezTo>
                    <a:pt x="213074" y="168402"/>
                    <a:pt x="216027" y="155258"/>
                    <a:pt x="216027" y="142399"/>
                  </a:cubicBezTo>
                  <a:lnTo>
                    <a:pt x="216027" y="57626"/>
                  </a:lnTo>
                  <a:cubicBezTo>
                    <a:pt x="206597" y="53912"/>
                    <a:pt x="200025" y="44768"/>
                    <a:pt x="200025" y="34100"/>
                  </a:cubicBezTo>
                  <a:lnTo>
                    <a:pt x="200025" y="25432"/>
                  </a:lnTo>
                  <a:cubicBezTo>
                    <a:pt x="200025" y="11430"/>
                    <a:pt x="211455" y="0"/>
                    <a:pt x="225552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13" name="Ellipse 12">
            <a:extLst>
              <a:ext uri="{FF2B5EF4-FFF2-40B4-BE49-F238E27FC236}">
                <a16:creationId xmlns:a16="http://schemas.microsoft.com/office/drawing/2014/main" id="{766175CA-CE1A-4D1F-8247-C2BD0D7CB389}"/>
              </a:ext>
            </a:extLst>
          </p:cNvPr>
          <p:cNvSpPr>
            <a:spLocks noChangeAspect="1"/>
          </p:cNvSpPr>
          <p:nvPr/>
        </p:nvSpPr>
        <p:spPr bwMode="gray">
          <a:xfrm>
            <a:off x="7233655" y="2471397"/>
            <a:ext cx="2679304" cy="2679305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34E3BF6A-E8E2-4B9A-B914-1AAB18E4A807}"/>
              </a:ext>
            </a:extLst>
          </p:cNvPr>
          <p:cNvSpPr txBox="1"/>
          <p:nvPr/>
        </p:nvSpPr>
        <p:spPr bwMode="gray">
          <a:xfrm>
            <a:off x="9972382" y="4173987"/>
            <a:ext cx="800842" cy="3323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Lieferbare </a:t>
            </a:r>
            <a:br>
              <a:rPr lang="de-DE" sz="1200" dirty="0"/>
            </a:br>
            <a:r>
              <a:rPr lang="de-DE" sz="1200" dirty="0"/>
              <a:t>Mengen</a:t>
            </a:r>
          </a:p>
        </p:txBody>
      </p:sp>
      <p:grpSp>
        <p:nvGrpSpPr>
          <p:cNvPr id="170" name="Gruppieren 169">
            <a:extLst>
              <a:ext uri="{FF2B5EF4-FFF2-40B4-BE49-F238E27FC236}">
                <a16:creationId xmlns:a16="http://schemas.microsoft.com/office/drawing/2014/main" id="{71EBFFB9-517D-4A50-AAE9-64C1D285117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313918" y="2172448"/>
            <a:ext cx="599397" cy="599397"/>
            <a:chOff x="8313918" y="2172448"/>
            <a:chExt cx="599397" cy="599397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6E194556-B443-4644-8530-A9600158EDB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313918" y="2172448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29" name="ICON">
              <a:extLst>
                <a:ext uri="{FF2B5EF4-FFF2-40B4-BE49-F238E27FC236}">
                  <a16:creationId xmlns:a16="http://schemas.microsoft.com/office/drawing/2014/main" id="{832F25D1-7981-4A35-AFE5-21EE1551A53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467670" y="2293838"/>
              <a:ext cx="291892" cy="356617"/>
            </a:xfrm>
            <a:custGeom>
              <a:avLst/>
              <a:gdLst>
                <a:gd name="connsiteX0" fmla="*/ 337185 w 486489"/>
                <a:gd name="connsiteY0" fmla="*/ 478155 h 594360"/>
                <a:gd name="connsiteX1" fmla="*/ 356235 w 486489"/>
                <a:gd name="connsiteY1" fmla="*/ 478155 h 594360"/>
                <a:gd name="connsiteX2" fmla="*/ 356235 w 486489"/>
                <a:gd name="connsiteY2" fmla="*/ 562927 h 594360"/>
                <a:gd name="connsiteX3" fmla="*/ 369570 w 486489"/>
                <a:gd name="connsiteY3" fmla="*/ 575310 h 594360"/>
                <a:gd name="connsiteX4" fmla="*/ 382905 w 486489"/>
                <a:gd name="connsiteY4" fmla="*/ 562927 h 594360"/>
                <a:gd name="connsiteX5" fmla="*/ 382905 w 486489"/>
                <a:gd name="connsiteY5" fmla="*/ 478155 h 594360"/>
                <a:gd name="connsiteX6" fmla="*/ 401955 w 486489"/>
                <a:gd name="connsiteY6" fmla="*/ 478155 h 594360"/>
                <a:gd name="connsiteX7" fmla="*/ 401955 w 486489"/>
                <a:gd name="connsiteY7" fmla="*/ 562927 h 594360"/>
                <a:gd name="connsiteX8" fmla="*/ 369570 w 486489"/>
                <a:gd name="connsiteY8" fmla="*/ 594360 h 594360"/>
                <a:gd name="connsiteX9" fmla="*/ 337185 w 486489"/>
                <a:gd name="connsiteY9" fmla="*/ 562927 h 594360"/>
                <a:gd name="connsiteX10" fmla="*/ 53340 w 486489"/>
                <a:gd name="connsiteY10" fmla="*/ 456248 h 594360"/>
                <a:gd name="connsiteX11" fmla="*/ 158115 w 486489"/>
                <a:gd name="connsiteY11" fmla="*/ 456248 h 594360"/>
                <a:gd name="connsiteX12" fmla="*/ 158115 w 486489"/>
                <a:gd name="connsiteY12" fmla="*/ 475298 h 594360"/>
                <a:gd name="connsiteX13" fmla="*/ 53340 w 486489"/>
                <a:gd name="connsiteY13" fmla="*/ 475298 h 594360"/>
                <a:gd name="connsiteX14" fmla="*/ 53340 w 486489"/>
                <a:gd name="connsiteY14" fmla="*/ 415290 h 594360"/>
                <a:gd name="connsiteX15" fmla="*/ 158115 w 486489"/>
                <a:gd name="connsiteY15" fmla="*/ 415290 h 594360"/>
                <a:gd name="connsiteX16" fmla="*/ 158115 w 486489"/>
                <a:gd name="connsiteY16" fmla="*/ 434340 h 594360"/>
                <a:gd name="connsiteX17" fmla="*/ 53340 w 486489"/>
                <a:gd name="connsiteY17" fmla="*/ 434340 h 594360"/>
                <a:gd name="connsiteX18" fmla="*/ 53340 w 486489"/>
                <a:gd name="connsiteY18" fmla="*/ 342900 h 594360"/>
                <a:gd name="connsiteX19" fmla="*/ 224790 w 486489"/>
                <a:gd name="connsiteY19" fmla="*/ 342900 h 594360"/>
                <a:gd name="connsiteX20" fmla="*/ 224790 w 486489"/>
                <a:gd name="connsiteY20" fmla="*/ 361950 h 594360"/>
                <a:gd name="connsiteX21" fmla="*/ 53340 w 486489"/>
                <a:gd name="connsiteY21" fmla="*/ 361950 h 594360"/>
                <a:gd name="connsiteX22" fmla="*/ 53340 w 486489"/>
                <a:gd name="connsiteY22" fmla="*/ 291465 h 594360"/>
                <a:gd name="connsiteX23" fmla="*/ 224790 w 486489"/>
                <a:gd name="connsiteY23" fmla="*/ 291465 h 594360"/>
                <a:gd name="connsiteX24" fmla="*/ 224790 w 486489"/>
                <a:gd name="connsiteY24" fmla="*/ 310515 h 594360"/>
                <a:gd name="connsiteX25" fmla="*/ 53340 w 486489"/>
                <a:gd name="connsiteY25" fmla="*/ 310515 h 594360"/>
                <a:gd name="connsiteX26" fmla="*/ 368618 w 486489"/>
                <a:gd name="connsiteY26" fmla="*/ 271463 h 594360"/>
                <a:gd name="connsiteX27" fmla="*/ 449581 w 486489"/>
                <a:gd name="connsiteY27" fmla="*/ 352426 h 594360"/>
                <a:gd name="connsiteX28" fmla="*/ 440056 w 486489"/>
                <a:gd name="connsiteY28" fmla="*/ 361951 h 594360"/>
                <a:gd name="connsiteX29" fmla="*/ 430531 w 486489"/>
                <a:gd name="connsiteY29" fmla="*/ 352426 h 594360"/>
                <a:gd name="connsiteX30" fmla="*/ 368618 w 486489"/>
                <a:gd name="connsiteY30" fmla="*/ 290513 h 594360"/>
                <a:gd name="connsiteX31" fmla="*/ 359093 w 486489"/>
                <a:gd name="connsiteY31" fmla="*/ 280988 h 594360"/>
                <a:gd name="connsiteX32" fmla="*/ 368618 w 486489"/>
                <a:gd name="connsiteY32" fmla="*/ 271463 h 594360"/>
                <a:gd name="connsiteX33" fmla="*/ 371475 w 486489"/>
                <a:gd name="connsiteY33" fmla="*/ 260033 h 594360"/>
                <a:gd name="connsiteX34" fmla="*/ 334327 w 486489"/>
                <a:gd name="connsiteY34" fmla="*/ 267653 h 594360"/>
                <a:gd name="connsiteX35" fmla="*/ 281940 w 486489"/>
                <a:gd name="connsiteY35" fmla="*/ 320040 h 594360"/>
                <a:gd name="connsiteX36" fmla="*/ 281940 w 486489"/>
                <a:gd name="connsiteY36" fmla="*/ 393383 h 594360"/>
                <a:gd name="connsiteX37" fmla="*/ 407670 w 486489"/>
                <a:gd name="connsiteY37" fmla="*/ 445770 h 594360"/>
                <a:gd name="connsiteX38" fmla="*/ 460057 w 486489"/>
                <a:gd name="connsiteY38" fmla="*/ 393383 h 594360"/>
                <a:gd name="connsiteX39" fmla="*/ 461010 w 486489"/>
                <a:gd name="connsiteY39" fmla="*/ 319088 h 594360"/>
                <a:gd name="connsiteX40" fmla="*/ 371475 w 486489"/>
                <a:gd name="connsiteY40" fmla="*/ 260033 h 594360"/>
                <a:gd name="connsiteX41" fmla="*/ 371252 w 486489"/>
                <a:gd name="connsiteY41" fmla="*/ 240075 h 594360"/>
                <a:gd name="connsiteX42" fmla="*/ 477202 w 486489"/>
                <a:gd name="connsiteY42" fmla="*/ 311468 h 594360"/>
                <a:gd name="connsiteX43" fmla="*/ 477202 w 486489"/>
                <a:gd name="connsiteY43" fmla="*/ 400050 h 594360"/>
                <a:gd name="connsiteX44" fmla="*/ 414338 w 486489"/>
                <a:gd name="connsiteY44" fmla="*/ 462915 h 594360"/>
                <a:gd name="connsiteX45" fmla="*/ 370523 w 486489"/>
                <a:gd name="connsiteY45" fmla="*/ 471488 h 594360"/>
                <a:gd name="connsiteX46" fmla="*/ 263843 w 486489"/>
                <a:gd name="connsiteY46" fmla="*/ 400050 h 594360"/>
                <a:gd name="connsiteX47" fmla="*/ 263843 w 486489"/>
                <a:gd name="connsiteY47" fmla="*/ 311468 h 594360"/>
                <a:gd name="connsiteX48" fmla="*/ 326707 w 486489"/>
                <a:gd name="connsiteY48" fmla="*/ 248603 h 594360"/>
                <a:gd name="connsiteX49" fmla="*/ 371252 w 486489"/>
                <a:gd name="connsiteY49" fmla="*/ 240075 h 594360"/>
                <a:gd name="connsiteX50" fmla="*/ 190501 w 486489"/>
                <a:gd name="connsiteY50" fmla="*/ 117158 h 594360"/>
                <a:gd name="connsiteX51" fmla="*/ 200026 w 486489"/>
                <a:gd name="connsiteY51" fmla="*/ 126683 h 594360"/>
                <a:gd name="connsiteX52" fmla="*/ 200026 w 486489"/>
                <a:gd name="connsiteY52" fmla="*/ 200026 h 594360"/>
                <a:gd name="connsiteX53" fmla="*/ 126683 w 486489"/>
                <a:gd name="connsiteY53" fmla="*/ 200026 h 594360"/>
                <a:gd name="connsiteX54" fmla="*/ 117158 w 486489"/>
                <a:gd name="connsiteY54" fmla="*/ 190501 h 594360"/>
                <a:gd name="connsiteX55" fmla="*/ 126683 w 486489"/>
                <a:gd name="connsiteY55" fmla="*/ 180976 h 594360"/>
                <a:gd name="connsiteX56" fmla="*/ 180976 w 486489"/>
                <a:gd name="connsiteY56" fmla="*/ 180976 h 594360"/>
                <a:gd name="connsiteX57" fmla="*/ 180976 w 486489"/>
                <a:gd name="connsiteY57" fmla="*/ 126683 h 594360"/>
                <a:gd name="connsiteX58" fmla="*/ 190501 w 486489"/>
                <a:gd name="connsiteY58" fmla="*/ 117158 h 594360"/>
                <a:gd name="connsiteX59" fmla="*/ 62865 w 486489"/>
                <a:gd name="connsiteY59" fmla="*/ 70485 h 594360"/>
                <a:gd name="connsiteX60" fmla="*/ 62865 w 486489"/>
                <a:gd name="connsiteY60" fmla="*/ 215265 h 594360"/>
                <a:gd name="connsiteX61" fmla="*/ 215265 w 486489"/>
                <a:gd name="connsiteY61" fmla="*/ 215265 h 594360"/>
                <a:gd name="connsiteX62" fmla="*/ 215265 w 486489"/>
                <a:gd name="connsiteY62" fmla="*/ 70485 h 594360"/>
                <a:gd name="connsiteX63" fmla="*/ 43815 w 486489"/>
                <a:gd name="connsiteY63" fmla="*/ 51435 h 594360"/>
                <a:gd name="connsiteX64" fmla="*/ 234315 w 486489"/>
                <a:gd name="connsiteY64" fmla="*/ 51435 h 594360"/>
                <a:gd name="connsiteX65" fmla="*/ 234315 w 486489"/>
                <a:gd name="connsiteY65" fmla="*/ 235268 h 594360"/>
                <a:gd name="connsiteX66" fmla="*/ 43815 w 486489"/>
                <a:gd name="connsiteY66" fmla="*/ 235268 h 594360"/>
                <a:gd name="connsiteX67" fmla="*/ 0 w 486489"/>
                <a:gd name="connsiteY67" fmla="*/ 0 h 594360"/>
                <a:gd name="connsiteX68" fmla="*/ 383858 w 486489"/>
                <a:gd name="connsiteY68" fmla="*/ 0 h 594360"/>
                <a:gd name="connsiteX69" fmla="*/ 383858 w 486489"/>
                <a:gd name="connsiteY69" fmla="*/ 227648 h 594360"/>
                <a:gd name="connsiteX70" fmla="*/ 364808 w 486489"/>
                <a:gd name="connsiteY70" fmla="*/ 227648 h 594360"/>
                <a:gd name="connsiteX71" fmla="*/ 364808 w 486489"/>
                <a:gd name="connsiteY71" fmla="*/ 19050 h 594360"/>
                <a:gd name="connsiteX72" fmla="*/ 19050 w 486489"/>
                <a:gd name="connsiteY72" fmla="*/ 19050 h 594360"/>
                <a:gd name="connsiteX73" fmla="*/ 19050 w 486489"/>
                <a:gd name="connsiteY73" fmla="*/ 501015 h 594360"/>
                <a:gd name="connsiteX74" fmla="*/ 281940 w 486489"/>
                <a:gd name="connsiteY74" fmla="*/ 501015 h 594360"/>
                <a:gd name="connsiteX75" fmla="*/ 281940 w 486489"/>
                <a:gd name="connsiteY75" fmla="*/ 520065 h 594360"/>
                <a:gd name="connsiteX76" fmla="*/ 0 w 486489"/>
                <a:gd name="connsiteY76" fmla="*/ 520065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86489" h="594360">
                  <a:moveTo>
                    <a:pt x="337185" y="478155"/>
                  </a:moveTo>
                  <a:lnTo>
                    <a:pt x="356235" y="478155"/>
                  </a:lnTo>
                  <a:lnTo>
                    <a:pt x="356235" y="562927"/>
                  </a:lnTo>
                  <a:cubicBezTo>
                    <a:pt x="356235" y="569595"/>
                    <a:pt x="361950" y="575310"/>
                    <a:pt x="369570" y="575310"/>
                  </a:cubicBezTo>
                  <a:cubicBezTo>
                    <a:pt x="377190" y="575310"/>
                    <a:pt x="382905" y="569595"/>
                    <a:pt x="382905" y="562927"/>
                  </a:cubicBezTo>
                  <a:lnTo>
                    <a:pt x="382905" y="478155"/>
                  </a:lnTo>
                  <a:lnTo>
                    <a:pt x="401955" y="478155"/>
                  </a:lnTo>
                  <a:lnTo>
                    <a:pt x="401955" y="562927"/>
                  </a:lnTo>
                  <a:cubicBezTo>
                    <a:pt x="401955" y="580073"/>
                    <a:pt x="387667" y="594360"/>
                    <a:pt x="369570" y="594360"/>
                  </a:cubicBezTo>
                  <a:cubicBezTo>
                    <a:pt x="351473" y="594360"/>
                    <a:pt x="337185" y="580073"/>
                    <a:pt x="337185" y="562927"/>
                  </a:cubicBezTo>
                  <a:close/>
                  <a:moveTo>
                    <a:pt x="53340" y="456248"/>
                  </a:moveTo>
                  <a:lnTo>
                    <a:pt x="158115" y="456248"/>
                  </a:lnTo>
                  <a:lnTo>
                    <a:pt x="158115" y="475298"/>
                  </a:lnTo>
                  <a:lnTo>
                    <a:pt x="53340" y="475298"/>
                  </a:lnTo>
                  <a:close/>
                  <a:moveTo>
                    <a:pt x="53340" y="415290"/>
                  </a:moveTo>
                  <a:lnTo>
                    <a:pt x="158115" y="415290"/>
                  </a:lnTo>
                  <a:lnTo>
                    <a:pt x="158115" y="434340"/>
                  </a:lnTo>
                  <a:lnTo>
                    <a:pt x="53340" y="434340"/>
                  </a:lnTo>
                  <a:close/>
                  <a:moveTo>
                    <a:pt x="53340" y="342900"/>
                  </a:moveTo>
                  <a:lnTo>
                    <a:pt x="224790" y="342900"/>
                  </a:lnTo>
                  <a:lnTo>
                    <a:pt x="224790" y="361950"/>
                  </a:lnTo>
                  <a:lnTo>
                    <a:pt x="53340" y="361950"/>
                  </a:lnTo>
                  <a:close/>
                  <a:moveTo>
                    <a:pt x="53340" y="291465"/>
                  </a:moveTo>
                  <a:lnTo>
                    <a:pt x="224790" y="291465"/>
                  </a:lnTo>
                  <a:lnTo>
                    <a:pt x="224790" y="310515"/>
                  </a:lnTo>
                  <a:lnTo>
                    <a:pt x="53340" y="310515"/>
                  </a:lnTo>
                  <a:close/>
                  <a:moveTo>
                    <a:pt x="368618" y="271463"/>
                  </a:moveTo>
                  <a:cubicBezTo>
                    <a:pt x="413386" y="271463"/>
                    <a:pt x="449581" y="307658"/>
                    <a:pt x="449581" y="352426"/>
                  </a:cubicBezTo>
                  <a:cubicBezTo>
                    <a:pt x="449581" y="358140"/>
                    <a:pt x="445770" y="361951"/>
                    <a:pt x="440056" y="361951"/>
                  </a:cubicBezTo>
                  <a:cubicBezTo>
                    <a:pt x="434340" y="361951"/>
                    <a:pt x="430531" y="358140"/>
                    <a:pt x="430531" y="352426"/>
                  </a:cubicBezTo>
                  <a:cubicBezTo>
                    <a:pt x="430531" y="318136"/>
                    <a:pt x="402908" y="290513"/>
                    <a:pt x="368618" y="290513"/>
                  </a:cubicBezTo>
                  <a:cubicBezTo>
                    <a:pt x="362903" y="290513"/>
                    <a:pt x="359093" y="286703"/>
                    <a:pt x="359093" y="280988"/>
                  </a:cubicBezTo>
                  <a:cubicBezTo>
                    <a:pt x="359093" y="275273"/>
                    <a:pt x="362903" y="271463"/>
                    <a:pt x="368618" y="271463"/>
                  </a:cubicBezTo>
                  <a:close/>
                  <a:moveTo>
                    <a:pt x="371475" y="260033"/>
                  </a:moveTo>
                  <a:cubicBezTo>
                    <a:pt x="359093" y="260033"/>
                    <a:pt x="346710" y="262890"/>
                    <a:pt x="334327" y="267653"/>
                  </a:cubicBezTo>
                  <a:cubicBezTo>
                    <a:pt x="310515" y="278130"/>
                    <a:pt x="291465" y="296228"/>
                    <a:pt x="281940" y="320040"/>
                  </a:cubicBezTo>
                  <a:cubicBezTo>
                    <a:pt x="272415" y="343853"/>
                    <a:pt x="272415" y="369570"/>
                    <a:pt x="281940" y="393383"/>
                  </a:cubicBezTo>
                  <a:cubicBezTo>
                    <a:pt x="301943" y="442913"/>
                    <a:pt x="358140" y="465773"/>
                    <a:pt x="407670" y="445770"/>
                  </a:cubicBezTo>
                  <a:cubicBezTo>
                    <a:pt x="431482" y="435293"/>
                    <a:pt x="450532" y="417195"/>
                    <a:pt x="460057" y="393383"/>
                  </a:cubicBezTo>
                  <a:cubicBezTo>
                    <a:pt x="469582" y="369570"/>
                    <a:pt x="469582" y="342900"/>
                    <a:pt x="461010" y="319088"/>
                  </a:cubicBezTo>
                  <a:cubicBezTo>
                    <a:pt x="444818" y="282893"/>
                    <a:pt x="409575" y="260033"/>
                    <a:pt x="371475" y="260033"/>
                  </a:cubicBezTo>
                  <a:close/>
                  <a:moveTo>
                    <a:pt x="371252" y="240075"/>
                  </a:moveTo>
                  <a:cubicBezTo>
                    <a:pt x="415945" y="240566"/>
                    <a:pt x="458629" y="267177"/>
                    <a:pt x="477202" y="311468"/>
                  </a:cubicBezTo>
                  <a:cubicBezTo>
                    <a:pt x="489585" y="340043"/>
                    <a:pt x="489585" y="371475"/>
                    <a:pt x="477202" y="400050"/>
                  </a:cubicBezTo>
                  <a:cubicBezTo>
                    <a:pt x="464820" y="428625"/>
                    <a:pt x="442913" y="451485"/>
                    <a:pt x="414338" y="462915"/>
                  </a:cubicBezTo>
                  <a:cubicBezTo>
                    <a:pt x="400050" y="468630"/>
                    <a:pt x="384810" y="471488"/>
                    <a:pt x="370523" y="471488"/>
                  </a:cubicBezTo>
                  <a:cubicBezTo>
                    <a:pt x="325755" y="471488"/>
                    <a:pt x="281940" y="444818"/>
                    <a:pt x="263843" y="400050"/>
                  </a:cubicBezTo>
                  <a:cubicBezTo>
                    <a:pt x="252412" y="371475"/>
                    <a:pt x="252412" y="340043"/>
                    <a:pt x="263843" y="311468"/>
                  </a:cubicBezTo>
                  <a:cubicBezTo>
                    <a:pt x="276225" y="282893"/>
                    <a:pt x="298132" y="260033"/>
                    <a:pt x="326707" y="248603"/>
                  </a:cubicBezTo>
                  <a:cubicBezTo>
                    <a:pt x="341233" y="242650"/>
                    <a:pt x="356354" y="239911"/>
                    <a:pt x="371252" y="240075"/>
                  </a:cubicBezTo>
                  <a:close/>
                  <a:moveTo>
                    <a:pt x="190501" y="117158"/>
                  </a:moveTo>
                  <a:cubicBezTo>
                    <a:pt x="196216" y="117158"/>
                    <a:pt x="200026" y="120968"/>
                    <a:pt x="200026" y="126683"/>
                  </a:cubicBezTo>
                  <a:lnTo>
                    <a:pt x="200026" y="200026"/>
                  </a:lnTo>
                  <a:lnTo>
                    <a:pt x="126683" y="200026"/>
                  </a:lnTo>
                  <a:cubicBezTo>
                    <a:pt x="121921" y="200026"/>
                    <a:pt x="117158" y="196216"/>
                    <a:pt x="117158" y="190501"/>
                  </a:cubicBezTo>
                  <a:cubicBezTo>
                    <a:pt x="117158" y="184785"/>
                    <a:pt x="120968" y="180976"/>
                    <a:pt x="126683" y="180976"/>
                  </a:cubicBezTo>
                  <a:lnTo>
                    <a:pt x="180976" y="180976"/>
                  </a:lnTo>
                  <a:lnTo>
                    <a:pt x="180976" y="126683"/>
                  </a:lnTo>
                  <a:cubicBezTo>
                    <a:pt x="180976" y="120968"/>
                    <a:pt x="184785" y="117158"/>
                    <a:pt x="190501" y="117158"/>
                  </a:cubicBezTo>
                  <a:close/>
                  <a:moveTo>
                    <a:pt x="62865" y="70485"/>
                  </a:moveTo>
                  <a:lnTo>
                    <a:pt x="62865" y="215265"/>
                  </a:lnTo>
                  <a:lnTo>
                    <a:pt x="215265" y="215265"/>
                  </a:lnTo>
                  <a:lnTo>
                    <a:pt x="215265" y="70485"/>
                  </a:lnTo>
                  <a:close/>
                  <a:moveTo>
                    <a:pt x="43815" y="51435"/>
                  </a:moveTo>
                  <a:lnTo>
                    <a:pt x="234315" y="51435"/>
                  </a:lnTo>
                  <a:lnTo>
                    <a:pt x="234315" y="235268"/>
                  </a:lnTo>
                  <a:lnTo>
                    <a:pt x="43815" y="235268"/>
                  </a:lnTo>
                  <a:close/>
                  <a:moveTo>
                    <a:pt x="0" y="0"/>
                  </a:moveTo>
                  <a:lnTo>
                    <a:pt x="383858" y="0"/>
                  </a:lnTo>
                  <a:lnTo>
                    <a:pt x="383858" y="227648"/>
                  </a:lnTo>
                  <a:lnTo>
                    <a:pt x="364808" y="227648"/>
                  </a:lnTo>
                  <a:lnTo>
                    <a:pt x="364808" y="19050"/>
                  </a:lnTo>
                  <a:lnTo>
                    <a:pt x="19050" y="19050"/>
                  </a:lnTo>
                  <a:lnTo>
                    <a:pt x="19050" y="501015"/>
                  </a:lnTo>
                  <a:lnTo>
                    <a:pt x="281940" y="501015"/>
                  </a:lnTo>
                  <a:lnTo>
                    <a:pt x="281940" y="520065"/>
                  </a:lnTo>
                  <a:lnTo>
                    <a:pt x="0" y="520065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71" name="Gruppieren 170">
            <a:extLst>
              <a:ext uri="{FF2B5EF4-FFF2-40B4-BE49-F238E27FC236}">
                <a16:creationId xmlns:a16="http://schemas.microsoft.com/office/drawing/2014/main" id="{0A9BE3C6-B437-486F-B152-32EE8C9FD20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473766" y="2842087"/>
            <a:ext cx="599397" cy="599397"/>
            <a:chOff x="9473766" y="2842087"/>
            <a:chExt cx="599397" cy="599397"/>
          </a:xfrm>
        </p:grpSpPr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2CBFD5AB-4087-43E6-ACD1-C0BBB60E4E4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473766" y="2842087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9" name="ICON">
              <a:extLst>
                <a:ext uri="{FF2B5EF4-FFF2-40B4-BE49-F238E27FC236}">
                  <a16:creationId xmlns:a16="http://schemas.microsoft.com/office/drawing/2014/main" id="{3DB4196B-6EB7-45CC-8F96-37AA85D6B03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616302" y="2996054"/>
              <a:ext cx="314324" cy="291463"/>
            </a:xfrm>
            <a:custGeom>
              <a:avLst/>
              <a:gdLst>
                <a:gd name="connsiteX0" fmla="*/ 530543 w 523875"/>
                <a:gd name="connsiteY0" fmla="*/ 215536 h 485775"/>
                <a:gd name="connsiteX1" fmla="*/ 519113 w 523875"/>
                <a:gd name="connsiteY1" fmla="*/ 180293 h 485775"/>
                <a:gd name="connsiteX2" fmla="*/ 485775 w 523875"/>
                <a:gd name="connsiteY2" fmla="*/ 164101 h 485775"/>
                <a:gd name="connsiteX3" fmla="*/ 482918 w 523875"/>
                <a:gd name="connsiteY3" fmla="*/ 164101 h 485775"/>
                <a:gd name="connsiteX4" fmla="*/ 340043 w 523875"/>
                <a:gd name="connsiteY4" fmla="*/ 164101 h 485775"/>
                <a:gd name="connsiteX5" fmla="*/ 340043 w 523875"/>
                <a:gd name="connsiteY5" fmla="*/ 164101 h 485775"/>
                <a:gd name="connsiteX6" fmla="*/ 330518 w 523875"/>
                <a:gd name="connsiteY6" fmla="*/ 155528 h 485775"/>
                <a:gd name="connsiteX7" fmla="*/ 330518 w 523875"/>
                <a:gd name="connsiteY7" fmla="*/ 153623 h 485775"/>
                <a:gd name="connsiteX8" fmla="*/ 315278 w 523875"/>
                <a:gd name="connsiteY8" fmla="*/ 23131 h 485775"/>
                <a:gd name="connsiteX9" fmla="*/ 269558 w 523875"/>
                <a:gd name="connsiteY9" fmla="*/ 1223 h 485775"/>
                <a:gd name="connsiteX10" fmla="*/ 237173 w 523875"/>
                <a:gd name="connsiteY10" fmla="*/ 40276 h 485775"/>
                <a:gd name="connsiteX11" fmla="*/ 156210 w 523875"/>
                <a:gd name="connsiteY11" fmla="*/ 168863 h 485775"/>
                <a:gd name="connsiteX12" fmla="*/ 130493 w 523875"/>
                <a:gd name="connsiteY12" fmla="*/ 146956 h 485775"/>
                <a:gd name="connsiteX13" fmla="*/ 9525 w 523875"/>
                <a:gd name="connsiteY13" fmla="*/ 146956 h 485775"/>
                <a:gd name="connsiteX14" fmla="*/ 0 w 523875"/>
                <a:gd name="connsiteY14" fmla="*/ 156481 h 485775"/>
                <a:gd name="connsiteX15" fmla="*/ 0 w 523875"/>
                <a:gd name="connsiteY15" fmla="*/ 483188 h 485775"/>
                <a:gd name="connsiteX16" fmla="*/ 9525 w 523875"/>
                <a:gd name="connsiteY16" fmla="*/ 492713 h 485775"/>
                <a:gd name="connsiteX17" fmla="*/ 129540 w 523875"/>
                <a:gd name="connsiteY17" fmla="*/ 492713 h 485775"/>
                <a:gd name="connsiteX18" fmla="*/ 156210 w 523875"/>
                <a:gd name="connsiteY18" fmla="*/ 466043 h 485775"/>
                <a:gd name="connsiteX19" fmla="*/ 156210 w 523875"/>
                <a:gd name="connsiteY19" fmla="*/ 463186 h 485775"/>
                <a:gd name="connsiteX20" fmla="*/ 426720 w 523875"/>
                <a:gd name="connsiteY20" fmla="*/ 485093 h 485775"/>
                <a:gd name="connsiteX21" fmla="*/ 476250 w 523875"/>
                <a:gd name="connsiteY21" fmla="*/ 440326 h 485775"/>
                <a:gd name="connsiteX22" fmla="*/ 464820 w 523875"/>
                <a:gd name="connsiteY22" fmla="*/ 410798 h 485775"/>
                <a:gd name="connsiteX23" fmla="*/ 494348 w 523875"/>
                <a:gd name="connsiteY23" fmla="*/ 369841 h 485775"/>
                <a:gd name="connsiteX24" fmla="*/ 482918 w 523875"/>
                <a:gd name="connsiteY24" fmla="*/ 334598 h 485775"/>
                <a:gd name="connsiteX25" fmla="*/ 481965 w 523875"/>
                <a:gd name="connsiteY25" fmla="*/ 333646 h 485775"/>
                <a:gd name="connsiteX26" fmla="*/ 512445 w 523875"/>
                <a:gd name="connsiteY26" fmla="*/ 292688 h 485775"/>
                <a:gd name="connsiteX27" fmla="*/ 501015 w 523875"/>
                <a:gd name="connsiteY27" fmla="*/ 257446 h 485775"/>
                <a:gd name="connsiteX28" fmla="*/ 500063 w 523875"/>
                <a:gd name="connsiteY28" fmla="*/ 256493 h 485775"/>
                <a:gd name="connsiteX29" fmla="*/ 530543 w 523875"/>
                <a:gd name="connsiteY29" fmla="*/ 215536 h 485775"/>
                <a:gd name="connsiteX30" fmla="*/ 81915 w 523875"/>
                <a:gd name="connsiteY30" fmla="*/ 440326 h 485775"/>
                <a:gd name="connsiteX31" fmla="*/ 65723 w 523875"/>
                <a:gd name="connsiteY31" fmla="*/ 424133 h 485775"/>
                <a:gd name="connsiteX32" fmla="*/ 81915 w 523875"/>
                <a:gd name="connsiteY32" fmla="*/ 407941 h 485775"/>
                <a:gd name="connsiteX33" fmla="*/ 98108 w 523875"/>
                <a:gd name="connsiteY33" fmla="*/ 424133 h 485775"/>
                <a:gd name="connsiteX34" fmla="*/ 81915 w 523875"/>
                <a:gd name="connsiteY34" fmla="*/ 440326 h 485775"/>
                <a:gd name="connsiteX35" fmla="*/ 137160 w 523875"/>
                <a:gd name="connsiteY35" fmla="*/ 466996 h 485775"/>
                <a:gd name="connsiteX36" fmla="*/ 129540 w 523875"/>
                <a:gd name="connsiteY36" fmla="*/ 474616 h 485775"/>
                <a:gd name="connsiteX37" fmla="*/ 91440 w 523875"/>
                <a:gd name="connsiteY37" fmla="*/ 474616 h 485775"/>
                <a:gd name="connsiteX38" fmla="*/ 91440 w 523875"/>
                <a:gd name="connsiteY38" fmla="*/ 458423 h 485775"/>
                <a:gd name="connsiteX39" fmla="*/ 117158 w 523875"/>
                <a:gd name="connsiteY39" fmla="*/ 425086 h 485775"/>
                <a:gd name="connsiteX40" fmla="*/ 81915 w 523875"/>
                <a:gd name="connsiteY40" fmla="*/ 389843 h 485775"/>
                <a:gd name="connsiteX41" fmla="*/ 47625 w 523875"/>
                <a:gd name="connsiteY41" fmla="*/ 425086 h 485775"/>
                <a:gd name="connsiteX42" fmla="*/ 73343 w 523875"/>
                <a:gd name="connsiteY42" fmla="*/ 458423 h 485775"/>
                <a:gd name="connsiteX43" fmla="*/ 73343 w 523875"/>
                <a:gd name="connsiteY43" fmla="*/ 474616 h 485775"/>
                <a:gd name="connsiteX44" fmla="*/ 19050 w 523875"/>
                <a:gd name="connsiteY44" fmla="*/ 474616 h 485775"/>
                <a:gd name="connsiteX45" fmla="*/ 19050 w 523875"/>
                <a:gd name="connsiteY45" fmla="*/ 166006 h 485775"/>
                <a:gd name="connsiteX46" fmla="*/ 129540 w 523875"/>
                <a:gd name="connsiteY46" fmla="*/ 166006 h 485775"/>
                <a:gd name="connsiteX47" fmla="*/ 137160 w 523875"/>
                <a:gd name="connsiteY47" fmla="*/ 173626 h 485775"/>
                <a:gd name="connsiteX48" fmla="*/ 137160 w 523875"/>
                <a:gd name="connsiteY48" fmla="*/ 466996 h 485775"/>
                <a:gd name="connsiteX49" fmla="*/ 481013 w 523875"/>
                <a:gd name="connsiteY49" fmla="*/ 242206 h 485775"/>
                <a:gd name="connsiteX50" fmla="*/ 463868 w 523875"/>
                <a:gd name="connsiteY50" fmla="*/ 242206 h 485775"/>
                <a:gd name="connsiteX51" fmla="*/ 412433 w 523875"/>
                <a:gd name="connsiteY51" fmla="*/ 242206 h 485775"/>
                <a:gd name="connsiteX52" fmla="*/ 402908 w 523875"/>
                <a:gd name="connsiteY52" fmla="*/ 251731 h 485775"/>
                <a:gd name="connsiteX53" fmla="*/ 412433 w 523875"/>
                <a:gd name="connsiteY53" fmla="*/ 261256 h 485775"/>
                <a:gd name="connsiteX54" fmla="*/ 463868 w 523875"/>
                <a:gd name="connsiteY54" fmla="*/ 261256 h 485775"/>
                <a:gd name="connsiteX55" fmla="*/ 465773 w 523875"/>
                <a:gd name="connsiteY55" fmla="*/ 261256 h 485775"/>
                <a:gd name="connsiteX56" fmla="*/ 485775 w 523875"/>
                <a:gd name="connsiteY56" fmla="*/ 271733 h 485775"/>
                <a:gd name="connsiteX57" fmla="*/ 492443 w 523875"/>
                <a:gd name="connsiteY57" fmla="*/ 292688 h 485775"/>
                <a:gd name="connsiteX58" fmla="*/ 461963 w 523875"/>
                <a:gd name="connsiteY58" fmla="*/ 320311 h 485775"/>
                <a:gd name="connsiteX59" fmla="*/ 444818 w 523875"/>
                <a:gd name="connsiteY59" fmla="*/ 320311 h 485775"/>
                <a:gd name="connsiteX60" fmla="*/ 396240 w 523875"/>
                <a:gd name="connsiteY60" fmla="*/ 320311 h 485775"/>
                <a:gd name="connsiteX61" fmla="*/ 386715 w 523875"/>
                <a:gd name="connsiteY61" fmla="*/ 329836 h 485775"/>
                <a:gd name="connsiteX62" fmla="*/ 396240 w 523875"/>
                <a:gd name="connsiteY62" fmla="*/ 339361 h 485775"/>
                <a:gd name="connsiteX63" fmla="*/ 444818 w 523875"/>
                <a:gd name="connsiteY63" fmla="*/ 339361 h 485775"/>
                <a:gd name="connsiteX64" fmla="*/ 446723 w 523875"/>
                <a:gd name="connsiteY64" fmla="*/ 339361 h 485775"/>
                <a:gd name="connsiteX65" fmla="*/ 466725 w 523875"/>
                <a:gd name="connsiteY65" fmla="*/ 349838 h 485775"/>
                <a:gd name="connsiteX66" fmla="*/ 473393 w 523875"/>
                <a:gd name="connsiteY66" fmla="*/ 370793 h 485775"/>
                <a:gd name="connsiteX67" fmla="*/ 442913 w 523875"/>
                <a:gd name="connsiteY67" fmla="*/ 398416 h 485775"/>
                <a:gd name="connsiteX68" fmla="*/ 425768 w 523875"/>
                <a:gd name="connsiteY68" fmla="*/ 398416 h 485775"/>
                <a:gd name="connsiteX69" fmla="*/ 396240 w 523875"/>
                <a:gd name="connsiteY69" fmla="*/ 398416 h 485775"/>
                <a:gd name="connsiteX70" fmla="*/ 386715 w 523875"/>
                <a:gd name="connsiteY70" fmla="*/ 407941 h 485775"/>
                <a:gd name="connsiteX71" fmla="*/ 396240 w 523875"/>
                <a:gd name="connsiteY71" fmla="*/ 417466 h 485775"/>
                <a:gd name="connsiteX72" fmla="*/ 425768 w 523875"/>
                <a:gd name="connsiteY72" fmla="*/ 417466 h 485775"/>
                <a:gd name="connsiteX73" fmla="*/ 455295 w 523875"/>
                <a:gd name="connsiteY73" fmla="*/ 443183 h 485775"/>
                <a:gd name="connsiteX74" fmla="*/ 424815 w 523875"/>
                <a:gd name="connsiteY74" fmla="*/ 468901 h 485775"/>
                <a:gd name="connsiteX75" fmla="*/ 154305 w 523875"/>
                <a:gd name="connsiteY75" fmla="*/ 446993 h 485775"/>
                <a:gd name="connsiteX76" fmla="*/ 154305 w 523875"/>
                <a:gd name="connsiteY76" fmla="*/ 189818 h 485775"/>
                <a:gd name="connsiteX77" fmla="*/ 256223 w 523875"/>
                <a:gd name="connsiteY77" fmla="*/ 40276 h 485775"/>
                <a:gd name="connsiteX78" fmla="*/ 273368 w 523875"/>
                <a:gd name="connsiteY78" fmla="*/ 19321 h 485775"/>
                <a:gd name="connsiteX79" fmla="*/ 298133 w 523875"/>
                <a:gd name="connsiteY79" fmla="*/ 31703 h 485775"/>
                <a:gd name="connsiteX80" fmla="*/ 312420 w 523875"/>
                <a:gd name="connsiteY80" fmla="*/ 149813 h 485775"/>
                <a:gd name="connsiteX81" fmla="*/ 311468 w 523875"/>
                <a:gd name="connsiteY81" fmla="*/ 155528 h 485775"/>
                <a:gd name="connsiteX82" fmla="*/ 340043 w 523875"/>
                <a:gd name="connsiteY82" fmla="*/ 183151 h 485775"/>
                <a:gd name="connsiteX83" fmla="*/ 340043 w 523875"/>
                <a:gd name="connsiteY83" fmla="*/ 183151 h 485775"/>
                <a:gd name="connsiteX84" fmla="*/ 482918 w 523875"/>
                <a:gd name="connsiteY84" fmla="*/ 183151 h 485775"/>
                <a:gd name="connsiteX85" fmla="*/ 484823 w 523875"/>
                <a:gd name="connsiteY85" fmla="*/ 183151 h 485775"/>
                <a:gd name="connsiteX86" fmla="*/ 504825 w 523875"/>
                <a:gd name="connsiteY86" fmla="*/ 193628 h 485775"/>
                <a:gd name="connsiteX87" fmla="*/ 511493 w 523875"/>
                <a:gd name="connsiteY87" fmla="*/ 214583 h 485775"/>
                <a:gd name="connsiteX88" fmla="*/ 481013 w 523875"/>
                <a:gd name="connsiteY88" fmla="*/ 242206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23875" h="485775">
                  <a:moveTo>
                    <a:pt x="530543" y="215536"/>
                  </a:moveTo>
                  <a:cubicBezTo>
                    <a:pt x="531495" y="203153"/>
                    <a:pt x="527685" y="190771"/>
                    <a:pt x="519113" y="180293"/>
                  </a:cubicBezTo>
                  <a:cubicBezTo>
                    <a:pt x="510540" y="170768"/>
                    <a:pt x="499110" y="165053"/>
                    <a:pt x="485775" y="164101"/>
                  </a:cubicBezTo>
                  <a:cubicBezTo>
                    <a:pt x="484823" y="164101"/>
                    <a:pt x="483870" y="164101"/>
                    <a:pt x="482918" y="164101"/>
                  </a:cubicBezTo>
                  <a:lnTo>
                    <a:pt x="340043" y="164101"/>
                  </a:lnTo>
                  <a:cubicBezTo>
                    <a:pt x="340043" y="164101"/>
                    <a:pt x="340043" y="164101"/>
                    <a:pt x="340043" y="164101"/>
                  </a:cubicBezTo>
                  <a:cubicBezTo>
                    <a:pt x="335280" y="164101"/>
                    <a:pt x="330518" y="160291"/>
                    <a:pt x="330518" y="155528"/>
                  </a:cubicBezTo>
                  <a:cubicBezTo>
                    <a:pt x="330518" y="154576"/>
                    <a:pt x="330518" y="154576"/>
                    <a:pt x="330518" y="153623"/>
                  </a:cubicBezTo>
                  <a:cubicBezTo>
                    <a:pt x="340043" y="109808"/>
                    <a:pt x="335280" y="63136"/>
                    <a:pt x="315278" y="23131"/>
                  </a:cubicBezTo>
                  <a:cubicBezTo>
                    <a:pt x="306705" y="5986"/>
                    <a:pt x="288608" y="-3539"/>
                    <a:pt x="269558" y="1223"/>
                  </a:cubicBezTo>
                  <a:cubicBezTo>
                    <a:pt x="250508" y="5033"/>
                    <a:pt x="238125" y="21226"/>
                    <a:pt x="237173" y="40276"/>
                  </a:cubicBezTo>
                  <a:cubicBezTo>
                    <a:pt x="235268" y="124096"/>
                    <a:pt x="179070" y="158386"/>
                    <a:pt x="156210" y="168863"/>
                  </a:cubicBezTo>
                  <a:cubicBezTo>
                    <a:pt x="154305" y="156481"/>
                    <a:pt x="143828" y="146956"/>
                    <a:pt x="130493" y="146956"/>
                  </a:cubicBezTo>
                  <a:lnTo>
                    <a:pt x="9525" y="146956"/>
                  </a:lnTo>
                  <a:cubicBezTo>
                    <a:pt x="3810" y="146956"/>
                    <a:pt x="0" y="150766"/>
                    <a:pt x="0" y="156481"/>
                  </a:cubicBezTo>
                  <a:lnTo>
                    <a:pt x="0" y="483188"/>
                  </a:lnTo>
                  <a:cubicBezTo>
                    <a:pt x="0" y="488903"/>
                    <a:pt x="3810" y="492713"/>
                    <a:pt x="9525" y="492713"/>
                  </a:cubicBezTo>
                  <a:lnTo>
                    <a:pt x="129540" y="492713"/>
                  </a:lnTo>
                  <a:cubicBezTo>
                    <a:pt x="143828" y="492713"/>
                    <a:pt x="156210" y="481283"/>
                    <a:pt x="156210" y="466043"/>
                  </a:cubicBezTo>
                  <a:lnTo>
                    <a:pt x="156210" y="463186"/>
                  </a:lnTo>
                  <a:cubicBezTo>
                    <a:pt x="245745" y="477473"/>
                    <a:pt x="336233" y="484141"/>
                    <a:pt x="426720" y="485093"/>
                  </a:cubicBezTo>
                  <a:cubicBezTo>
                    <a:pt x="451485" y="485093"/>
                    <a:pt x="476250" y="471758"/>
                    <a:pt x="476250" y="440326"/>
                  </a:cubicBezTo>
                  <a:cubicBezTo>
                    <a:pt x="476250" y="428896"/>
                    <a:pt x="471488" y="418418"/>
                    <a:pt x="464820" y="410798"/>
                  </a:cubicBezTo>
                  <a:cubicBezTo>
                    <a:pt x="481013" y="404131"/>
                    <a:pt x="493395" y="387938"/>
                    <a:pt x="494348" y="369841"/>
                  </a:cubicBezTo>
                  <a:cubicBezTo>
                    <a:pt x="495300" y="357458"/>
                    <a:pt x="491490" y="345076"/>
                    <a:pt x="482918" y="334598"/>
                  </a:cubicBezTo>
                  <a:cubicBezTo>
                    <a:pt x="482918" y="334598"/>
                    <a:pt x="481965" y="333646"/>
                    <a:pt x="481965" y="333646"/>
                  </a:cubicBezTo>
                  <a:cubicBezTo>
                    <a:pt x="499110" y="326978"/>
                    <a:pt x="511493" y="310786"/>
                    <a:pt x="512445" y="292688"/>
                  </a:cubicBezTo>
                  <a:cubicBezTo>
                    <a:pt x="513398" y="280306"/>
                    <a:pt x="509588" y="267923"/>
                    <a:pt x="501015" y="257446"/>
                  </a:cubicBezTo>
                  <a:cubicBezTo>
                    <a:pt x="501015" y="257446"/>
                    <a:pt x="500063" y="256493"/>
                    <a:pt x="500063" y="256493"/>
                  </a:cubicBezTo>
                  <a:cubicBezTo>
                    <a:pt x="516255" y="250778"/>
                    <a:pt x="528638" y="234586"/>
                    <a:pt x="530543" y="215536"/>
                  </a:cubicBezTo>
                  <a:close/>
                  <a:moveTo>
                    <a:pt x="81915" y="440326"/>
                  </a:moveTo>
                  <a:cubicBezTo>
                    <a:pt x="73343" y="440326"/>
                    <a:pt x="65723" y="433658"/>
                    <a:pt x="65723" y="424133"/>
                  </a:cubicBezTo>
                  <a:cubicBezTo>
                    <a:pt x="65723" y="414608"/>
                    <a:pt x="72390" y="407941"/>
                    <a:pt x="81915" y="407941"/>
                  </a:cubicBezTo>
                  <a:cubicBezTo>
                    <a:pt x="91440" y="407941"/>
                    <a:pt x="98108" y="414608"/>
                    <a:pt x="98108" y="424133"/>
                  </a:cubicBezTo>
                  <a:cubicBezTo>
                    <a:pt x="98108" y="433658"/>
                    <a:pt x="90488" y="440326"/>
                    <a:pt x="81915" y="440326"/>
                  </a:cubicBezTo>
                  <a:close/>
                  <a:moveTo>
                    <a:pt x="137160" y="466996"/>
                  </a:moveTo>
                  <a:cubicBezTo>
                    <a:pt x="137160" y="470806"/>
                    <a:pt x="134303" y="474616"/>
                    <a:pt x="129540" y="474616"/>
                  </a:cubicBezTo>
                  <a:lnTo>
                    <a:pt x="91440" y="474616"/>
                  </a:lnTo>
                  <a:lnTo>
                    <a:pt x="91440" y="458423"/>
                  </a:lnTo>
                  <a:cubicBezTo>
                    <a:pt x="105728" y="454613"/>
                    <a:pt x="117158" y="441278"/>
                    <a:pt x="117158" y="425086"/>
                  </a:cubicBezTo>
                  <a:cubicBezTo>
                    <a:pt x="117158" y="406036"/>
                    <a:pt x="101918" y="389843"/>
                    <a:pt x="81915" y="389843"/>
                  </a:cubicBezTo>
                  <a:cubicBezTo>
                    <a:pt x="61913" y="389843"/>
                    <a:pt x="47625" y="406036"/>
                    <a:pt x="47625" y="425086"/>
                  </a:cubicBezTo>
                  <a:cubicBezTo>
                    <a:pt x="47625" y="441278"/>
                    <a:pt x="58103" y="454613"/>
                    <a:pt x="73343" y="458423"/>
                  </a:cubicBezTo>
                  <a:lnTo>
                    <a:pt x="73343" y="474616"/>
                  </a:lnTo>
                  <a:lnTo>
                    <a:pt x="19050" y="474616"/>
                  </a:lnTo>
                  <a:lnTo>
                    <a:pt x="19050" y="166006"/>
                  </a:lnTo>
                  <a:lnTo>
                    <a:pt x="129540" y="166006"/>
                  </a:lnTo>
                  <a:cubicBezTo>
                    <a:pt x="133350" y="166006"/>
                    <a:pt x="137160" y="168863"/>
                    <a:pt x="137160" y="173626"/>
                  </a:cubicBezTo>
                  <a:lnTo>
                    <a:pt x="137160" y="466996"/>
                  </a:lnTo>
                  <a:close/>
                  <a:moveTo>
                    <a:pt x="481013" y="242206"/>
                  </a:moveTo>
                  <a:lnTo>
                    <a:pt x="463868" y="242206"/>
                  </a:lnTo>
                  <a:lnTo>
                    <a:pt x="412433" y="242206"/>
                  </a:lnTo>
                  <a:cubicBezTo>
                    <a:pt x="406718" y="242206"/>
                    <a:pt x="402908" y="246016"/>
                    <a:pt x="402908" y="251731"/>
                  </a:cubicBezTo>
                  <a:cubicBezTo>
                    <a:pt x="402908" y="257446"/>
                    <a:pt x="406718" y="261256"/>
                    <a:pt x="412433" y="261256"/>
                  </a:cubicBezTo>
                  <a:lnTo>
                    <a:pt x="463868" y="261256"/>
                  </a:lnTo>
                  <a:cubicBezTo>
                    <a:pt x="464820" y="261256"/>
                    <a:pt x="464820" y="261256"/>
                    <a:pt x="465773" y="261256"/>
                  </a:cubicBezTo>
                  <a:cubicBezTo>
                    <a:pt x="473393" y="262208"/>
                    <a:pt x="481013" y="265066"/>
                    <a:pt x="485775" y="271733"/>
                  </a:cubicBezTo>
                  <a:cubicBezTo>
                    <a:pt x="490538" y="277448"/>
                    <a:pt x="493395" y="285068"/>
                    <a:pt x="492443" y="292688"/>
                  </a:cubicBezTo>
                  <a:cubicBezTo>
                    <a:pt x="491490" y="307928"/>
                    <a:pt x="477203" y="320311"/>
                    <a:pt x="461963" y="320311"/>
                  </a:cubicBezTo>
                  <a:lnTo>
                    <a:pt x="444818" y="320311"/>
                  </a:lnTo>
                  <a:lnTo>
                    <a:pt x="396240" y="320311"/>
                  </a:lnTo>
                  <a:cubicBezTo>
                    <a:pt x="390525" y="320311"/>
                    <a:pt x="386715" y="324121"/>
                    <a:pt x="386715" y="329836"/>
                  </a:cubicBezTo>
                  <a:cubicBezTo>
                    <a:pt x="386715" y="335551"/>
                    <a:pt x="390525" y="339361"/>
                    <a:pt x="396240" y="339361"/>
                  </a:cubicBezTo>
                  <a:lnTo>
                    <a:pt x="444818" y="339361"/>
                  </a:lnTo>
                  <a:cubicBezTo>
                    <a:pt x="445770" y="339361"/>
                    <a:pt x="445770" y="339361"/>
                    <a:pt x="446723" y="339361"/>
                  </a:cubicBezTo>
                  <a:cubicBezTo>
                    <a:pt x="454343" y="340313"/>
                    <a:pt x="461963" y="343171"/>
                    <a:pt x="466725" y="349838"/>
                  </a:cubicBezTo>
                  <a:cubicBezTo>
                    <a:pt x="471488" y="355553"/>
                    <a:pt x="474345" y="363173"/>
                    <a:pt x="473393" y="370793"/>
                  </a:cubicBezTo>
                  <a:cubicBezTo>
                    <a:pt x="472440" y="386033"/>
                    <a:pt x="458153" y="398416"/>
                    <a:pt x="442913" y="398416"/>
                  </a:cubicBezTo>
                  <a:lnTo>
                    <a:pt x="425768" y="398416"/>
                  </a:lnTo>
                  <a:lnTo>
                    <a:pt x="396240" y="398416"/>
                  </a:lnTo>
                  <a:cubicBezTo>
                    <a:pt x="390525" y="398416"/>
                    <a:pt x="386715" y="402226"/>
                    <a:pt x="386715" y="407941"/>
                  </a:cubicBezTo>
                  <a:cubicBezTo>
                    <a:pt x="386715" y="413656"/>
                    <a:pt x="390525" y="417466"/>
                    <a:pt x="396240" y="417466"/>
                  </a:cubicBezTo>
                  <a:lnTo>
                    <a:pt x="425768" y="417466"/>
                  </a:lnTo>
                  <a:cubicBezTo>
                    <a:pt x="442913" y="417466"/>
                    <a:pt x="455295" y="428896"/>
                    <a:pt x="455295" y="443183"/>
                  </a:cubicBezTo>
                  <a:cubicBezTo>
                    <a:pt x="455295" y="467948"/>
                    <a:pt x="429578" y="468901"/>
                    <a:pt x="424815" y="468901"/>
                  </a:cubicBezTo>
                  <a:cubicBezTo>
                    <a:pt x="334328" y="468901"/>
                    <a:pt x="243840" y="461281"/>
                    <a:pt x="154305" y="446993"/>
                  </a:cubicBezTo>
                  <a:lnTo>
                    <a:pt x="154305" y="189818"/>
                  </a:lnTo>
                  <a:cubicBezTo>
                    <a:pt x="176213" y="181246"/>
                    <a:pt x="254318" y="143146"/>
                    <a:pt x="256223" y="40276"/>
                  </a:cubicBezTo>
                  <a:cubicBezTo>
                    <a:pt x="256223" y="27893"/>
                    <a:pt x="265748" y="21226"/>
                    <a:pt x="273368" y="19321"/>
                  </a:cubicBezTo>
                  <a:cubicBezTo>
                    <a:pt x="280988" y="17416"/>
                    <a:pt x="292418" y="19321"/>
                    <a:pt x="298133" y="31703"/>
                  </a:cubicBezTo>
                  <a:cubicBezTo>
                    <a:pt x="316230" y="67898"/>
                    <a:pt x="320993" y="109808"/>
                    <a:pt x="312420" y="149813"/>
                  </a:cubicBezTo>
                  <a:cubicBezTo>
                    <a:pt x="312420" y="151718"/>
                    <a:pt x="311468" y="153623"/>
                    <a:pt x="311468" y="155528"/>
                  </a:cubicBezTo>
                  <a:cubicBezTo>
                    <a:pt x="311468" y="170768"/>
                    <a:pt x="323850" y="183151"/>
                    <a:pt x="340043" y="183151"/>
                  </a:cubicBezTo>
                  <a:cubicBezTo>
                    <a:pt x="340043" y="183151"/>
                    <a:pt x="340043" y="183151"/>
                    <a:pt x="340043" y="183151"/>
                  </a:cubicBezTo>
                  <a:lnTo>
                    <a:pt x="482918" y="183151"/>
                  </a:lnTo>
                  <a:cubicBezTo>
                    <a:pt x="483870" y="183151"/>
                    <a:pt x="483870" y="183151"/>
                    <a:pt x="484823" y="183151"/>
                  </a:cubicBezTo>
                  <a:cubicBezTo>
                    <a:pt x="492443" y="184103"/>
                    <a:pt x="500063" y="186961"/>
                    <a:pt x="504825" y="193628"/>
                  </a:cubicBezTo>
                  <a:cubicBezTo>
                    <a:pt x="509588" y="199343"/>
                    <a:pt x="512445" y="206963"/>
                    <a:pt x="511493" y="214583"/>
                  </a:cubicBezTo>
                  <a:cubicBezTo>
                    <a:pt x="510540" y="229823"/>
                    <a:pt x="497205" y="242206"/>
                    <a:pt x="481013" y="242206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75" name="Gruppieren 174">
            <a:extLst>
              <a:ext uri="{FF2B5EF4-FFF2-40B4-BE49-F238E27FC236}">
                <a16:creationId xmlns:a16="http://schemas.microsoft.com/office/drawing/2014/main" id="{FF2584D2-F978-43F7-A74C-CD28F218ADF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54070" y="4181364"/>
            <a:ext cx="599397" cy="599397"/>
            <a:chOff x="7154070" y="4181364"/>
            <a:chExt cx="599397" cy="599397"/>
          </a:xfrm>
        </p:grpSpPr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0D5D06FF-2355-412A-826F-E0CEE80C81C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154070" y="4181364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43" name="ICON">
              <a:extLst>
                <a:ext uri="{FF2B5EF4-FFF2-40B4-BE49-F238E27FC236}">
                  <a16:creationId xmlns:a16="http://schemas.microsoft.com/office/drawing/2014/main" id="{89BC76C4-939E-4116-A225-753A0C1F50F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78317" y="4317612"/>
              <a:ext cx="350903" cy="326900"/>
            </a:xfrm>
            <a:custGeom>
              <a:avLst/>
              <a:gdLst>
                <a:gd name="connsiteX0" fmla="*/ 253365 w 584835"/>
                <a:gd name="connsiteY0" fmla="*/ 369570 h 544830"/>
                <a:gd name="connsiteX1" fmla="*/ 253365 w 584835"/>
                <a:gd name="connsiteY1" fmla="*/ 370523 h 544830"/>
                <a:gd name="connsiteX2" fmla="*/ 273368 w 584835"/>
                <a:gd name="connsiteY2" fmla="*/ 391478 h 544830"/>
                <a:gd name="connsiteX3" fmla="*/ 312420 w 584835"/>
                <a:gd name="connsiteY3" fmla="*/ 391478 h 544830"/>
                <a:gd name="connsiteX4" fmla="*/ 332423 w 584835"/>
                <a:gd name="connsiteY4" fmla="*/ 370523 h 544830"/>
                <a:gd name="connsiteX5" fmla="*/ 121920 w 584835"/>
                <a:gd name="connsiteY5" fmla="*/ 267652 h 544830"/>
                <a:gd name="connsiteX6" fmla="*/ 135255 w 584835"/>
                <a:gd name="connsiteY6" fmla="*/ 269557 h 544830"/>
                <a:gd name="connsiteX7" fmla="*/ 133350 w 584835"/>
                <a:gd name="connsiteY7" fmla="*/ 282892 h 544830"/>
                <a:gd name="connsiteX8" fmla="*/ 110490 w 584835"/>
                <a:gd name="connsiteY8" fmla="*/ 300037 h 544830"/>
                <a:gd name="connsiteX9" fmla="*/ 104775 w 584835"/>
                <a:gd name="connsiteY9" fmla="*/ 301942 h 544830"/>
                <a:gd name="connsiteX10" fmla="*/ 97155 w 584835"/>
                <a:gd name="connsiteY10" fmla="*/ 298132 h 544830"/>
                <a:gd name="connsiteX11" fmla="*/ 99060 w 584835"/>
                <a:gd name="connsiteY11" fmla="*/ 284797 h 544830"/>
                <a:gd name="connsiteX12" fmla="*/ 181927 w 584835"/>
                <a:gd name="connsiteY12" fmla="*/ 220980 h 544830"/>
                <a:gd name="connsiteX13" fmla="*/ 195262 w 584835"/>
                <a:gd name="connsiteY13" fmla="*/ 222885 h 544830"/>
                <a:gd name="connsiteX14" fmla="*/ 193357 w 584835"/>
                <a:gd name="connsiteY14" fmla="*/ 236220 h 544830"/>
                <a:gd name="connsiteX15" fmla="*/ 170497 w 584835"/>
                <a:gd name="connsiteY15" fmla="*/ 253365 h 544830"/>
                <a:gd name="connsiteX16" fmla="*/ 164782 w 584835"/>
                <a:gd name="connsiteY16" fmla="*/ 255270 h 544830"/>
                <a:gd name="connsiteX17" fmla="*/ 157162 w 584835"/>
                <a:gd name="connsiteY17" fmla="*/ 251460 h 544830"/>
                <a:gd name="connsiteX18" fmla="*/ 159067 w 584835"/>
                <a:gd name="connsiteY18" fmla="*/ 238125 h 544830"/>
                <a:gd name="connsiteX19" fmla="*/ 241935 w 584835"/>
                <a:gd name="connsiteY19" fmla="*/ 174307 h 544830"/>
                <a:gd name="connsiteX20" fmla="*/ 255270 w 584835"/>
                <a:gd name="connsiteY20" fmla="*/ 176212 h 544830"/>
                <a:gd name="connsiteX21" fmla="*/ 253365 w 584835"/>
                <a:gd name="connsiteY21" fmla="*/ 189547 h 544830"/>
                <a:gd name="connsiteX22" fmla="*/ 230505 w 584835"/>
                <a:gd name="connsiteY22" fmla="*/ 206692 h 544830"/>
                <a:gd name="connsiteX23" fmla="*/ 224790 w 584835"/>
                <a:gd name="connsiteY23" fmla="*/ 208597 h 544830"/>
                <a:gd name="connsiteX24" fmla="*/ 217170 w 584835"/>
                <a:gd name="connsiteY24" fmla="*/ 204787 h 544830"/>
                <a:gd name="connsiteX25" fmla="*/ 219075 w 584835"/>
                <a:gd name="connsiteY25" fmla="*/ 191452 h 544830"/>
                <a:gd name="connsiteX26" fmla="*/ 429577 w 584835"/>
                <a:gd name="connsiteY26" fmla="*/ 101918 h 544830"/>
                <a:gd name="connsiteX27" fmla="*/ 484822 w 584835"/>
                <a:gd name="connsiteY27" fmla="*/ 108585 h 544830"/>
                <a:gd name="connsiteX28" fmla="*/ 493395 w 584835"/>
                <a:gd name="connsiteY28" fmla="*/ 119063 h 544830"/>
                <a:gd name="connsiteX29" fmla="*/ 492442 w 584835"/>
                <a:gd name="connsiteY29" fmla="*/ 122873 h 544830"/>
                <a:gd name="connsiteX30" fmla="*/ 488632 w 584835"/>
                <a:gd name="connsiteY30" fmla="*/ 169545 h 544830"/>
                <a:gd name="connsiteX31" fmla="*/ 479107 w 584835"/>
                <a:gd name="connsiteY31" fmla="*/ 178118 h 544830"/>
                <a:gd name="connsiteX32" fmla="*/ 478155 w 584835"/>
                <a:gd name="connsiteY32" fmla="*/ 178118 h 544830"/>
                <a:gd name="connsiteX33" fmla="*/ 469582 w 584835"/>
                <a:gd name="connsiteY33" fmla="*/ 167640 h 544830"/>
                <a:gd name="connsiteX34" fmla="*/ 471487 w 584835"/>
                <a:gd name="connsiteY34" fmla="*/ 140018 h 544830"/>
                <a:gd name="connsiteX35" fmla="*/ 312420 w 584835"/>
                <a:gd name="connsiteY35" fmla="*/ 261938 h 544830"/>
                <a:gd name="connsiteX36" fmla="*/ 265747 w 584835"/>
                <a:gd name="connsiteY36" fmla="*/ 200978 h 544830"/>
                <a:gd name="connsiteX37" fmla="*/ 267652 w 584835"/>
                <a:gd name="connsiteY37" fmla="*/ 187643 h 544830"/>
                <a:gd name="connsiteX38" fmla="*/ 280987 w 584835"/>
                <a:gd name="connsiteY38" fmla="*/ 189548 h 544830"/>
                <a:gd name="connsiteX39" fmla="*/ 316230 w 584835"/>
                <a:gd name="connsiteY39" fmla="*/ 235268 h 544830"/>
                <a:gd name="connsiteX40" fmla="*/ 461010 w 584835"/>
                <a:gd name="connsiteY40" fmla="*/ 124778 h 544830"/>
                <a:gd name="connsiteX41" fmla="*/ 427672 w 584835"/>
                <a:gd name="connsiteY41" fmla="*/ 120968 h 544830"/>
                <a:gd name="connsiteX42" fmla="*/ 419100 w 584835"/>
                <a:gd name="connsiteY42" fmla="*/ 110490 h 544830"/>
                <a:gd name="connsiteX43" fmla="*/ 429577 w 584835"/>
                <a:gd name="connsiteY43" fmla="*/ 101918 h 544830"/>
                <a:gd name="connsiteX44" fmla="*/ 40958 w 584835"/>
                <a:gd name="connsiteY44" fmla="*/ 56198 h 544830"/>
                <a:gd name="connsiteX45" fmla="*/ 40958 w 584835"/>
                <a:gd name="connsiteY45" fmla="*/ 350520 h 544830"/>
                <a:gd name="connsiteX46" fmla="*/ 540068 w 584835"/>
                <a:gd name="connsiteY46" fmla="*/ 350520 h 544830"/>
                <a:gd name="connsiteX47" fmla="*/ 540068 w 584835"/>
                <a:gd name="connsiteY47" fmla="*/ 56198 h 544830"/>
                <a:gd name="connsiteX48" fmla="*/ 28575 w 584835"/>
                <a:gd name="connsiteY48" fmla="*/ 19050 h 544830"/>
                <a:gd name="connsiteX49" fmla="*/ 19050 w 584835"/>
                <a:gd name="connsiteY49" fmla="*/ 27623 h 544830"/>
                <a:gd name="connsiteX50" fmla="*/ 28575 w 584835"/>
                <a:gd name="connsiteY50" fmla="*/ 36195 h 544830"/>
                <a:gd name="connsiteX51" fmla="*/ 556260 w 584835"/>
                <a:gd name="connsiteY51" fmla="*/ 36195 h 544830"/>
                <a:gd name="connsiteX52" fmla="*/ 565785 w 584835"/>
                <a:gd name="connsiteY52" fmla="*/ 27623 h 544830"/>
                <a:gd name="connsiteX53" fmla="*/ 556260 w 584835"/>
                <a:gd name="connsiteY53" fmla="*/ 19050 h 544830"/>
                <a:gd name="connsiteX54" fmla="*/ 28575 w 584835"/>
                <a:gd name="connsiteY54" fmla="*/ 0 h 544830"/>
                <a:gd name="connsiteX55" fmla="*/ 556260 w 584835"/>
                <a:gd name="connsiteY55" fmla="*/ 0 h 544830"/>
                <a:gd name="connsiteX56" fmla="*/ 584835 w 584835"/>
                <a:gd name="connsiteY56" fmla="*/ 27623 h 544830"/>
                <a:gd name="connsiteX57" fmla="*/ 559118 w 584835"/>
                <a:gd name="connsiteY57" fmla="*/ 55245 h 544830"/>
                <a:gd name="connsiteX58" fmla="*/ 559118 w 584835"/>
                <a:gd name="connsiteY58" fmla="*/ 370523 h 544830"/>
                <a:gd name="connsiteX59" fmla="*/ 351473 w 584835"/>
                <a:gd name="connsiteY59" fmla="*/ 370523 h 544830"/>
                <a:gd name="connsiteX60" fmla="*/ 351473 w 584835"/>
                <a:gd name="connsiteY60" fmla="*/ 371475 h 544830"/>
                <a:gd name="connsiteX61" fmla="*/ 312420 w 584835"/>
                <a:gd name="connsiteY61" fmla="*/ 411480 h 544830"/>
                <a:gd name="connsiteX62" fmla="*/ 302895 w 584835"/>
                <a:gd name="connsiteY62" fmla="*/ 411480 h 544830"/>
                <a:gd name="connsiteX63" fmla="*/ 302895 w 584835"/>
                <a:gd name="connsiteY63" fmla="*/ 476250 h 544830"/>
                <a:gd name="connsiteX64" fmla="*/ 381953 w 584835"/>
                <a:gd name="connsiteY64" fmla="*/ 509588 h 544830"/>
                <a:gd name="connsiteX65" fmla="*/ 400050 w 584835"/>
                <a:gd name="connsiteY65" fmla="*/ 529590 h 544830"/>
                <a:gd name="connsiteX66" fmla="*/ 399098 w 584835"/>
                <a:gd name="connsiteY66" fmla="*/ 542925 h 544830"/>
                <a:gd name="connsiteX67" fmla="*/ 393383 w 584835"/>
                <a:gd name="connsiteY67" fmla="*/ 544830 h 544830"/>
                <a:gd name="connsiteX68" fmla="*/ 385763 w 584835"/>
                <a:gd name="connsiteY68" fmla="*/ 541020 h 544830"/>
                <a:gd name="connsiteX69" fmla="*/ 369570 w 584835"/>
                <a:gd name="connsiteY69" fmla="*/ 522923 h 544830"/>
                <a:gd name="connsiteX70" fmla="*/ 295275 w 584835"/>
                <a:gd name="connsiteY70" fmla="*/ 494348 h 544830"/>
                <a:gd name="connsiteX71" fmla="*/ 294323 w 584835"/>
                <a:gd name="connsiteY71" fmla="*/ 494348 h 544830"/>
                <a:gd name="connsiteX72" fmla="*/ 293370 w 584835"/>
                <a:gd name="connsiteY72" fmla="*/ 494348 h 544830"/>
                <a:gd name="connsiteX73" fmla="*/ 291465 w 584835"/>
                <a:gd name="connsiteY73" fmla="*/ 494348 h 544830"/>
                <a:gd name="connsiteX74" fmla="*/ 289560 w 584835"/>
                <a:gd name="connsiteY74" fmla="*/ 494348 h 544830"/>
                <a:gd name="connsiteX75" fmla="*/ 215265 w 584835"/>
                <a:gd name="connsiteY75" fmla="*/ 522923 h 544830"/>
                <a:gd name="connsiteX76" fmla="*/ 199073 w 584835"/>
                <a:gd name="connsiteY76" fmla="*/ 541020 h 544830"/>
                <a:gd name="connsiteX77" fmla="*/ 191453 w 584835"/>
                <a:gd name="connsiteY77" fmla="*/ 544830 h 544830"/>
                <a:gd name="connsiteX78" fmla="*/ 185738 w 584835"/>
                <a:gd name="connsiteY78" fmla="*/ 542925 h 544830"/>
                <a:gd name="connsiteX79" fmla="*/ 184785 w 584835"/>
                <a:gd name="connsiteY79" fmla="*/ 529590 h 544830"/>
                <a:gd name="connsiteX80" fmla="*/ 202883 w 584835"/>
                <a:gd name="connsiteY80" fmla="*/ 509588 h 544830"/>
                <a:gd name="connsiteX81" fmla="*/ 283845 w 584835"/>
                <a:gd name="connsiteY81" fmla="*/ 476250 h 544830"/>
                <a:gd name="connsiteX82" fmla="*/ 283845 w 584835"/>
                <a:gd name="connsiteY82" fmla="*/ 410528 h 544830"/>
                <a:gd name="connsiteX83" fmla="*/ 273368 w 584835"/>
                <a:gd name="connsiteY83" fmla="*/ 410528 h 544830"/>
                <a:gd name="connsiteX84" fmla="*/ 234315 w 584835"/>
                <a:gd name="connsiteY84" fmla="*/ 370523 h 544830"/>
                <a:gd name="connsiteX85" fmla="*/ 234315 w 584835"/>
                <a:gd name="connsiteY85" fmla="*/ 369570 h 544830"/>
                <a:gd name="connsiteX86" fmla="*/ 21908 w 584835"/>
                <a:gd name="connsiteY86" fmla="*/ 369570 h 544830"/>
                <a:gd name="connsiteX87" fmla="*/ 21908 w 584835"/>
                <a:gd name="connsiteY87" fmla="*/ 54293 h 544830"/>
                <a:gd name="connsiteX88" fmla="*/ 0 w 584835"/>
                <a:gd name="connsiteY88" fmla="*/ 27623 h 544830"/>
                <a:gd name="connsiteX89" fmla="*/ 28575 w 584835"/>
                <a:gd name="connsiteY89" fmla="*/ 0 h 544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84835" h="544830">
                  <a:moveTo>
                    <a:pt x="253365" y="369570"/>
                  </a:moveTo>
                  <a:lnTo>
                    <a:pt x="253365" y="370523"/>
                  </a:lnTo>
                  <a:cubicBezTo>
                    <a:pt x="253365" y="381953"/>
                    <a:pt x="261938" y="391478"/>
                    <a:pt x="273368" y="391478"/>
                  </a:cubicBezTo>
                  <a:lnTo>
                    <a:pt x="312420" y="391478"/>
                  </a:lnTo>
                  <a:cubicBezTo>
                    <a:pt x="322898" y="391478"/>
                    <a:pt x="332423" y="381953"/>
                    <a:pt x="332423" y="370523"/>
                  </a:cubicBezTo>
                  <a:close/>
                  <a:moveTo>
                    <a:pt x="121920" y="267652"/>
                  </a:moveTo>
                  <a:cubicBezTo>
                    <a:pt x="125730" y="264795"/>
                    <a:pt x="132398" y="265747"/>
                    <a:pt x="135255" y="269557"/>
                  </a:cubicBezTo>
                  <a:cubicBezTo>
                    <a:pt x="138113" y="273367"/>
                    <a:pt x="137160" y="280035"/>
                    <a:pt x="133350" y="282892"/>
                  </a:cubicBezTo>
                  <a:lnTo>
                    <a:pt x="110490" y="300037"/>
                  </a:lnTo>
                  <a:cubicBezTo>
                    <a:pt x="108585" y="300990"/>
                    <a:pt x="106680" y="301942"/>
                    <a:pt x="104775" y="301942"/>
                  </a:cubicBezTo>
                  <a:cubicBezTo>
                    <a:pt x="101918" y="301942"/>
                    <a:pt x="99060" y="300990"/>
                    <a:pt x="97155" y="298132"/>
                  </a:cubicBezTo>
                  <a:cubicBezTo>
                    <a:pt x="94298" y="294322"/>
                    <a:pt x="95250" y="287655"/>
                    <a:pt x="99060" y="284797"/>
                  </a:cubicBezTo>
                  <a:close/>
                  <a:moveTo>
                    <a:pt x="181927" y="220980"/>
                  </a:moveTo>
                  <a:cubicBezTo>
                    <a:pt x="185737" y="218123"/>
                    <a:pt x="192405" y="219075"/>
                    <a:pt x="195262" y="222885"/>
                  </a:cubicBezTo>
                  <a:cubicBezTo>
                    <a:pt x="198120" y="226695"/>
                    <a:pt x="197167" y="233363"/>
                    <a:pt x="193357" y="236220"/>
                  </a:cubicBezTo>
                  <a:lnTo>
                    <a:pt x="170497" y="253365"/>
                  </a:lnTo>
                  <a:cubicBezTo>
                    <a:pt x="168592" y="254318"/>
                    <a:pt x="166687" y="255270"/>
                    <a:pt x="164782" y="255270"/>
                  </a:cubicBezTo>
                  <a:cubicBezTo>
                    <a:pt x="161925" y="255270"/>
                    <a:pt x="159067" y="253365"/>
                    <a:pt x="157162" y="251460"/>
                  </a:cubicBezTo>
                  <a:cubicBezTo>
                    <a:pt x="154305" y="247650"/>
                    <a:pt x="155257" y="240983"/>
                    <a:pt x="159067" y="238125"/>
                  </a:cubicBezTo>
                  <a:close/>
                  <a:moveTo>
                    <a:pt x="241935" y="174307"/>
                  </a:moveTo>
                  <a:cubicBezTo>
                    <a:pt x="245745" y="171450"/>
                    <a:pt x="252413" y="172402"/>
                    <a:pt x="255270" y="176212"/>
                  </a:cubicBezTo>
                  <a:cubicBezTo>
                    <a:pt x="258128" y="180022"/>
                    <a:pt x="257175" y="186690"/>
                    <a:pt x="253365" y="189547"/>
                  </a:cubicBezTo>
                  <a:lnTo>
                    <a:pt x="230505" y="206692"/>
                  </a:lnTo>
                  <a:cubicBezTo>
                    <a:pt x="228600" y="207645"/>
                    <a:pt x="226695" y="208597"/>
                    <a:pt x="224790" y="208597"/>
                  </a:cubicBezTo>
                  <a:cubicBezTo>
                    <a:pt x="221933" y="208597"/>
                    <a:pt x="219075" y="206692"/>
                    <a:pt x="217170" y="204787"/>
                  </a:cubicBezTo>
                  <a:cubicBezTo>
                    <a:pt x="214313" y="200977"/>
                    <a:pt x="215265" y="194310"/>
                    <a:pt x="219075" y="191452"/>
                  </a:cubicBezTo>
                  <a:close/>
                  <a:moveTo>
                    <a:pt x="429577" y="101918"/>
                  </a:moveTo>
                  <a:lnTo>
                    <a:pt x="484822" y="108585"/>
                  </a:lnTo>
                  <a:cubicBezTo>
                    <a:pt x="490537" y="109538"/>
                    <a:pt x="494347" y="114300"/>
                    <a:pt x="493395" y="119063"/>
                  </a:cubicBezTo>
                  <a:cubicBezTo>
                    <a:pt x="493395" y="120968"/>
                    <a:pt x="493395" y="121920"/>
                    <a:pt x="492442" y="122873"/>
                  </a:cubicBezTo>
                  <a:lnTo>
                    <a:pt x="488632" y="169545"/>
                  </a:lnTo>
                  <a:cubicBezTo>
                    <a:pt x="488632" y="174308"/>
                    <a:pt x="483870" y="178118"/>
                    <a:pt x="479107" y="178118"/>
                  </a:cubicBezTo>
                  <a:cubicBezTo>
                    <a:pt x="479107" y="178118"/>
                    <a:pt x="478155" y="178118"/>
                    <a:pt x="478155" y="178118"/>
                  </a:cubicBezTo>
                  <a:cubicBezTo>
                    <a:pt x="473392" y="177165"/>
                    <a:pt x="469582" y="173355"/>
                    <a:pt x="469582" y="167640"/>
                  </a:cubicBezTo>
                  <a:lnTo>
                    <a:pt x="471487" y="140018"/>
                  </a:lnTo>
                  <a:lnTo>
                    <a:pt x="312420" y="261938"/>
                  </a:lnTo>
                  <a:lnTo>
                    <a:pt x="265747" y="200978"/>
                  </a:lnTo>
                  <a:cubicBezTo>
                    <a:pt x="262890" y="197168"/>
                    <a:pt x="263842" y="190500"/>
                    <a:pt x="267652" y="187643"/>
                  </a:cubicBezTo>
                  <a:cubicBezTo>
                    <a:pt x="271462" y="184785"/>
                    <a:pt x="278130" y="185738"/>
                    <a:pt x="280987" y="189548"/>
                  </a:cubicBezTo>
                  <a:lnTo>
                    <a:pt x="316230" y="235268"/>
                  </a:lnTo>
                  <a:lnTo>
                    <a:pt x="461010" y="124778"/>
                  </a:lnTo>
                  <a:lnTo>
                    <a:pt x="427672" y="120968"/>
                  </a:lnTo>
                  <a:cubicBezTo>
                    <a:pt x="421957" y="120015"/>
                    <a:pt x="418147" y="115253"/>
                    <a:pt x="419100" y="110490"/>
                  </a:cubicBezTo>
                  <a:cubicBezTo>
                    <a:pt x="420052" y="104775"/>
                    <a:pt x="424815" y="100965"/>
                    <a:pt x="429577" y="101918"/>
                  </a:cubicBezTo>
                  <a:close/>
                  <a:moveTo>
                    <a:pt x="40958" y="56198"/>
                  </a:moveTo>
                  <a:lnTo>
                    <a:pt x="40958" y="350520"/>
                  </a:lnTo>
                  <a:lnTo>
                    <a:pt x="540068" y="350520"/>
                  </a:lnTo>
                  <a:lnTo>
                    <a:pt x="540068" y="56198"/>
                  </a:lnTo>
                  <a:close/>
                  <a:moveTo>
                    <a:pt x="28575" y="19050"/>
                  </a:moveTo>
                  <a:cubicBezTo>
                    <a:pt x="22860" y="19050"/>
                    <a:pt x="19050" y="22860"/>
                    <a:pt x="19050" y="27623"/>
                  </a:cubicBezTo>
                  <a:cubicBezTo>
                    <a:pt x="19050" y="32385"/>
                    <a:pt x="23813" y="36195"/>
                    <a:pt x="28575" y="36195"/>
                  </a:cubicBezTo>
                  <a:lnTo>
                    <a:pt x="556260" y="36195"/>
                  </a:lnTo>
                  <a:cubicBezTo>
                    <a:pt x="561975" y="36195"/>
                    <a:pt x="565785" y="32385"/>
                    <a:pt x="565785" y="27623"/>
                  </a:cubicBezTo>
                  <a:cubicBezTo>
                    <a:pt x="565785" y="22860"/>
                    <a:pt x="561023" y="19050"/>
                    <a:pt x="556260" y="19050"/>
                  </a:cubicBezTo>
                  <a:close/>
                  <a:moveTo>
                    <a:pt x="28575" y="0"/>
                  </a:moveTo>
                  <a:lnTo>
                    <a:pt x="556260" y="0"/>
                  </a:lnTo>
                  <a:cubicBezTo>
                    <a:pt x="572453" y="0"/>
                    <a:pt x="584835" y="12383"/>
                    <a:pt x="584835" y="27623"/>
                  </a:cubicBezTo>
                  <a:cubicBezTo>
                    <a:pt x="584835" y="41910"/>
                    <a:pt x="573405" y="54293"/>
                    <a:pt x="559118" y="55245"/>
                  </a:cubicBezTo>
                  <a:lnTo>
                    <a:pt x="559118" y="370523"/>
                  </a:lnTo>
                  <a:lnTo>
                    <a:pt x="351473" y="370523"/>
                  </a:lnTo>
                  <a:lnTo>
                    <a:pt x="351473" y="371475"/>
                  </a:lnTo>
                  <a:cubicBezTo>
                    <a:pt x="351473" y="393383"/>
                    <a:pt x="334328" y="411480"/>
                    <a:pt x="312420" y="411480"/>
                  </a:cubicBezTo>
                  <a:lnTo>
                    <a:pt x="302895" y="411480"/>
                  </a:lnTo>
                  <a:lnTo>
                    <a:pt x="302895" y="476250"/>
                  </a:lnTo>
                  <a:cubicBezTo>
                    <a:pt x="332423" y="478155"/>
                    <a:pt x="360045" y="489585"/>
                    <a:pt x="381953" y="509588"/>
                  </a:cubicBezTo>
                  <a:cubicBezTo>
                    <a:pt x="388620" y="516255"/>
                    <a:pt x="394335" y="522923"/>
                    <a:pt x="400050" y="529590"/>
                  </a:cubicBezTo>
                  <a:cubicBezTo>
                    <a:pt x="403860" y="533400"/>
                    <a:pt x="402908" y="539115"/>
                    <a:pt x="399098" y="542925"/>
                  </a:cubicBezTo>
                  <a:cubicBezTo>
                    <a:pt x="397193" y="543878"/>
                    <a:pt x="395288" y="544830"/>
                    <a:pt x="393383" y="544830"/>
                  </a:cubicBezTo>
                  <a:cubicBezTo>
                    <a:pt x="390525" y="544830"/>
                    <a:pt x="387668" y="542925"/>
                    <a:pt x="385763" y="541020"/>
                  </a:cubicBezTo>
                  <a:cubicBezTo>
                    <a:pt x="381000" y="535305"/>
                    <a:pt x="375285" y="528638"/>
                    <a:pt x="369570" y="522923"/>
                  </a:cubicBezTo>
                  <a:cubicBezTo>
                    <a:pt x="349568" y="504825"/>
                    <a:pt x="322898" y="494348"/>
                    <a:pt x="295275" y="494348"/>
                  </a:cubicBezTo>
                  <a:cubicBezTo>
                    <a:pt x="295275" y="494348"/>
                    <a:pt x="294323" y="494348"/>
                    <a:pt x="294323" y="494348"/>
                  </a:cubicBezTo>
                  <a:cubicBezTo>
                    <a:pt x="294323" y="494348"/>
                    <a:pt x="293370" y="494348"/>
                    <a:pt x="293370" y="494348"/>
                  </a:cubicBezTo>
                  <a:cubicBezTo>
                    <a:pt x="292418" y="494348"/>
                    <a:pt x="292418" y="494348"/>
                    <a:pt x="291465" y="494348"/>
                  </a:cubicBezTo>
                  <a:cubicBezTo>
                    <a:pt x="290513" y="494348"/>
                    <a:pt x="290513" y="494348"/>
                    <a:pt x="289560" y="494348"/>
                  </a:cubicBezTo>
                  <a:cubicBezTo>
                    <a:pt x="261938" y="494348"/>
                    <a:pt x="235268" y="504825"/>
                    <a:pt x="215265" y="522923"/>
                  </a:cubicBezTo>
                  <a:cubicBezTo>
                    <a:pt x="209550" y="528638"/>
                    <a:pt x="203835" y="534353"/>
                    <a:pt x="199073" y="541020"/>
                  </a:cubicBezTo>
                  <a:cubicBezTo>
                    <a:pt x="197168" y="543878"/>
                    <a:pt x="194310" y="544830"/>
                    <a:pt x="191453" y="544830"/>
                  </a:cubicBezTo>
                  <a:cubicBezTo>
                    <a:pt x="189548" y="544830"/>
                    <a:pt x="187643" y="544830"/>
                    <a:pt x="185738" y="542925"/>
                  </a:cubicBezTo>
                  <a:cubicBezTo>
                    <a:pt x="181928" y="540068"/>
                    <a:pt x="180975" y="533400"/>
                    <a:pt x="184785" y="529590"/>
                  </a:cubicBezTo>
                  <a:cubicBezTo>
                    <a:pt x="190500" y="522923"/>
                    <a:pt x="196215" y="516255"/>
                    <a:pt x="202883" y="509588"/>
                  </a:cubicBezTo>
                  <a:cubicBezTo>
                    <a:pt x="224790" y="489585"/>
                    <a:pt x="253365" y="478155"/>
                    <a:pt x="283845" y="476250"/>
                  </a:cubicBezTo>
                  <a:lnTo>
                    <a:pt x="283845" y="410528"/>
                  </a:lnTo>
                  <a:lnTo>
                    <a:pt x="273368" y="410528"/>
                  </a:lnTo>
                  <a:cubicBezTo>
                    <a:pt x="252413" y="410528"/>
                    <a:pt x="234315" y="392430"/>
                    <a:pt x="234315" y="370523"/>
                  </a:cubicBezTo>
                  <a:lnTo>
                    <a:pt x="234315" y="369570"/>
                  </a:lnTo>
                  <a:lnTo>
                    <a:pt x="21908" y="369570"/>
                  </a:lnTo>
                  <a:lnTo>
                    <a:pt x="21908" y="54293"/>
                  </a:lnTo>
                  <a:cubicBezTo>
                    <a:pt x="9525" y="51435"/>
                    <a:pt x="0" y="40958"/>
                    <a:pt x="0" y="27623"/>
                  </a:cubicBezTo>
                  <a:cubicBezTo>
                    <a:pt x="0" y="12383"/>
                    <a:pt x="12383" y="0"/>
                    <a:pt x="2857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81" name="Gruppieren 180">
            <a:extLst>
              <a:ext uri="{FF2B5EF4-FFF2-40B4-BE49-F238E27FC236}">
                <a16:creationId xmlns:a16="http://schemas.microsoft.com/office/drawing/2014/main" id="{5CC7E22E-5E96-4BA7-A7E8-FB08A44681E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473766" y="4181364"/>
            <a:ext cx="599397" cy="599397"/>
            <a:chOff x="9473766" y="4181364"/>
            <a:chExt cx="599397" cy="599397"/>
          </a:xfrm>
        </p:grpSpPr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E31AC885-285B-4C28-AA13-E40EEEC3EAC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473766" y="4181364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45" name="ICON">
              <a:extLst>
                <a:ext uri="{FF2B5EF4-FFF2-40B4-BE49-F238E27FC236}">
                  <a16:creationId xmlns:a16="http://schemas.microsoft.com/office/drawing/2014/main" id="{28FE691C-8D0A-4D71-8669-F5F7801135A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577956" y="4340187"/>
              <a:ext cx="391016" cy="281750"/>
            </a:xfrm>
            <a:custGeom>
              <a:avLst/>
              <a:gdLst>
                <a:gd name="connsiteX0" fmla="*/ 552451 w 651694"/>
                <a:gd name="connsiteY0" fmla="*/ 426720 h 469583"/>
                <a:gd name="connsiteX1" fmla="*/ 547688 w 651694"/>
                <a:gd name="connsiteY1" fmla="*/ 431483 h 469583"/>
                <a:gd name="connsiteX2" fmla="*/ 552451 w 651694"/>
                <a:gd name="connsiteY2" fmla="*/ 436245 h 469583"/>
                <a:gd name="connsiteX3" fmla="*/ 557213 w 651694"/>
                <a:gd name="connsiteY3" fmla="*/ 431483 h 469583"/>
                <a:gd name="connsiteX4" fmla="*/ 552451 w 651694"/>
                <a:gd name="connsiteY4" fmla="*/ 426720 h 469583"/>
                <a:gd name="connsiteX5" fmla="*/ 552451 w 651694"/>
                <a:gd name="connsiteY5" fmla="*/ 417195 h 469583"/>
                <a:gd name="connsiteX6" fmla="*/ 566738 w 651694"/>
                <a:gd name="connsiteY6" fmla="*/ 431483 h 469583"/>
                <a:gd name="connsiteX7" fmla="*/ 552451 w 651694"/>
                <a:gd name="connsiteY7" fmla="*/ 445770 h 469583"/>
                <a:gd name="connsiteX8" fmla="*/ 538163 w 651694"/>
                <a:gd name="connsiteY8" fmla="*/ 431483 h 469583"/>
                <a:gd name="connsiteX9" fmla="*/ 552451 w 651694"/>
                <a:gd name="connsiteY9" fmla="*/ 417195 h 469583"/>
                <a:gd name="connsiteX10" fmla="*/ 482918 w 651694"/>
                <a:gd name="connsiteY10" fmla="*/ 392430 h 469583"/>
                <a:gd name="connsiteX11" fmla="*/ 623888 w 651694"/>
                <a:gd name="connsiteY11" fmla="*/ 392430 h 469583"/>
                <a:gd name="connsiteX12" fmla="*/ 623888 w 651694"/>
                <a:gd name="connsiteY12" fmla="*/ 411480 h 469583"/>
                <a:gd name="connsiteX13" fmla="*/ 482918 w 651694"/>
                <a:gd name="connsiteY13" fmla="*/ 411480 h 469583"/>
                <a:gd name="connsiteX14" fmla="*/ 214313 w 651694"/>
                <a:gd name="connsiteY14" fmla="*/ 388620 h 469583"/>
                <a:gd name="connsiteX15" fmla="*/ 211455 w 651694"/>
                <a:gd name="connsiteY15" fmla="*/ 417195 h 469583"/>
                <a:gd name="connsiteX16" fmla="*/ 191453 w 651694"/>
                <a:gd name="connsiteY16" fmla="*/ 450533 h 469583"/>
                <a:gd name="connsiteX17" fmla="*/ 372428 w 651694"/>
                <a:gd name="connsiteY17" fmla="*/ 450533 h 469583"/>
                <a:gd name="connsiteX18" fmla="*/ 352425 w 651694"/>
                <a:gd name="connsiteY18" fmla="*/ 417195 h 469583"/>
                <a:gd name="connsiteX19" fmla="*/ 348615 w 651694"/>
                <a:gd name="connsiteY19" fmla="*/ 388620 h 469583"/>
                <a:gd name="connsiteX20" fmla="*/ 281940 w 651694"/>
                <a:gd name="connsiteY20" fmla="*/ 340995 h 469583"/>
                <a:gd name="connsiteX21" fmla="*/ 278130 w 651694"/>
                <a:gd name="connsiteY21" fmla="*/ 344805 h 469583"/>
                <a:gd name="connsiteX22" fmla="*/ 281940 w 651694"/>
                <a:gd name="connsiteY22" fmla="*/ 348615 h 469583"/>
                <a:gd name="connsiteX23" fmla="*/ 285750 w 651694"/>
                <a:gd name="connsiteY23" fmla="*/ 344805 h 469583"/>
                <a:gd name="connsiteX24" fmla="*/ 281940 w 651694"/>
                <a:gd name="connsiteY24" fmla="*/ 340995 h 469583"/>
                <a:gd name="connsiteX25" fmla="*/ 281940 w 651694"/>
                <a:gd name="connsiteY25" fmla="*/ 329565 h 469583"/>
                <a:gd name="connsiteX26" fmla="*/ 297180 w 651694"/>
                <a:gd name="connsiteY26" fmla="*/ 344805 h 469583"/>
                <a:gd name="connsiteX27" fmla="*/ 281940 w 651694"/>
                <a:gd name="connsiteY27" fmla="*/ 360045 h 469583"/>
                <a:gd name="connsiteX28" fmla="*/ 266700 w 651694"/>
                <a:gd name="connsiteY28" fmla="*/ 344805 h 469583"/>
                <a:gd name="connsiteX29" fmla="*/ 281940 w 651694"/>
                <a:gd name="connsiteY29" fmla="*/ 329565 h 469583"/>
                <a:gd name="connsiteX30" fmla="*/ 19050 w 651694"/>
                <a:gd name="connsiteY30" fmla="*/ 322898 h 469583"/>
                <a:gd name="connsiteX31" fmla="*/ 19050 w 651694"/>
                <a:gd name="connsiteY31" fmla="*/ 351473 h 469583"/>
                <a:gd name="connsiteX32" fmla="*/ 36195 w 651694"/>
                <a:gd name="connsiteY32" fmla="*/ 369570 h 469583"/>
                <a:gd name="connsiteX33" fmla="*/ 204788 w 651694"/>
                <a:gd name="connsiteY33" fmla="*/ 369570 h 469583"/>
                <a:gd name="connsiteX34" fmla="*/ 360045 w 651694"/>
                <a:gd name="connsiteY34" fmla="*/ 369570 h 469583"/>
                <a:gd name="connsiteX35" fmla="*/ 360045 w 651694"/>
                <a:gd name="connsiteY35" fmla="*/ 370523 h 469583"/>
                <a:gd name="connsiteX36" fmla="*/ 454343 w 651694"/>
                <a:gd name="connsiteY36" fmla="*/ 370523 h 469583"/>
                <a:gd name="connsiteX37" fmla="*/ 454343 w 651694"/>
                <a:gd name="connsiteY37" fmla="*/ 322898 h 469583"/>
                <a:gd name="connsiteX38" fmla="*/ 262890 w 651694"/>
                <a:gd name="connsiteY38" fmla="*/ 270510 h 469583"/>
                <a:gd name="connsiteX39" fmla="*/ 270510 w 651694"/>
                <a:gd name="connsiteY39" fmla="*/ 281940 h 469583"/>
                <a:gd name="connsiteX40" fmla="*/ 260985 w 651694"/>
                <a:gd name="connsiteY40" fmla="*/ 289560 h 469583"/>
                <a:gd name="connsiteX41" fmla="*/ 259080 w 651694"/>
                <a:gd name="connsiteY41" fmla="*/ 289560 h 469583"/>
                <a:gd name="connsiteX42" fmla="*/ 251460 w 651694"/>
                <a:gd name="connsiteY42" fmla="*/ 278130 h 469583"/>
                <a:gd name="connsiteX43" fmla="*/ 262890 w 651694"/>
                <a:gd name="connsiteY43" fmla="*/ 270510 h 469583"/>
                <a:gd name="connsiteX44" fmla="*/ 306705 w 651694"/>
                <a:gd name="connsiteY44" fmla="*/ 269557 h 469583"/>
                <a:gd name="connsiteX45" fmla="*/ 318135 w 651694"/>
                <a:gd name="connsiteY45" fmla="*/ 277177 h 469583"/>
                <a:gd name="connsiteX46" fmla="*/ 310515 w 651694"/>
                <a:gd name="connsiteY46" fmla="*/ 288607 h 469583"/>
                <a:gd name="connsiteX47" fmla="*/ 308610 w 651694"/>
                <a:gd name="connsiteY47" fmla="*/ 288607 h 469583"/>
                <a:gd name="connsiteX48" fmla="*/ 299085 w 651694"/>
                <a:gd name="connsiteY48" fmla="*/ 280987 h 469583"/>
                <a:gd name="connsiteX49" fmla="*/ 306705 w 651694"/>
                <a:gd name="connsiteY49" fmla="*/ 269557 h 469583"/>
                <a:gd name="connsiteX50" fmla="*/ 221932 w 651694"/>
                <a:gd name="connsiteY50" fmla="*/ 254317 h 469583"/>
                <a:gd name="connsiteX51" fmla="*/ 224790 w 651694"/>
                <a:gd name="connsiteY51" fmla="*/ 267652 h 469583"/>
                <a:gd name="connsiteX52" fmla="*/ 216217 w 651694"/>
                <a:gd name="connsiteY52" fmla="*/ 272415 h 469583"/>
                <a:gd name="connsiteX53" fmla="*/ 211455 w 651694"/>
                <a:gd name="connsiteY53" fmla="*/ 270510 h 469583"/>
                <a:gd name="connsiteX54" fmla="*/ 208597 w 651694"/>
                <a:gd name="connsiteY54" fmla="*/ 257175 h 469583"/>
                <a:gd name="connsiteX55" fmla="*/ 221932 w 651694"/>
                <a:gd name="connsiteY55" fmla="*/ 254317 h 469583"/>
                <a:gd name="connsiteX56" fmla="*/ 346710 w 651694"/>
                <a:gd name="connsiteY56" fmla="*/ 251460 h 469583"/>
                <a:gd name="connsiteX57" fmla="*/ 360045 w 651694"/>
                <a:gd name="connsiteY57" fmla="*/ 253365 h 469583"/>
                <a:gd name="connsiteX58" fmla="*/ 358140 w 651694"/>
                <a:gd name="connsiteY58" fmla="*/ 266700 h 469583"/>
                <a:gd name="connsiteX59" fmla="*/ 352425 w 651694"/>
                <a:gd name="connsiteY59" fmla="*/ 268605 h 469583"/>
                <a:gd name="connsiteX60" fmla="*/ 344805 w 651694"/>
                <a:gd name="connsiteY60" fmla="*/ 264795 h 469583"/>
                <a:gd name="connsiteX61" fmla="*/ 346710 w 651694"/>
                <a:gd name="connsiteY61" fmla="*/ 251460 h 469583"/>
                <a:gd name="connsiteX62" fmla="*/ 178118 w 651694"/>
                <a:gd name="connsiteY62" fmla="*/ 221932 h 469583"/>
                <a:gd name="connsiteX63" fmla="*/ 191453 w 651694"/>
                <a:gd name="connsiteY63" fmla="*/ 223837 h 469583"/>
                <a:gd name="connsiteX64" fmla="*/ 188595 w 651694"/>
                <a:gd name="connsiteY64" fmla="*/ 237172 h 469583"/>
                <a:gd name="connsiteX65" fmla="*/ 182880 w 651694"/>
                <a:gd name="connsiteY65" fmla="*/ 239077 h 469583"/>
                <a:gd name="connsiteX66" fmla="*/ 175260 w 651694"/>
                <a:gd name="connsiteY66" fmla="*/ 235267 h 469583"/>
                <a:gd name="connsiteX67" fmla="*/ 178118 w 651694"/>
                <a:gd name="connsiteY67" fmla="*/ 221932 h 469583"/>
                <a:gd name="connsiteX68" fmla="*/ 389572 w 651694"/>
                <a:gd name="connsiteY68" fmla="*/ 217170 h 469583"/>
                <a:gd name="connsiteX69" fmla="*/ 392430 w 651694"/>
                <a:gd name="connsiteY69" fmla="*/ 230505 h 469583"/>
                <a:gd name="connsiteX70" fmla="*/ 383857 w 651694"/>
                <a:gd name="connsiteY70" fmla="*/ 235268 h 469583"/>
                <a:gd name="connsiteX71" fmla="*/ 379095 w 651694"/>
                <a:gd name="connsiteY71" fmla="*/ 233363 h 469583"/>
                <a:gd name="connsiteX72" fmla="*/ 376237 w 651694"/>
                <a:gd name="connsiteY72" fmla="*/ 220028 h 469583"/>
                <a:gd name="connsiteX73" fmla="*/ 389572 w 651694"/>
                <a:gd name="connsiteY73" fmla="*/ 217170 h 469583"/>
                <a:gd name="connsiteX74" fmla="*/ 536257 w 651694"/>
                <a:gd name="connsiteY74" fmla="*/ 191453 h 469583"/>
                <a:gd name="connsiteX75" fmla="*/ 569595 w 651694"/>
                <a:gd name="connsiteY75" fmla="*/ 191453 h 469583"/>
                <a:gd name="connsiteX76" fmla="*/ 579120 w 651694"/>
                <a:gd name="connsiteY76" fmla="*/ 200978 h 469583"/>
                <a:gd name="connsiteX77" fmla="*/ 569595 w 651694"/>
                <a:gd name="connsiteY77" fmla="*/ 210503 h 469583"/>
                <a:gd name="connsiteX78" fmla="*/ 536257 w 651694"/>
                <a:gd name="connsiteY78" fmla="*/ 210503 h 469583"/>
                <a:gd name="connsiteX79" fmla="*/ 526732 w 651694"/>
                <a:gd name="connsiteY79" fmla="*/ 200978 h 469583"/>
                <a:gd name="connsiteX80" fmla="*/ 536257 w 651694"/>
                <a:gd name="connsiteY80" fmla="*/ 191453 h 469583"/>
                <a:gd name="connsiteX81" fmla="*/ 477203 w 651694"/>
                <a:gd name="connsiteY81" fmla="*/ 180975 h 469583"/>
                <a:gd name="connsiteX82" fmla="*/ 472440 w 651694"/>
                <a:gd name="connsiteY82" fmla="*/ 184785 h 469583"/>
                <a:gd name="connsiteX83" fmla="*/ 472440 w 651694"/>
                <a:gd name="connsiteY83" fmla="*/ 447675 h 469583"/>
                <a:gd name="connsiteX84" fmla="*/ 477203 w 651694"/>
                <a:gd name="connsiteY84" fmla="*/ 451485 h 469583"/>
                <a:gd name="connsiteX85" fmla="*/ 628650 w 651694"/>
                <a:gd name="connsiteY85" fmla="*/ 451485 h 469583"/>
                <a:gd name="connsiteX86" fmla="*/ 631508 w 651694"/>
                <a:gd name="connsiteY86" fmla="*/ 450533 h 469583"/>
                <a:gd name="connsiteX87" fmla="*/ 632460 w 651694"/>
                <a:gd name="connsiteY87" fmla="*/ 447675 h 469583"/>
                <a:gd name="connsiteX88" fmla="*/ 632460 w 651694"/>
                <a:gd name="connsiteY88" fmla="*/ 184785 h 469583"/>
                <a:gd name="connsiteX89" fmla="*/ 627698 w 651694"/>
                <a:gd name="connsiteY89" fmla="*/ 180975 h 469583"/>
                <a:gd name="connsiteX90" fmla="*/ 161925 w 651694"/>
                <a:gd name="connsiteY90" fmla="*/ 177166 h 469583"/>
                <a:gd name="connsiteX91" fmla="*/ 173355 w 651694"/>
                <a:gd name="connsiteY91" fmla="*/ 184785 h 469583"/>
                <a:gd name="connsiteX92" fmla="*/ 165735 w 651694"/>
                <a:gd name="connsiteY92" fmla="*/ 196216 h 469583"/>
                <a:gd name="connsiteX93" fmla="*/ 163830 w 651694"/>
                <a:gd name="connsiteY93" fmla="*/ 196216 h 469583"/>
                <a:gd name="connsiteX94" fmla="*/ 154305 w 651694"/>
                <a:gd name="connsiteY94" fmla="*/ 188595 h 469583"/>
                <a:gd name="connsiteX95" fmla="*/ 161925 w 651694"/>
                <a:gd name="connsiteY95" fmla="*/ 177166 h 469583"/>
                <a:gd name="connsiteX96" fmla="*/ 402908 w 651694"/>
                <a:gd name="connsiteY96" fmla="*/ 171450 h 469583"/>
                <a:gd name="connsiteX97" fmla="*/ 411480 w 651694"/>
                <a:gd name="connsiteY97" fmla="*/ 182880 h 469583"/>
                <a:gd name="connsiteX98" fmla="*/ 401955 w 651694"/>
                <a:gd name="connsiteY98" fmla="*/ 190500 h 469583"/>
                <a:gd name="connsiteX99" fmla="*/ 400050 w 651694"/>
                <a:gd name="connsiteY99" fmla="*/ 190500 h 469583"/>
                <a:gd name="connsiteX100" fmla="*/ 391478 w 651694"/>
                <a:gd name="connsiteY100" fmla="*/ 179070 h 469583"/>
                <a:gd name="connsiteX101" fmla="*/ 402908 w 651694"/>
                <a:gd name="connsiteY101" fmla="*/ 171450 h 469583"/>
                <a:gd name="connsiteX102" fmla="*/ 165735 w 651694"/>
                <a:gd name="connsiteY102" fmla="*/ 129540 h 469583"/>
                <a:gd name="connsiteX103" fmla="*/ 173356 w 651694"/>
                <a:gd name="connsiteY103" fmla="*/ 140970 h 469583"/>
                <a:gd name="connsiteX104" fmla="*/ 163831 w 651694"/>
                <a:gd name="connsiteY104" fmla="*/ 148590 h 469583"/>
                <a:gd name="connsiteX105" fmla="*/ 161925 w 651694"/>
                <a:gd name="connsiteY105" fmla="*/ 148590 h 469583"/>
                <a:gd name="connsiteX106" fmla="*/ 154306 w 651694"/>
                <a:gd name="connsiteY106" fmla="*/ 137160 h 469583"/>
                <a:gd name="connsiteX107" fmla="*/ 165735 w 651694"/>
                <a:gd name="connsiteY107" fmla="*/ 129540 h 469583"/>
                <a:gd name="connsiteX108" fmla="*/ 398145 w 651694"/>
                <a:gd name="connsiteY108" fmla="*/ 124778 h 469583"/>
                <a:gd name="connsiteX109" fmla="*/ 409575 w 651694"/>
                <a:gd name="connsiteY109" fmla="*/ 131445 h 469583"/>
                <a:gd name="connsiteX110" fmla="*/ 401956 w 651694"/>
                <a:gd name="connsiteY110" fmla="*/ 142875 h 469583"/>
                <a:gd name="connsiteX111" fmla="*/ 400050 w 651694"/>
                <a:gd name="connsiteY111" fmla="*/ 142875 h 469583"/>
                <a:gd name="connsiteX112" fmla="*/ 390525 w 651694"/>
                <a:gd name="connsiteY112" fmla="*/ 135255 h 469583"/>
                <a:gd name="connsiteX113" fmla="*/ 398145 w 651694"/>
                <a:gd name="connsiteY113" fmla="*/ 124778 h 469583"/>
                <a:gd name="connsiteX114" fmla="*/ 281940 w 651694"/>
                <a:gd name="connsiteY114" fmla="*/ 102870 h 469583"/>
                <a:gd name="connsiteX115" fmla="*/ 291465 w 651694"/>
                <a:gd name="connsiteY115" fmla="*/ 112395 h 469583"/>
                <a:gd name="connsiteX116" fmla="*/ 291465 w 651694"/>
                <a:gd name="connsiteY116" fmla="*/ 154305 h 469583"/>
                <a:gd name="connsiteX117" fmla="*/ 320040 w 651694"/>
                <a:gd name="connsiteY117" fmla="*/ 179070 h 469583"/>
                <a:gd name="connsiteX118" fmla="*/ 320993 w 651694"/>
                <a:gd name="connsiteY118" fmla="*/ 192405 h 469583"/>
                <a:gd name="connsiteX119" fmla="*/ 313373 w 651694"/>
                <a:gd name="connsiteY119" fmla="*/ 195263 h 469583"/>
                <a:gd name="connsiteX120" fmla="*/ 306705 w 651694"/>
                <a:gd name="connsiteY120" fmla="*/ 193357 h 469583"/>
                <a:gd name="connsiteX121" fmla="*/ 274320 w 651694"/>
                <a:gd name="connsiteY121" fmla="*/ 165735 h 469583"/>
                <a:gd name="connsiteX122" fmla="*/ 273368 w 651694"/>
                <a:gd name="connsiteY122" fmla="*/ 163830 h 469583"/>
                <a:gd name="connsiteX123" fmla="*/ 272415 w 651694"/>
                <a:gd name="connsiteY123" fmla="*/ 162878 h 469583"/>
                <a:gd name="connsiteX124" fmla="*/ 272415 w 651694"/>
                <a:gd name="connsiteY124" fmla="*/ 160972 h 469583"/>
                <a:gd name="connsiteX125" fmla="*/ 272415 w 651694"/>
                <a:gd name="connsiteY125" fmla="*/ 159068 h 469583"/>
                <a:gd name="connsiteX126" fmla="*/ 272415 w 651694"/>
                <a:gd name="connsiteY126" fmla="*/ 112395 h 469583"/>
                <a:gd name="connsiteX127" fmla="*/ 281940 w 651694"/>
                <a:gd name="connsiteY127" fmla="*/ 102870 h 469583"/>
                <a:gd name="connsiteX128" fmla="*/ 185738 w 651694"/>
                <a:gd name="connsiteY128" fmla="*/ 86677 h 469583"/>
                <a:gd name="connsiteX129" fmla="*/ 188595 w 651694"/>
                <a:gd name="connsiteY129" fmla="*/ 100012 h 469583"/>
                <a:gd name="connsiteX130" fmla="*/ 180975 w 651694"/>
                <a:gd name="connsiteY130" fmla="*/ 104775 h 469583"/>
                <a:gd name="connsiteX131" fmla="*/ 176213 w 651694"/>
                <a:gd name="connsiteY131" fmla="*/ 102870 h 469583"/>
                <a:gd name="connsiteX132" fmla="*/ 172403 w 651694"/>
                <a:gd name="connsiteY132" fmla="*/ 89535 h 469583"/>
                <a:gd name="connsiteX133" fmla="*/ 185738 w 651694"/>
                <a:gd name="connsiteY133" fmla="*/ 86677 h 469583"/>
                <a:gd name="connsiteX134" fmla="*/ 377190 w 651694"/>
                <a:gd name="connsiteY134" fmla="*/ 85725 h 469583"/>
                <a:gd name="connsiteX135" fmla="*/ 391477 w 651694"/>
                <a:gd name="connsiteY135" fmla="*/ 87630 h 469583"/>
                <a:gd name="connsiteX136" fmla="*/ 388620 w 651694"/>
                <a:gd name="connsiteY136" fmla="*/ 100965 h 469583"/>
                <a:gd name="connsiteX137" fmla="*/ 382905 w 651694"/>
                <a:gd name="connsiteY137" fmla="*/ 102870 h 469583"/>
                <a:gd name="connsiteX138" fmla="*/ 374332 w 651694"/>
                <a:gd name="connsiteY138" fmla="*/ 99060 h 469583"/>
                <a:gd name="connsiteX139" fmla="*/ 377190 w 651694"/>
                <a:gd name="connsiteY139" fmla="*/ 85725 h 469583"/>
                <a:gd name="connsiteX140" fmla="*/ 281940 w 651694"/>
                <a:gd name="connsiteY140" fmla="*/ 84773 h 469583"/>
                <a:gd name="connsiteX141" fmla="*/ 208597 w 651694"/>
                <a:gd name="connsiteY141" fmla="*/ 160973 h 469583"/>
                <a:gd name="connsiteX142" fmla="*/ 281940 w 651694"/>
                <a:gd name="connsiteY142" fmla="*/ 237173 h 469583"/>
                <a:gd name="connsiteX143" fmla="*/ 355282 w 651694"/>
                <a:gd name="connsiteY143" fmla="*/ 160973 h 469583"/>
                <a:gd name="connsiteX144" fmla="*/ 281940 w 651694"/>
                <a:gd name="connsiteY144" fmla="*/ 84773 h 469583"/>
                <a:gd name="connsiteX145" fmla="*/ 281940 w 651694"/>
                <a:gd name="connsiteY145" fmla="*/ 65723 h 469583"/>
                <a:gd name="connsiteX146" fmla="*/ 374332 w 651694"/>
                <a:gd name="connsiteY146" fmla="*/ 160973 h 469583"/>
                <a:gd name="connsiteX147" fmla="*/ 281940 w 651694"/>
                <a:gd name="connsiteY147" fmla="*/ 256223 h 469583"/>
                <a:gd name="connsiteX148" fmla="*/ 189547 w 651694"/>
                <a:gd name="connsiteY148" fmla="*/ 160973 h 469583"/>
                <a:gd name="connsiteX149" fmla="*/ 281940 w 651694"/>
                <a:gd name="connsiteY149" fmla="*/ 65723 h 469583"/>
                <a:gd name="connsiteX150" fmla="*/ 353378 w 651694"/>
                <a:gd name="connsiteY150" fmla="*/ 53340 h 469583"/>
                <a:gd name="connsiteX151" fmla="*/ 356235 w 651694"/>
                <a:gd name="connsiteY151" fmla="*/ 66675 h 469583"/>
                <a:gd name="connsiteX152" fmla="*/ 348615 w 651694"/>
                <a:gd name="connsiteY152" fmla="*/ 70485 h 469583"/>
                <a:gd name="connsiteX153" fmla="*/ 343853 w 651694"/>
                <a:gd name="connsiteY153" fmla="*/ 68580 h 469583"/>
                <a:gd name="connsiteX154" fmla="*/ 340043 w 651694"/>
                <a:gd name="connsiteY154" fmla="*/ 56198 h 469583"/>
                <a:gd name="connsiteX155" fmla="*/ 353378 w 651694"/>
                <a:gd name="connsiteY155" fmla="*/ 53340 h 469583"/>
                <a:gd name="connsiteX156" fmla="*/ 209550 w 651694"/>
                <a:gd name="connsiteY156" fmla="*/ 52387 h 469583"/>
                <a:gd name="connsiteX157" fmla="*/ 222885 w 651694"/>
                <a:gd name="connsiteY157" fmla="*/ 55245 h 469583"/>
                <a:gd name="connsiteX158" fmla="*/ 220027 w 651694"/>
                <a:gd name="connsiteY158" fmla="*/ 68580 h 469583"/>
                <a:gd name="connsiteX159" fmla="*/ 214312 w 651694"/>
                <a:gd name="connsiteY159" fmla="*/ 70485 h 469583"/>
                <a:gd name="connsiteX160" fmla="*/ 206692 w 651694"/>
                <a:gd name="connsiteY160" fmla="*/ 65722 h 469583"/>
                <a:gd name="connsiteX161" fmla="*/ 209550 w 651694"/>
                <a:gd name="connsiteY161" fmla="*/ 52387 h 469583"/>
                <a:gd name="connsiteX162" fmla="*/ 256223 w 651694"/>
                <a:gd name="connsiteY162" fmla="*/ 33337 h 469583"/>
                <a:gd name="connsiteX163" fmla="*/ 267653 w 651694"/>
                <a:gd name="connsiteY163" fmla="*/ 40958 h 469583"/>
                <a:gd name="connsiteX164" fmla="*/ 260033 w 651694"/>
                <a:gd name="connsiteY164" fmla="*/ 52387 h 469583"/>
                <a:gd name="connsiteX165" fmla="*/ 258128 w 651694"/>
                <a:gd name="connsiteY165" fmla="*/ 52387 h 469583"/>
                <a:gd name="connsiteX166" fmla="*/ 248603 w 651694"/>
                <a:gd name="connsiteY166" fmla="*/ 44767 h 469583"/>
                <a:gd name="connsiteX167" fmla="*/ 256223 w 651694"/>
                <a:gd name="connsiteY167" fmla="*/ 33337 h 469583"/>
                <a:gd name="connsiteX168" fmla="*/ 306705 w 651694"/>
                <a:gd name="connsiteY168" fmla="*/ 32385 h 469583"/>
                <a:gd name="connsiteX169" fmla="*/ 314325 w 651694"/>
                <a:gd name="connsiteY169" fmla="*/ 43815 h 469583"/>
                <a:gd name="connsiteX170" fmla="*/ 304800 w 651694"/>
                <a:gd name="connsiteY170" fmla="*/ 51435 h 469583"/>
                <a:gd name="connsiteX171" fmla="*/ 302895 w 651694"/>
                <a:gd name="connsiteY171" fmla="*/ 51435 h 469583"/>
                <a:gd name="connsiteX172" fmla="*/ 295275 w 651694"/>
                <a:gd name="connsiteY172" fmla="*/ 40005 h 469583"/>
                <a:gd name="connsiteX173" fmla="*/ 306705 w 651694"/>
                <a:gd name="connsiteY173" fmla="*/ 32385 h 469583"/>
                <a:gd name="connsiteX174" fmla="*/ 39053 w 651694"/>
                <a:gd name="connsiteY174" fmla="*/ 19050 h 469583"/>
                <a:gd name="connsiteX175" fmla="*/ 19050 w 651694"/>
                <a:gd name="connsiteY175" fmla="*/ 38100 h 469583"/>
                <a:gd name="connsiteX176" fmla="*/ 19050 w 651694"/>
                <a:gd name="connsiteY176" fmla="*/ 301943 h 469583"/>
                <a:gd name="connsiteX177" fmla="*/ 454343 w 651694"/>
                <a:gd name="connsiteY177" fmla="*/ 301943 h 469583"/>
                <a:gd name="connsiteX178" fmla="*/ 454343 w 651694"/>
                <a:gd name="connsiteY178" fmla="*/ 183833 h 469583"/>
                <a:gd name="connsiteX179" fmla="*/ 478155 w 651694"/>
                <a:gd name="connsiteY179" fmla="*/ 160973 h 469583"/>
                <a:gd name="connsiteX180" fmla="*/ 545783 w 651694"/>
                <a:gd name="connsiteY180" fmla="*/ 160973 h 469583"/>
                <a:gd name="connsiteX181" fmla="*/ 545783 w 651694"/>
                <a:gd name="connsiteY181" fmla="*/ 38100 h 469583"/>
                <a:gd name="connsiteX182" fmla="*/ 525780 w 651694"/>
                <a:gd name="connsiteY182" fmla="*/ 19050 h 469583"/>
                <a:gd name="connsiteX183" fmla="*/ 39053 w 651694"/>
                <a:gd name="connsiteY183" fmla="*/ 0 h 469583"/>
                <a:gd name="connsiteX184" fmla="*/ 524828 w 651694"/>
                <a:gd name="connsiteY184" fmla="*/ 0 h 469583"/>
                <a:gd name="connsiteX185" fmla="*/ 563880 w 651694"/>
                <a:gd name="connsiteY185" fmla="*/ 38100 h 469583"/>
                <a:gd name="connsiteX186" fmla="*/ 563880 w 651694"/>
                <a:gd name="connsiteY186" fmla="*/ 160973 h 469583"/>
                <a:gd name="connsiteX187" fmla="*/ 627698 w 651694"/>
                <a:gd name="connsiteY187" fmla="*/ 160973 h 469583"/>
                <a:gd name="connsiteX188" fmla="*/ 651510 w 651694"/>
                <a:gd name="connsiteY188" fmla="*/ 184785 h 469583"/>
                <a:gd name="connsiteX189" fmla="*/ 651510 w 651694"/>
                <a:gd name="connsiteY189" fmla="*/ 446723 h 469583"/>
                <a:gd name="connsiteX190" fmla="*/ 645795 w 651694"/>
                <a:gd name="connsiteY190" fmla="*/ 462915 h 469583"/>
                <a:gd name="connsiteX191" fmla="*/ 628650 w 651694"/>
                <a:gd name="connsiteY191" fmla="*/ 469583 h 469583"/>
                <a:gd name="connsiteX192" fmla="*/ 477203 w 651694"/>
                <a:gd name="connsiteY192" fmla="*/ 469583 h 469583"/>
                <a:gd name="connsiteX193" fmla="*/ 453390 w 651694"/>
                <a:gd name="connsiteY193" fmla="*/ 446723 h 469583"/>
                <a:gd name="connsiteX194" fmla="*/ 453390 w 651694"/>
                <a:gd name="connsiteY194" fmla="*/ 387668 h 469583"/>
                <a:gd name="connsiteX195" fmla="*/ 367665 w 651694"/>
                <a:gd name="connsiteY195" fmla="*/ 387668 h 469583"/>
                <a:gd name="connsiteX196" fmla="*/ 369570 w 651694"/>
                <a:gd name="connsiteY196" fmla="*/ 412433 h 469583"/>
                <a:gd name="connsiteX197" fmla="*/ 395288 w 651694"/>
                <a:gd name="connsiteY197" fmla="*/ 442913 h 469583"/>
                <a:gd name="connsiteX198" fmla="*/ 401955 w 651694"/>
                <a:gd name="connsiteY198" fmla="*/ 458153 h 469583"/>
                <a:gd name="connsiteX199" fmla="*/ 387668 w 651694"/>
                <a:gd name="connsiteY199" fmla="*/ 468630 h 469583"/>
                <a:gd name="connsiteX200" fmla="*/ 174308 w 651694"/>
                <a:gd name="connsiteY200" fmla="*/ 468630 h 469583"/>
                <a:gd name="connsiteX201" fmla="*/ 160020 w 651694"/>
                <a:gd name="connsiteY201" fmla="*/ 458153 h 469583"/>
                <a:gd name="connsiteX202" fmla="*/ 167640 w 651694"/>
                <a:gd name="connsiteY202" fmla="*/ 442913 h 469583"/>
                <a:gd name="connsiteX203" fmla="*/ 193358 w 651694"/>
                <a:gd name="connsiteY203" fmla="*/ 412433 h 469583"/>
                <a:gd name="connsiteX204" fmla="*/ 195263 w 651694"/>
                <a:gd name="connsiteY204" fmla="*/ 387668 h 469583"/>
                <a:gd name="connsiteX205" fmla="*/ 36195 w 651694"/>
                <a:gd name="connsiteY205" fmla="*/ 387668 h 469583"/>
                <a:gd name="connsiteX206" fmla="*/ 0 w 651694"/>
                <a:gd name="connsiteY206" fmla="*/ 350520 h 469583"/>
                <a:gd name="connsiteX207" fmla="*/ 0 w 651694"/>
                <a:gd name="connsiteY207" fmla="*/ 312420 h 469583"/>
                <a:gd name="connsiteX208" fmla="*/ 0 w 651694"/>
                <a:gd name="connsiteY208" fmla="*/ 38100 h 469583"/>
                <a:gd name="connsiteX209" fmla="*/ 39053 w 651694"/>
                <a:gd name="connsiteY209" fmla="*/ 0 h 46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651694" h="469583">
                  <a:moveTo>
                    <a:pt x="552451" y="426720"/>
                  </a:moveTo>
                  <a:cubicBezTo>
                    <a:pt x="549593" y="426720"/>
                    <a:pt x="547688" y="429577"/>
                    <a:pt x="547688" y="431483"/>
                  </a:cubicBezTo>
                  <a:cubicBezTo>
                    <a:pt x="547688" y="434340"/>
                    <a:pt x="550545" y="436245"/>
                    <a:pt x="552451" y="436245"/>
                  </a:cubicBezTo>
                  <a:cubicBezTo>
                    <a:pt x="555308" y="436245"/>
                    <a:pt x="557213" y="434340"/>
                    <a:pt x="557213" y="431483"/>
                  </a:cubicBezTo>
                  <a:cubicBezTo>
                    <a:pt x="557213" y="428625"/>
                    <a:pt x="554356" y="426720"/>
                    <a:pt x="552451" y="426720"/>
                  </a:cubicBezTo>
                  <a:close/>
                  <a:moveTo>
                    <a:pt x="552451" y="417195"/>
                  </a:moveTo>
                  <a:cubicBezTo>
                    <a:pt x="561023" y="417195"/>
                    <a:pt x="566738" y="423863"/>
                    <a:pt x="566738" y="431483"/>
                  </a:cubicBezTo>
                  <a:cubicBezTo>
                    <a:pt x="566738" y="439102"/>
                    <a:pt x="561023" y="445770"/>
                    <a:pt x="552451" y="445770"/>
                  </a:cubicBezTo>
                  <a:cubicBezTo>
                    <a:pt x="544831" y="445770"/>
                    <a:pt x="538163" y="439102"/>
                    <a:pt x="538163" y="431483"/>
                  </a:cubicBezTo>
                  <a:cubicBezTo>
                    <a:pt x="538163" y="423863"/>
                    <a:pt x="544831" y="417195"/>
                    <a:pt x="552451" y="417195"/>
                  </a:cubicBezTo>
                  <a:close/>
                  <a:moveTo>
                    <a:pt x="482918" y="392430"/>
                  </a:moveTo>
                  <a:lnTo>
                    <a:pt x="623888" y="392430"/>
                  </a:lnTo>
                  <a:lnTo>
                    <a:pt x="623888" y="411480"/>
                  </a:lnTo>
                  <a:lnTo>
                    <a:pt x="482918" y="411480"/>
                  </a:lnTo>
                  <a:close/>
                  <a:moveTo>
                    <a:pt x="214313" y="388620"/>
                  </a:moveTo>
                  <a:cubicBezTo>
                    <a:pt x="214313" y="395288"/>
                    <a:pt x="213360" y="405765"/>
                    <a:pt x="211455" y="417195"/>
                  </a:cubicBezTo>
                  <a:cubicBezTo>
                    <a:pt x="208598" y="429578"/>
                    <a:pt x="201930" y="441960"/>
                    <a:pt x="191453" y="450533"/>
                  </a:cubicBezTo>
                  <a:lnTo>
                    <a:pt x="372428" y="450533"/>
                  </a:lnTo>
                  <a:cubicBezTo>
                    <a:pt x="361950" y="441960"/>
                    <a:pt x="355283" y="429578"/>
                    <a:pt x="352425" y="417195"/>
                  </a:cubicBezTo>
                  <a:cubicBezTo>
                    <a:pt x="350520" y="405765"/>
                    <a:pt x="349568" y="395288"/>
                    <a:pt x="348615" y="388620"/>
                  </a:cubicBezTo>
                  <a:close/>
                  <a:moveTo>
                    <a:pt x="281940" y="340995"/>
                  </a:moveTo>
                  <a:cubicBezTo>
                    <a:pt x="280035" y="340995"/>
                    <a:pt x="278130" y="342900"/>
                    <a:pt x="278130" y="344805"/>
                  </a:cubicBezTo>
                  <a:cubicBezTo>
                    <a:pt x="278130" y="346710"/>
                    <a:pt x="280035" y="348615"/>
                    <a:pt x="281940" y="348615"/>
                  </a:cubicBezTo>
                  <a:cubicBezTo>
                    <a:pt x="284797" y="348615"/>
                    <a:pt x="286703" y="346710"/>
                    <a:pt x="285750" y="344805"/>
                  </a:cubicBezTo>
                  <a:cubicBezTo>
                    <a:pt x="285750" y="342900"/>
                    <a:pt x="283845" y="340995"/>
                    <a:pt x="281940" y="340995"/>
                  </a:cubicBezTo>
                  <a:close/>
                  <a:moveTo>
                    <a:pt x="281940" y="329565"/>
                  </a:moveTo>
                  <a:cubicBezTo>
                    <a:pt x="290513" y="329565"/>
                    <a:pt x="297180" y="336233"/>
                    <a:pt x="297180" y="344805"/>
                  </a:cubicBezTo>
                  <a:cubicBezTo>
                    <a:pt x="297180" y="353378"/>
                    <a:pt x="290513" y="360045"/>
                    <a:pt x="281940" y="360045"/>
                  </a:cubicBezTo>
                  <a:cubicBezTo>
                    <a:pt x="273368" y="360045"/>
                    <a:pt x="266700" y="353378"/>
                    <a:pt x="266700" y="344805"/>
                  </a:cubicBezTo>
                  <a:cubicBezTo>
                    <a:pt x="266700" y="336233"/>
                    <a:pt x="273368" y="329565"/>
                    <a:pt x="281940" y="329565"/>
                  </a:cubicBezTo>
                  <a:close/>
                  <a:moveTo>
                    <a:pt x="19050" y="322898"/>
                  </a:moveTo>
                  <a:lnTo>
                    <a:pt x="19050" y="351473"/>
                  </a:lnTo>
                  <a:cubicBezTo>
                    <a:pt x="19050" y="361950"/>
                    <a:pt x="26670" y="369570"/>
                    <a:pt x="36195" y="369570"/>
                  </a:cubicBezTo>
                  <a:lnTo>
                    <a:pt x="204788" y="369570"/>
                  </a:lnTo>
                  <a:lnTo>
                    <a:pt x="360045" y="369570"/>
                  </a:lnTo>
                  <a:lnTo>
                    <a:pt x="360045" y="370523"/>
                  </a:lnTo>
                  <a:lnTo>
                    <a:pt x="454343" y="370523"/>
                  </a:lnTo>
                  <a:lnTo>
                    <a:pt x="454343" y="322898"/>
                  </a:lnTo>
                  <a:close/>
                  <a:moveTo>
                    <a:pt x="262890" y="270510"/>
                  </a:moveTo>
                  <a:cubicBezTo>
                    <a:pt x="268605" y="271462"/>
                    <a:pt x="271462" y="276225"/>
                    <a:pt x="270510" y="281940"/>
                  </a:cubicBezTo>
                  <a:cubicBezTo>
                    <a:pt x="269557" y="286702"/>
                    <a:pt x="265747" y="289560"/>
                    <a:pt x="260985" y="289560"/>
                  </a:cubicBezTo>
                  <a:cubicBezTo>
                    <a:pt x="260032" y="289560"/>
                    <a:pt x="260032" y="289560"/>
                    <a:pt x="259080" y="289560"/>
                  </a:cubicBezTo>
                  <a:cubicBezTo>
                    <a:pt x="254317" y="288607"/>
                    <a:pt x="250507" y="282892"/>
                    <a:pt x="251460" y="278130"/>
                  </a:cubicBezTo>
                  <a:cubicBezTo>
                    <a:pt x="252412" y="273367"/>
                    <a:pt x="257175" y="269557"/>
                    <a:pt x="262890" y="270510"/>
                  </a:cubicBezTo>
                  <a:close/>
                  <a:moveTo>
                    <a:pt x="306705" y="269557"/>
                  </a:moveTo>
                  <a:cubicBezTo>
                    <a:pt x="311467" y="267652"/>
                    <a:pt x="317182" y="272415"/>
                    <a:pt x="318135" y="277177"/>
                  </a:cubicBezTo>
                  <a:cubicBezTo>
                    <a:pt x="319087" y="281940"/>
                    <a:pt x="315277" y="287655"/>
                    <a:pt x="310515" y="288607"/>
                  </a:cubicBezTo>
                  <a:cubicBezTo>
                    <a:pt x="309562" y="288607"/>
                    <a:pt x="309562" y="288607"/>
                    <a:pt x="308610" y="288607"/>
                  </a:cubicBezTo>
                  <a:cubicBezTo>
                    <a:pt x="303847" y="288607"/>
                    <a:pt x="300037" y="285750"/>
                    <a:pt x="299085" y="280987"/>
                  </a:cubicBezTo>
                  <a:cubicBezTo>
                    <a:pt x="298132" y="276225"/>
                    <a:pt x="301942" y="270510"/>
                    <a:pt x="306705" y="269557"/>
                  </a:cubicBezTo>
                  <a:close/>
                  <a:moveTo>
                    <a:pt x="221932" y="254317"/>
                  </a:moveTo>
                  <a:cubicBezTo>
                    <a:pt x="226695" y="257175"/>
                    <a:pt x="227647" y="262890"/>
                    <a:pt x="224790" y="267652"/>
                  </a:cubicBezTo>
                  <a:cubicBezTo>
                    <a:pt x="222885" y="270510"/>
                    <a:pt x="219075" y="272415"/>
                    <a:pt x="216217" y="272415"/>
                  </a:cubicBezTo>
                  <a:cubicBezTo>
                    <a:pt x="215265" y="272415"/>
                    <a:pt x="213360" y="271462"/>
                    <a:pt x="211455" y="270510"/>
                  </a:cubicBezTo>
                  <a:cubicBezTo>
                    <a:pt x="206692" y="267652"/>
                    <a:pt x="205740" y="261937"/>
                    <a:pt x="208597" y="257175"/>
                  </a:cubicBezTo>
                  <a:cubicBezTo>
                    <a:pt x="211455" y="252412"/>
                    <a:pt x="217170" y="251460"/>
                    <a:pt x="221932" y="254317"/>
                  </a:cubicBezTo>
                  <a:close/>
                  <a:moveTo>
                    <a:pt x="346710" y="251460"/>
                  </a:moveTo>
                  <a:cubicBezTo>
                    <a:pt x="350520" y="248603"/>
                    <a:pt x="356235" y="248603"/>
                    <a:pt x="360045" y="253365"/>
                  </a:cubicBezTo>
                  <a:cubicBezTo>
                    <a:pt x="363855" y="258128"/>
                    <a:pt x="362902" y="263843"/>
                    <a:pt x="358140" y="266700"/>
                  </a:cubicBezTo>
                  <a:cubicBezTo>
                    <a:pt x="356235" y="268605"/>
                    <a:pt x="354330" y="268605"/>
                    <a:pt x="352425" y="268605"/>
                  </a:cubicBezTo>
                  <a:cubicBezTo>
                    <a:pt x="349567" y="268605"/>
                    <a:pt x="346710" y="267653"/>
                    <a:pt x="344805" y="264795"/>
                  </a:cubicBezTo>
                  <a:cubicBezTo>
                    <a:pt x="340995" y="260033"/>
                    <a:pt x="341947" y="254318"/>
                    <a:pt x="346710" y="251460"/>
                  </a:cubicBezTo>
                  <a:close/>
                  <a:moveTo>
                    <a:pt x="178118" y="221932"/>
                  </a:moveTo>
                  <a:cubicBezTo>
                    <a:pt x="181928" y="219075"/>
                    <a:pt x="187643" y="220027"/>
                    <a:pt x="191453" y="223837"/>
                  </a:cubicBezTo>
                  <a:cubicBezTo>
                    <a:pt x="194310" y="228600"/>
                    <a:pt x="193358" y="234315"/>
                    <a:pt x="188595" y="237172"/>
                  </a:cubicBezTo>
                  <a:cubicBezTo>
                    <a:pt x="186690" y="238125"/>
                    <a:pt x="184785" y="239077"/>
                    <a:pt x="182880" y="239077"/>
                  </a:cubicBezTo>
                  <a:cubicBezTo>
                    <a:pt x="180023" y="239077"/>
                    <a:pt x="177165" y="238125"/>
                    <a:pt x="175260" y="235267"/>
                  </a:cubicBezTo>
                  <a:cubicBezTo>
                    <a:pt x="172403" y="230505"/>
                    <a:pt x="173355" y="224790"/>
                    <a:pt x="178118" y="221932"/>
                  </a:cubicBezTo>
                  <a:close/>
                  <a:moveTo>
                    <a:pt x="389572" y="217170"/>
                  </a:moveTo>
                  <a:cubicBezTo>
                    <a:pt x="393382" y="220028"/>
                    <a:pt x="395287" y="225743"/>
                    <a:pt x="392430" y="230505"/>
                  </a:cubicBezTo>
                  <a:cubicBezTo>
                    <a:pt x="390525" y="233363"/>
                    <a:pt x="386715" y="235268"/>
                    <a:pt x="383857" y="235268"/>
                  </a:cubicBezTo>
                  <a:cubicBezTo>
                    <a:pt x="381952" y="235268"/>
                    <a:pt x="381000" y="234315"/>
                    <a:pt x="379095" y="233363"/>
                  </a:cubicBezTo>
                  <a:cubicBezTo>
                    <a:pt x="374332" y="230505"/>
                    <a:pt x="373380" y="224790"/>
                    <a:pt x="376237" y="220028"/>
                  </a:cubicBezTo>
                  <a:cubicBezTo>
                    <a:pt x="379095" y="215265"/>
                    <a:pt x="384810" y="214313"/>
                    <a:pt x="389572" y="217170"/>
                  </a:cubicBezTo>
                  <a:close/>
                  <a:moveTo>
                    <a:pt x="536257" y="191453"/>
                  </a:moveTo>
                  <a:lnTo>
                    <a:pt x="569595" y="191453"/>
                  </a:lnTo>
                  <a:cubicBezTo>
                    <a:pt x="575310" y="191453"/>
                    <a:pt x="579120" y="195263"/>
                    <a:pt x="579120" y="200978"/>
                  </a:cubicBezTo>
                  <a:cubicBezTo>
                    <a:pt x="579120" y="206693"/>
                    <a:pt x="575310" y="210503"/>
                    <a:pt x="569595" y="210503"/>
                  </a:cubicBezTo>
                  <a:lnTo>
                    <a:pt x="536257" y="210503"/>
                  </a:lnTo>
                  <a:cubicBezTo>
                    <a:pt x="530542" y="210503"/>
                    <a:pt x="526732" y="206693"/>
                    <a:pt x="526732" y="200978"/>
                  </a:cubicBezTo>
                  <a:cubicBezTo>
                    <a:pt x="526732" y="195263"/>
                    <a:pt x="530542" y="191453"/>
                    <a:pt x="536257" y="191453"/>
                  </a:cubicBezTo>
                  <a:close/>
                  <a:moveTo>
                    <a:pt x="477203" y="180975"/>
                  </a:moveTo>
                  <a:cubicBezTo>
                    <a:pt x="474345" y="180975"/>
                    <a:pt x="472440" y="182880"/>
                    <a:pt x="472440" y="184785"/>
                  </a:cubicBezTo>
                  <a:lnTo>
                    <a:pt x="472440" y="447675"/>
                  </a:lnTo>
                  <a:cubicBezTo>
                    <a:pt x="472440" y="449580"/>
                    <a:pt x="475298" y="451485"/>
                    <a:pt x="477203" y="451485"/>
                  </a:cubicBezTo>
                  <a:lnTo>
                    <a:pt x="628650" y="451485"/>
                  </a:lnTo>
                  <a:cubicBezTo>
                    <a:pt x="629603" y="451485"/>
                    <a:pt x="630555" y="451485"/>
                    <a:pt x="631508" y="450533"/>
                  </a:cubicBezTo>
                  <a:cubicBezTo>
                    <a:pt x="632460" y="449580"/>
                    <a:pt x="632460" y="448628"/>
                    <a:pt x="632460" y="447675"/>
                  </a:cubicBezTo>
                  <a:lnTo>
                    <a:pt x="632460" y="184785"/>
                  </a:lnTo>
                  <a:cubicBezTo>
                    <a:pt x="632460" y="182880"/>
                    <a:pt x="629603" y="180975"/>
                    <a:pt x="627698" y="180975"/>
                  </a:cubicBezTo>
                  <a:close/>
                  <a:moveTo>
                    <a:pt x="161925" y="177166"/>
                  </a:moveTo>
                  <a:cubicBezTo>
                    <a:pt x="167640" y="176213"/>
                    <a:pt x="172402" y="179070"/>
                    <a:pt x="173355" y="184785"/>
                  </a:cubicBezTo>
                  <a:cubicBezTo>
                    <a:pt x="174307" y="189548"/>
                    <a:pt x="170497" y="195263"/>
                    <a:pt x="165735" y="196216"/>
                  </a:cubicBezTo>
                  <a:cubicBezTo>
                    <a:pt x="164782" y="196216"/>
                    <a:pt x="164782" y="196216"/>
                    <a:pt x="163830" y="196216"/>
                  </a:cubicBezTo>
                  <a:cubicBezTo>
                    <a:pt x="159067" y="196216"/>
                    <a:pt x="155257" y="193358"/>
                    <a:pt x="154305" y="188595"/>
                  </a:cubicBezTo>
                  <a:cubicBezTo>
                    <a:pt x="153352" y="182881"/>
                    <a:pt x="157162" y="178118"/>
                    <a:pt x="161925" y="177166"/>
                  </a:cubicBezTo>
                  <a:close/>
                  <a:moveTo>
                    <a:pt x="402908" y="171450"/>
                  </a:moveTo>
                  <a:cubicBezTo>
                    <a:pt x="407670" y="172402"/>
                    <a:pt x="411480" y="177165"/>
                    <a:pt x="411480" y="182880"/>
                  </a:cubicBezTo>
                  <a:cubicBezTo>
                    <a:pt x="410528" y="187642"/>
                    <a:pt x="406718" y="190500"/>
                    <a:pt x="401955" y="190500"/>
                  </a:cubicBezTo>
                  <a:cubicBezTo>
                    <a:pt x="401003" y="190500"/>
                    <a:pt x="401003" y="190500"/>
                    <a:pt x="400050" y="190500"/>
                  </a:cubicBezTo>
                  <a:cubicBezTo>
                    <a:pt x="394335" y="189547"/>
                    <a:pt x="390525" y="184785"/>
                    <a:pt x="391478" y="179070"/>
                  </a:cubicBezTo>
                  <a:cubicBezTo>
                    <a:pt x="392430" y="174307"/>
                    <a:pt x="398145" y="170497"/>
                    <a:pt x="402908" y="171450"/>
                  </a:cubicBezTo>
                  <a:close/>
                  <a:moveTo>
                    <a:pt x="165735" y="129540"/>
                  </a:moveTo>
                  <a:cubicBezTo>
                    <a:pt x="170498" y="130492"/>
                    <a:pt x="174308" y="135255"/>
                    <a:pt x="173356" y="140970"/>
                  </a:cubicBezTo>
                  <a:cubicBezTo>
                    <a:pt x="172403" y="145732"/>
                    <a:pt x="168593" y="148590"/>
                    <a:pt x="163831" y="148590"/>
                  </a:cubicBezTo>
                  <a:cubicBezTo>
                    <a:pt x="162878" y="148590"/>
                    <a:pt x="162878" y="148590"/>
                    <a:pt x="161925" y="148590"/>
                  </a:cubicBezTo>
                  <a:cubicBezTo>
                    <a:pt x="156210" y="147637"/>
                    <a:pt x="153353" y="142875"/>
                    <a:pt x="154306" y="137160"/>
                  </a:cubicBezTo>
                  <a:cubicBezTo>
                    <a:pt x="155258" y="132397"/>
                    <a:pt x="160973" y="128587"/>
                    <a:pt x="165735" y="129540"/>
                  </a:cubicBezTo>
                  <a:close/>
                  <a:moveTo>
                    <a:pt x="398145" y="124778"/>
                  </a:moveTo>
                  <a:cubicBezTo>
                    <a:pt x="402908" y="122873"/>
                    <a:pt x="408623" y="126683"/>
                    <a:pt x="409575" y="131445"/>
                  </a:cubicBezTo>
                  <a:cubicBezTo>
                    <a:pt x="410528" y="136208"/>
                    <a:pt x="406718" y="141923"/>
                    <a:pt x="401956" y="142875"/>
                  </a:cubicBezTo>
                  <a:cubicBezTo>
                    <a:pt x="401956" y="142875"/>
                    <a:pt x="401003" y="142875"/>
                    <a:pt x="400050" y="142875"/>
                  </a:cubicBezTo>
                  <a:cubicBezTo>
                    <a:pt x="395288" y="142875"/>
                    <a:pt x="391478" y="140018"/>
                    <a:pt x="390525" y="135255"/>
                  </a:cubicBezTo>
                  <a:cubicBezTo>
                    <a:pt x="389573" y="130493"/>
                    <a:pt x="392431" y="125730"/>
                    <a:pt x="398145" y="124778"/>
                  </a:cubicBezTo>
                  <a:close/>
                  <a:moveTo>
                    <a:pt x="281940" y="102870"/>
                  </a:moveTo>
                  <a:cubicBezTo>
                    <a:pt x="287655" y="102870"/>
                    <a:pt x="291465" y="106680"/>
                    <a:pt x="291465" y="112395"/>
                  </a:cubicBezTo>
                  <a:lnTo>
                    <a:pt x="291465" y="154305"/>
                  </a:lnTo>
                  <a:lnTo>
                    <a:pt x="320040" y="179070"/>
                  </a:lnTo>
                  <a:cubicBezTo>
                    <a:pt x="323850" y="181928"/>
                    <a:pt x="324802" y="188595"/>
                    <a:pt x="320993" y="192405"/>
                  </a:cubicBezTo>
                  <a:cubicBezTo>
                    <a:pt x="319087" y="194310"/>
                    <a:pt x="316230" y="195263"/>
                    <a:pt x="313373" y="195263"/>
                  </a:cubicBezTo>
                  <a:cubicBezTo>
                    <a:pt x="310515" y="195263"/>
                    <a:pt x="308610" y="195263"/>
                    <a:pt x="306705" y="193357"/>
                  </a:cubicBezTo>
                  <a:lnTo>
                    <a:pt x="274320" y="165735"/>
                  </a:lnTo>
                  <a:cubicBezTo>
                    <a:pt x="274320" y="164782"/>
                    <a:pt x="273368" y="164782"/>
                    <a:pt x="273368" y="163830"/>
                  </a:cubicBezTo>
                  <a:cubicBezTo>
                    <a:pt x="273368" y="163830"/>
                    <a:pt x="272415" y="163830"/>
                    <a:pt x="272415" y="162878"/>
                  </a:cubicBezTo>
                  <a:cubicBezTo>
                    <a:pt x="272415" y="161925"/>
                    <a:pt x="272415" y="161925"/>
                    <a:pt x="272415" y="160972"/>
                  </a:cubicBezTo>
                  <a:cubicBezTo>
                    <a:pt x="272415" y="160020"/>
                    <a:pt x="272415" y="160020"/>
                    <a:pt x="272415" y="159068"/>
                  </a:cubicBezTo>
                  <a:lnTo>
                    <a:pt x="272415" y="112395"/>
                  </a:lnTo>
                  <a:cubicBezTo>
                    <a:pt x="272415" y="106680"/>
                    <a:pt x="276225" y="102870"/>
                    <a:pt x="281940" y="102870"/>
                  </a:cubicBezTo>
                  <a:close/>
                  <a:moveTo>
                    <a:pt x="185738" y="86677"/>
                  </a:moveTo>
                  <a:cubicBezTo>
                    <a:pt x="190500" y="89535"/>
                    <a:pt x="191453" y="95250"/>
                    <a:pt x="188595" y="100012"/>
                  </a:cubicBezTo>
                  <a:cubicBezTo>
                    <a:pt x="187643" y="102870"/>
                    <a:pt x="183833" y="104775"/>
                    <a:pt x="180975" y="104775"/>
                  </a:cubicBezTo>
                  <a:cubicBezTo>
                    <a:pt x="180023" y="104775"/>
                    <a:pt x="178118" y="103822"/>
                    <a:pt x="176213" y="102870"/>
                  </a:cubicBezTo>
                  <a:cubicBezTo>
                    <a:pt x="171450" y="100012"/>
                    <a:pt x="170498" y="94297"/>
                    <a:pt x="172403" y="89535"/>
                  </a:cubicBezTo>
                  <a:cubicBezTo>
                    <a:pt x="175260" y="84772"/>
                    <a:pt x="180975" y="83820"/>
                    <a:pt x="185738" y="86677"/>
                  </a:cubicBezTo>
                  <a:close/>
                  <a:moveTo>
                    <a:pt x="377190" y="85725"/>
                  </a:moveTo>
                  <a:cubicBezTo>
                    <a:pt x="381000" y="82868"/>
                    <a:pt x="387667" y="83820"/>
                    <a:pt x="391477" y="87630"/>
                  </a:cubicBezTo>
                  <a:cubicBezTo>
                    <a:pt x="394335" y="92393"/>
                    <a:pt x="393382" y="98108"/>
                    <a:pt x="388620" y="100965"/>
                  </a:cubicBezTo>
                  <a:cubicBezTo>
                    <a:pt x="386715" y="102870"/>
                    <a:pt x="384810" y="102870"/>
                    <a:pt x="382905" y="102870"/>
                  </a:cubicBezTo>
                  <a:cubicBezTo>
                    <a:pt x="379095" y="102870"/>
                    <a:pt x="376237" y="101918"/>
                    <a:pt x="374332" y="99060"/>
                  </a:cubicBezTo>
                  <a:cubicBezTo>
                    <a:pt x="371475" y="94298"/>
                    <a:pt x="372427" y="88583"/>
                    <a:pt x="377190" y="85725"/>
                  </a:cubicBezTo>
                  <a:close/>
                  <a:moveTo>
                    <a:pt x="281940" y="84773"/>
                  </a:moveTo>
                  <a:cubicBezTo>
                    <a:pt x="240982" y="84773"/>
                    <a:pt x="208597" y="119063"/>
                    <a:pt x="208597" y="160973"/>
                  </a:cubicBezTo>
                  <a:cubicBezTo>
                    <a:pt x="208597" y="202883"/>
                    <a:pt x="241935" y="237173"/>
                    <a:pt x="281940" y="237173"/>
                  </a:cubicBezTo>
                  <a:cubicBezTo>
                    <a:pt x="321945" y="237173"/>
                    <a:pt x="355282" y="202883"/>
                    <a:pt x="355282" y="160973"/>
                  </a:cubicBezTo>
                  <a:cubicBezTo>
                    <a:pt x="355282" y="119063"/>
                    <a:pt x="322897" y="84773"/>
                    <a:pt x="281940" y="84773"/>
                  </a:cubicBezTo>
                  <a:close/>
                  <a:moveTo>
                    <a:pt x="281940" y="65723"/>
                  </a:moveTo>
                  <a:cubicBezTo>
                    <a:pt x="333375" y="65723"/>
                    <a:pt x="374332" y="108585"/>
                    <a:pt x="374332" y="160973"/>
                  </a:cubicBezTo>
                  <a:cubicBezTo>
                    <a:pt x="374332" y="213361"/>
                    <a:pt x="333375" y="256223"/>
                    <a:pt x="281940" y="256223"/>
                  </a:cubicBezTo>
                  <a:cubicBezTo>
                    <a:pt x="230505" y="256223"/>
                    <a:pt x="189547" y="213361"/>
                    <a:pt x="189547" y="160973"/>
                  </a:cubicBezTo>
                  <a:cubicBezTo>
                    <a:pt x="189547" y="108585"/>
                    <a:pt x="231457" y="65723"/>
                    <a:pt x="281940" y="65723"/>
                  </a:cubicBezTo>
                  <a:close/>
                  <a:moveTo>
                    <a:pt x="353378" y="53340"/>
                  </a:moveTo>
                  <a:cubicBezTo>
                    <a:pt x="358140" y="56198"/>
                    <a:pt x="359093" y="61913"/>
                    <a:pt x="356235" y="66675"/>
                  </a:cubicBezTo>
                  <a:cubicBezTo>
                    <a:pt x="354330" y="68580"/>
                    <a:pt x="351473" y="70485"/>
                    <a:pt x="348615" y="70485"/>
                  </a:cubicBezTo>
                  <a:cubicBezTo>
                    <a:pt x="347663" y="70485"/>
                    <a:pt x="345758" y="69533"/>
                    <a:pt x="343853" y="68580"/>
                  </a:cubicBezTo>
                  <a:cubicBezTo>
                    <a:pt x="339090" y="65723"/>
                    <a:pt x="338138" y="60008"/>
                    <a:pt x="340043" y="56198"/>
                  </a:cubicBezTo>
                  <a:cubicBezTo>
                    <a:pt x="342900" y="51435"/>
                    <a:pt x="348615" y="50483"/>
                    <a:pt x="353378" y="53340"/>
                  </a:cubicBezTo>
                  <a:close/>
                  <a:moveTo>
                    <a:pt x="209550" y="52387"/>
                  </a:moveTo>
                  <a:cubicBezTo>
                    <a:pt x="214312" y="49530"/>
                    <a:pt x="220027" y="50482"/>
                    <a:pt x="222885" y="55245"/>
                  </a:cubicBezTo>
                  <a:cubicBezTo>
                    <a:pt x="225742" y="60007"/>
                    <a:pt x="224790" y="65722"/>
                    <a:pt x="220027" y="68580"/>
                  </a:cubicBezTo>
                  <a:cubicBezTo>
                    <a:pt x="218122" y="70485"/>
                    <a:pt x="216217" y="70485"/>
                    <a:pt x="214312" y="70485"/>
                  </a:cubicBezTo>
                  <a:cubicBezTo>
                    <a:pt x="211455" y="70485"/>
                    <a:pt x="208597" y="69532"/>
                    <a:pt x="206692" y="65722"/>
                  </a:cubicBezTo>
                  <a:cubicBezTo>
                    <a:pt x="203835" y="60960"/>
                    <a:pt x="204787" y="55245"/>
                    <a:pt x="209550" y="52387"/>
                  </a:cubicBezTo>
                  <a:close/>
                  <a:moveTo>
                    <a:pt x="256223" y="33337"/>
                  </a:moveTo>
                  <a:cubicBezTo>
                    <a:pt x="261938" y="32385"/>
                    <a:pt x="266700" y="35242"/>
                    <a:pt x="267653" y="40958"/>
                  </a:cubicBezTo>
                  <a:cubicBezTo>
                    <a:pt x="268605" y="46673"/>
                    <a:pt x="264795" y="51435"/>
                    <a:pt x="260033" y="52387"/>
                  </a:cubicBezTo>
                  <a:cubicBezTo>
                    <a:pt x="259080" y="52387"/>
                    <a:pt x="259080" y="52387"/>
                    <a:pt x="258128" y="52387"/>
                  </a:cubicBezTo>
                  <a:cubicBezTo>
                    <a:pt x="253365" y="52387"/>
                    <a:pt x="249555" y="49530"/>
                    <a:pt x="248603" y="44767"/>
                  </a:cubicBezTo>
                  <a:cubicBezTo>
                    <a:pt x="247650" y="39052"/>
                    <a:pt x="251460" y="34290"/>
                    <a:pt x="256223" y="33337"/>
                  </a:cubicBezTo>
                  <a:close/>
                  <a:moveTo>
                    <a:pt x="306705" y="32385"/>
                  </a:moveTo>
                  <a:cubicBezTo>
                    <a:pt x="311467" y="33337"/>
                    <a:pt x="315277" y="39052"/>
                    <a:pt x="314325" y="43815"/>
                  </a:cubicBezTo>
                  <a:cubicBezTo>
                    <a:pt x="313372" y="48577"/>
                    <a:pt x="309562" y="51435"/>
                    <a:pt x="304800" y="51435"/>
                  </a:cubicBezTo>
                  <a:cubicBezTo>
                    <a:pt x="303847" y="51435"/>
                    <a:pt x="303847" y="51435"/>
                    <a:pt x="302895" y="51435"/>
                  </a:cubicBezTo>
                  <a:cubicBezTo>
                    <a:pt x="298132" y="50482"/>
                    <a:pt x="294322" y="45720"/>
                    <a:pt x="295275" y="40005"/>
                  </a:cubicBezTo>
                  <a:cubicBezTo>
                    <a:pt x="296227" y="35242"/>
                    <a:pt x="301942" y="31432"/>
                    <a:pt x="306705" y="32385"/>
                  </a:cubicBezTo>
                  <a:close/>
                  <a:moveTo>
                    <a:pt x="39053" y="19050"/>
                  </a:moveTo>
                  <a:cubicBezTo>
                    <a:pt x="27623" y="19050"/>
                    <a:pt x="19050" y="27623"/>
                    <a:pt x="19050" y="38100"/>
                  </a:cubicBezTo>
                  <a:lnTo>
                    <a:pt x="19050" y="301943"/>
                  </a:lnTo>
                  <a:lnTo>
                    <a:pt x="454343" y="301943"/>
                  </a:lnTo>
                  <a:lnTo>
                    <a:pt x="454343" y="183833"/>
                  </a:lnTo>
                  <a:cubicBezTo>
                    <a:pt x="454343" y="171450"/>
                    <a:pt x="464820" y="160973"/>
                    <a:pt x="478155" y="160973"/>
                  </a:cubicBezTo>
                  <a:lnTo>
                    <a:pt x="545783" y="160973"/>
                  </a:lnTo>
                  <a:lnTo>
                    <a:pt x="545783" y="38100"/>
                  </a:lnTo>
                  <a:cubicBezTo>
                    <a:pt x="545783" y="27623"/>
                    <a:pt x="537210" y="19050"/>
                    <a:pt x="525780" y="19050"/>
                  </a:cubicBezTo>
                  <a:close/>
                  <a:moveTo>
                    <a:pt x="39053" y="0"/>
                  </a:moveTo>
                  <a:lnTo>
                    <a:pt x="524828" y="0"/>
                  </a:lnTo>
                  <a:cubicBezTo>
                    <a:pt x="546735" y="0"/>
                    <a:pt x="563880" y="16193"/>
                    <a:pt x="563880" y="38100"/>
                  </a:cubicBezTo>
                  <a:lnTo>
                    <a:pt x="563880" y="160973"/>
                  </a:lnTo>
                  <a:lnTo>
                    <a:pt x="627698" y="160973"/>
                  </a:lnTo>
                  <a:cubicBezTo>
                    <a:pt x="641033" y="160973"/>
                    <a:pt x="651510" y="171450"/>
                    <a:pt x="651510" y="184785"/>
                  </a:cubicBezTo>
                  <a:lnTo>
                    <a:pt x="651510" y="446723"/>
                  </a:lnTo>
                  <a:cubicBezTo>
                    <a:pt x="652463" y="452438"/>
                    <a:pt x="649605" y="458153"/>
                    <a:pt x="645795" y="462915"/>
                  </a:cubicBezTo>
                  <a:cubicBezTo>
                    <a:pt x="641033" y="466725"/>
                    <a:pt x="635318" y="469583"/>
                    <a:pt x="628650" y="469583"/>
                  </a:cubicBezTo>
                  <a:lnTo>
                    <a:pt x="477203" y="469583"/>
                  </a:lnTo>
                  <a:cubicBezTo>
                    <a:pt x="463868" y="469583"/>
                    <a:pt x="453390" y="459105"/>
                    <a:pt x="453390" y="446723"/>
                  </a:cubicBezTo>
                  <a:lnTo>
                    <a:pt x="453390" y="387668"/>
                  </a:lnTo>
                  <a:lnTo>
                    <a:pt x="367665" y="387668"/>
                  </a:lnTo>
                  <a:cubicBezTo>
                    <a:pt x="367665" y="393383"/>
                    <a:pt x="367665" y="402908"/>
                    <a:pt x="369570" y="412433"/>
                  </a:cubicBezTo>
                  <a:cubicBezTo>
                    <a:pt x="372428" y="424815"/>
                    <a:pt x="381000" y="435293"/>
                    <a:pt x="395288" y="442913"/>
                  </a:cubicBezTo>
                  <a:cubicBezTo>
                    <a:pt x="401003" y="445770"/>
                    <a:pt x="403860" y="452438"/>
                    <a:pt x="401955" y="458153"/>
                  </a:cubicBezTo>
                  <a:cubicBezTo>
                    <a:pt x="400050" y="464820"/>
                    <a:pt x="394335" y="468630"/>
                    <a:pt x="387668" y="468630"/>
                  </a:cubicBezTo>
                  <a:lnTo>
                    <a:pt x="174308" y="468630"/>
                  </a:lnTo>
                  <a:cubicBezTo>
                    <a:pt x="167640" y="468630"/>
                    <a:pt x="161925" y="464820"/>
                    <a:pt x="160020" y="458153"/>
                  </a:cubicBezTo>
                  <a:cubicBezTo>
                    <a:pt x="159068" y="451485"/>
                    <a:pt x="161925" y="445770"/>
                    <a:pt x="167640" y="442913"/>
                  </a:cubicBezTo>
                  <a:cubicBezTo>
                    <a:pt x="180975" y="436245"/>
                    <a:pt x="190500" y="424815"/>
                    <a:pt x="193358" y="412433"/>
                  </a:cubicBezTo>
                  <a:cubicBezTo>
                    <a:pt x="195263" y="402908"/>
                    <a:pt x="195263" y="394335"/>
                    <a:pt x="195263" y="387668"/>
                  </a:cubicBezTo>
                  <a:lnTo>
                    <a:pt x="36195" y="387668"/>
                  </a:lnTo>
                  <a:cubicBezTo>
                    <a:pt x="16193" y="387668"/>
                    <a:pt x="0" y="371475"/>
                    <a:pt x="0" y="350520"/>
                  </a:cubicBezTo>
                  <a:lnTo>
                    <a:pt x="0" y="312420"/>
                  </a:lnTo>
                  <a:lnTo>
                    <a:pt x="0" y="38100"/>
                  </a:lnTo>
                  <a:cubicBezTo>
                    <a:pt x="0" y="17145"/>
                    <a:pt x="17145" y="0"/>
                    <a:pt x="3905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sp>
        <p:nvSpPr>
          <p:cNvPr id="160" name="Ellipse 159">
            <a:extLst>
              <a:ext uri="{FF2B5EF4-FFF2-40B4-BE49-F238E27FC236}">
                <a16:creationId xmlns:a16="http://schemas.microsoft.com/office/drawing/2014/main" id="{425418BF-3E95-4F1B-B431-C9506D41EED3}"/>
              </a:ext>
            </a:extLst>
          </p:cNvPr>
          <p:cNvSpPr>
            <a:spLocks noChangeAspect="1"/>
          </p:cNvSpPr>
          <p:nvPr/>
        </p:nvSpPr>
        <p:spPr bwMode="gray">
          <a:xfrm rot="17483395">
            <a:off x="4194508" y="2111554"/>
            <a:ext cx="3398990" cy="339899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ArchDown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spc="110" dirty="0">
                <a:solidFill>
                  <a:schemeClr val="accent1"/>
                </a:solidFill>
                <a:latin typeface="+mj-lt"/>
              </a:rPr>
              <a:t>Bauen</a:t>
            </a: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FEB44B83-31F5-40E5-9C82-586080FA0A75}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4194508" y="2111554"/>
            <a:ext cx="3398990" cy="339899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ArchDown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spc="110" dirty="0">
                <a:solidFill>
                  <a:schemeClr val="accent1"/>
                </a:solidFill>
                <a:latin typeface="+mj-lt"/>
              </a:rPr>
              <a:t>Messen</a:t>
            </a:r>
          </a:p>
        </p:txBody>
      </p:sp>
      <p:sp>
        <p:nvSpPr>
          <p:cNvPr id="163" name="Gleichschenkliges Dreieck 162">
            <a:extLst>
              <a:ext uri="{FF2B5EF4-FFF2-40B4-BE49-F238E27FC236}">
                <a16:creationId xmlns:a16="http://schemas.microsoft.com/office/drawing/2014/main" id="{164BAAFE-878A-4794-A241-0B2095031007}"/>
              </a:ext>
            </a:extLst>
          </p:cNvPr>
          <p:cNvSpPr>
            <a:spLocks noChangeAspect="1"/>
          </p:cNvSpPr>
          <p:nvPr/>
        </p:nvSpPr>
        <p:spPr bwMode="gray">
          <a:xfrm rot="16200000">
            <a:off x="5749009" y="5013114"/>
            <a:ext cx="319204" cy="275176"/>
          </a:xfrm>
          <a:prstGeom prst="triangle">
            <a:avLst/>
          </a:prstGeom>
          <a:solidFill>
            <a:schemeClr val="accent4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67" name="Gleichschenkliges Dreieck 166">
            <a:extLst>
              <a:ext uri="{FF2B5EF4-FFF2-40B4-BE49-F238E27FC236}">
                <a16:creationId xmlns:a16="http://schemas.microsoft.com/office/drawing/2014/main" id="{8A27B864-7E89-40FF-8113-3BBE0798CDFE}"/>
              </a:ext>
            </a:extLst>
          </p:cNvPr>
          <p:cNvSpPr>
            <a:spLocks noChangeAspect="1"/>
          </p:cNvSpPr>
          <p:nvPr/>
        </p:nvSpPr>
        <p:spPr bwMode="gray">
          <a:xfrm rot="10800000">
            <a:off x="7074053" y="3673461"/>
            <a:ext cx="319204" cy="275176"/>
          </a:xfrm>
          <a:prstGeom prst="triangle">
            <a:avLst/>
          </a:prstGeom>
          <a:solidFill>
            <a:schemeClr val="accent4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68" name="Textfeld 167">
            <a:extLst>
              <a:ext uri="{FF2B5EF4-FFF2-40B4-BE49-F238E27FC236}">
                <a16:creationId xmlns:a16="http://schemas.microsoft.com/office/drawing/2014/main" id="{980CF81D-5633-413E-965A-F566490A244B}"/>
              </a:ext>
            </a:extLst>
          </p:cNvPr>
          <p:cNvSpPr txBox="1"/>
          <p:nvPr/>
        </p:nvSpPr>
        <p:spPr bwMode="gray">
          <a:xfrm>
            <a:off x="4788487" y="3895482"/>
            <a:ext cx="854063" cy="1661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Experiment</a:t>
            </a:r>
          </a:p>
        </p:txBody>
      </p:sp>
      <p:sp>
        <p:nvSpPr>
          <p:cNvPr id="169" name="Textfeld 168">
            <a:extLst>
              <a:ext uri="{FF2B5EF4-FFF2-40B4-BE49-F238E27FC236}">
                <a16:creationId xmlns:a16="http://schemas.microsoft.com/office/drawing/2014/main" id="{74D2936A-E503-409B-842F-436A66BF2FFA}"/>
              </a:ext>
            </a:extLst>
          </p:cNvPr>
          <p:cNvSpPr txBox="1"/>
          <p:nvPr/>
        </p:nvSpPr>
        <p:spPr bwMode="gray">
          <a:xfrm>
            <a:off x="4765060" y="3337683"/>
            <a:ext cx="1128944" cy="3323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Pivot oder </a:t>
            </a:r>
            <a:br>
              <a:rPr lang="de-DE" sz="1200" dirty="0"/>
            </a:br>
            <a:r>
              <a:rPr lang="de-DE" sz="1200" dirty="0"/>
              <a:t>Weitermachen?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666ECB75-FE5C-49AE-9E8E-4404355FDB1E}"/>
              </a:ext>
            </a:extLst>
          </p:cNvPr>
          <p:cNvSpPr txBox="1"/>
          <p:nvPr/>
        </p:nvSpPr>
        <p:spPr bwMode="gray">
          <a:xfrm>
            <a:off x="9885916" y="3104214"/>
            <a:ext cx="862077" cy="3323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Sprint-</a:t>
            </a:r>
            <a:br>
              <a:rPr lang="de-DE" sz="1200" dirty="0"/>
            </a:br>
            <a:r>
              <a:rPr lang="de-DE" sz="1200" dirty="0"/>
              <a:t>Ausführung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4142C93-34F0-4319-B04C-F2A56ECDDAAE}"/>
              </a:ext>
            </a:extLst>
          </p:cNvPr>
          <p:cNvSpPr txBox="1"/>
          <p:nvPr/>
        </p:nvSpPr>
        <p:spPr bwMode="gray">
          <a:xfrm>
            <a:off x="8749664" y="2101546"/>
            <a:ext cx="642337" cy="3323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Sprint-</a:t>
            </a:r>
            <a:br>
              <a:rPr lang="de-DE" sz="1200" dirty="0"/>
            </a:br>
            <a:r>
              <a:rPr lang="de-DE" sz="1200" dirty="0"/>
              <a:t>Planung</a:t>
            </a:r>
          </a:p>
        </p:txBody>
      </p:sp>
      <p:grpSp>
        <p:nvGrpSpPr>
          <p:cNvPr id="174" name="Gruppieren 173">
            <a:extLst>
              <a:ext uri="{FF2B5EF4-FFF2-40B4-BE49-F238E27FC236}">
                <a16:creationId xmlns:a16="http://schemas.microsoft.com/office/drawing/2014/main" id="{6C83D68E-E230-4648-AEA6-30B8C04038B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54070" y="2842087"/>
            <a:ext cx="599397" cy="599397"/>
            <a:chOff x="7154070" y="2842087"/>
            <a:chExt cx="599397" cy="599397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DFECF713-B230-46D9-9394-AF49A192BBB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154070" y="2842087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73" name="ICON">
              <a:extLst>
                <a:ext uri="{FF2B5EF4-FFF2-40B4-BE49-F238E27FC236}">
                  <a16:creationId xmlns:a16="http://schemas.microsoft.com/office/drawing/2014/main" id="{99B493E2-4A53-48F9-B7ED-96D9F0A3244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320323" y="3028342"/>
              <a:ext cx="266891" cy="226886"/>
            </a:xfrm>
            <a:custGeom>
              <a:avLst/>
              <a:gdLst>
                <a:gd name="connsiteX0" fmla="*/ 25718 w 444818"/>
                <a:gd name="connsiteY0" fmla="*/ 281940 h 378143"/>
                <a:gd name="connsiteX1" fmla="*/ 25718 w 444818"/>
                <a:gd name="connsiteY1" fmla="*/ 282893 h 378143"/>
                <a:gd name="connsiteX2" fmla="*/ 19050 w 444818"/>
                <a:gd name="connsiteY2" fmla="*/ 289560 h 378143"/>
                <a:gd name="connsiteX3" fmla="*/ 19050 w 444818"/>
                <a:gd name="connsiteY3" fmla="*/ 352425 h 378143"/>
                <a:gd name="connsiteX4" fmla="*/ 25718 w 444818"/>
                <a:gd name="connsiteY4" fmla="*/ 359093 h 378143"/>
                <a:gd name="connsiteX5" fmla="*/ 419100 w 444818"/>
                <a:gd name="connsiteY5" fmla="*/ 359093 h 378143"/>
                <a:gd name="connsiteX6" fmla="*/ 425768 w 444818"/>
                <a:gd name="connsiteY6" fmla="*/ 352425 h 378143"/>
                <a:gd name="connsiteX7" fmla="*/ 425768 w 444818"/>
                <a:gd name="connsiteY7" fmla="*/ 288607 h 378143"/>
                <a:gd name="connsiteX8" fmla="*/ 419100 w 444818"/>
                <a:gd name="connsiteY8" fmla="*/ 281940 h 378143"/>
                <a:gd name="connsiteX9" fmla="*/ 25718 w 444818"/>
                <a:gd name="connsiteY9" fmla="*/ 262890 h 378143"/>
                <a:gd name="connsiteX10" fmla="*/ 419100 w 444818"/>
                <a:gd name="connsiteY10" fmla="*/ 262890 h 378143"/>
                <a:gd name="connsiteX11" fmla="*/ 444818 w 444818"/>
                <a:gd name="connsiteY11" fmla="*/ 288607 h 378143"/>
                <a:gd name="connsiteX12" fmla="*/ 444818 w 444818"/>
                <a:gd name="connsiteY12" fmla="*/ 352425 h 378143"/>
                <a:gd name="connsiteX13" fmla="*/ 418148 w 444818"/>
                <a:gd name="connsiteY13" fmla="*/ 378143 h 378143"/>
                <a:gd name="connsiteX14" fmla="*/ 25718 w 444818"/>
                <a:gd name="connsiteY14" fmla="*/ 378143 h 378143"/>
                <a:gd name="connsiteX15" fmla="*/ 0 w 444818"/>
                <a:gd name="connsiteY15" fmla="*/ 352425 h 378143"/>
                <a:gd name="connsiteX16" fmla="*/ 0 w 444818"/>
                <a:gd name="connsiteY16" fmla="*/ 288607 h 378143"/>
                <a:gd name="connsiteX17" fmla="*/ 25718 w 444818"/>
                <a:gd name="connsiteY17" fmla="*/ 262890 h 378143"/>
                <a:gd name="connsiteX18" fmla="*/ 25718 w 444818"/>
                <a:gd name="connsiteY18" fmla="*/ 150495 h 378143"/>
                <a:gd name="connsiteX19" fmla="*/ 19050 w 444818"/>
                <a:gd name="connsiteY19" fmla="*/ 157162 h 378143"/>
                <a:gd name="connsiteX20" fmla="*/ 19050 w 444818"/>
                <a:gd name="connsiteY20" fmla="*/ 220980 h 378143"/>
                <a:gd name="connsiteX21" fmla="*/ 25718 w 444818"/>
                <a:gd name="connsiteY21" fmla="*/ 227647 h 378143"/>
                <a:gd name="connsiteX22" fmla="*/ 419100 w 444818"/>
                <a:gd name="connsiteY22" fmla="*/ 227647 h 378143"/>
                <a:gd name="connsiteX23" fmla="*/ 425768 w 444818"/>
                <a:gd name="connsiteY23" fmla="*/ 220980 h 378143"/>
                <a:gd name="connsiteX24" fmla="*/ 425768 w 444818"/>
                <a:gd name="connsiteY24" fmla="*/ 157162 h 378143"/>
                <a:gd name="connsiteX25" fmla="*/ 419100 w 444818"/>
                <a:gd name="connsiteY25" fmla="*/ 150495 h 378143"/>
                <a:gd name="connsiteX26" fmla="*/ 25718 w 444818"/>
                <a:gd name="connsiteY26" fmla="*/ 130492 h 378143"/>
                <a:gd name="connsiteX27" fmla="*/ 419100 w 444818"/>
                <a:gd name="connsiteY27" fmla="*/ 130492 h 378143"/>
                <a:gd name="connsiteX28" fmla="*/ 444818 w 444818"/>
                <a:gd name="connsiteY28" fmla="*/ 156209 h 378143"/>
                <a:gd name="connsiteX29" fmla="*/ 444818 w 444818"/>
                <a:gd name="connsiteY29" fmla="*/ 220027 h 378143"/>
                <a:gd name="connsiteX30" fmla="*/ 418148 w 444818"/>
                <a:gd name="connsiteY30" fmla="*/ 245744 h 378143"/>
                <a:gd name="connsiteX31" fmla="*/ 25718 w 444818"/>
                <a:gd name="connsiteY31" fmla="*/ 245744 h 378143"/>
                <a:gd name="connsiteX32" fmla="*/ 0 w 444818"/>
                <a:gd name="connsiteY32" fmla="*/ 220027 h 378143"/>
                <a:gd name="connsiteX33" fmla="*/ 0 w 444818"/>
                <a:gd name="connsiteY33" fmla="*/ 156209 h 378143"/>
                <a:gd name="connsiteX34" fmla="*/ 25718 w 444818"/>
                <a:gd name="connsiteY34" fmla="*/ 130492 h 378143"/>
                <a:gd name="connsiteX35" fmla="*/ 25718 w 444818"/>
                <a:gd name="connsiteY35" fmla="*/ 19050 h 378143"/>
                <a:gd name="connsiteX36" fmla="*/ 19050 w 444818"/>
                <a:gd name="connsiteY36" fmla="*/ 25718 h 378143"/>
                <a:gd name="connsiteX37" fmla="*/ 19050 w 444818"/>
                <a:gd name="connsiteY37" fmla="*/ 89535 h 378143"/>
                <a:gd name="connsiteX38" fmla="*/ 25718 w 444818"/>
                <a:gd name="connsiteY38" fmla="*/ 95250 h 378143"/>
                <a:gd name="connsiteX39" fmla="*/ 419100 w 444818"/>
                <a:gd name="connsiteY39" fmla="*/ 95250 h 378143"/>
                <a:gd name="connsiteX40" fmla="*/ 425768 w 444818"/>
                <a:gd name="connsiteY40" fmla="*/ 88583 h 378143"/>
                <a:gd name="connsiteX41" fmla="*/ 425768 w 444818"/>
                <a:gd name="connsiteY41" fmla="*/ 25718 h 378143"/>
                <a:gd name="connsiteX42" fmla="*/ 419100 w 444818"/>
                <a:gd name="connsiteY42" fmla="*/ 19050 h 378143"/>
                <a:gd name="connsiteX43" fmla="*/ 25718 w 444818"/>
                <a:gd name="connsiteY43" fmla="*/ 0 h 378143"/>
                <a:gd name="connsiteX44" fmla="*/ 419100 w 444818"/>
                <a:gd name="connsiteY44" fmla="*/ 0 h 378143"/>
                <a:gd name="connsiteX45" fmla="*/ 444818 w 444818"/>
                <a:gd name="connsiteY45" fmla="*/ 25718 h 378143"/>
                <a:gd name="connsiteX46" fmla="*/ 444818 w 444818"/>
                <a:gd name="connsiteY46" fmla="*/ 89535 h 378143"/>
                <a:gd name="connsiteX47" fmla="*/ 418148 w 444818"/>
                <a:gd name="connsiteY47" fmla="*/ 114300 h 378143"/>
                <a:gd name="connsiteX48" fmla="*/ 25718 w 444818"/>
                <a:gd name="connsiteY48" fmla="*/ 114300 h 378143"/>
                <a:gd name="connsiteX49" fmla="*/ 0 w 444818"/>
                <a:gd name="connsiteY49" fmla="*/ 88583 h 378143"/>
                <a:gd name="connsiteX50" fmla="*/ 0 w 444818"/>
                <a:gd name="connsiteY50" fmla="*/ 25718 h 378143"/>
                <a:gd name="connsiteX51" fmla="*/ 25718 w 444818"/>
                <a:gd name="connsiteY51" fmla="*/ 0 h 3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44818" h="378143">
                  <a:moveTo>
                    <a:pt x="25718" y="281940"/>
                  </a:moveTo>
                  <a:lnTo>
                    <a:pt x="25718" y="282893"/>
                  </a:lnTo>
                  <a:cubicBezTo>
                    <a:pt x="21908" y="282893"/>
                    <a:pt x="19050" y="285750"/>
                    <a:pt x="19050" y="289560"/>
                  </a:cubicBezTo>
                  <a:lnTo>
                    <a:pt x="19050" y="352425"/>
                  </a:lnTo>
                  <a:cubicBezTo>
                    <a:pt x="19050" y="356235"/>
                    <a:pt x="21908" y="359093"/>
                    <a:pt x="25718" y="359093"/>
                  </a:cubicBezTo>
                  <a:lnTo>
                    <a:pt x="419100" y="359093"/>
                  </a:lnTo>
                  <a:cubicBezTo>
                    <a:pt x="422910" y="359093"/>
                    <a:pt x="425768" y="356235"/>
                    <a:pt x="425768" y="352425"/>
                  </a:cubicBezTo>
                  <a:lnTo>
                    <a:pt x="425768" y="288607"/>
                  </a:lnTo>
                  <a:cubicBezTo>
                    <a:pt x="425768" y="284797"/>
                    <a:pt x="422910" y="281940"/>
                    <a:pt x="419100" y="281940"/>
                  </a:cubicBezTo>
                  <a:close/>
                  <a:moveTo>
                    <a:pt x="25718" y="262890"/>
                  </a:moveTo>
                  <a:lnTo>
                    <a:pt x="419100" y="262890"/>
                  </a:lnTo>
                  <a:cubicBezTo>
                    <a:pt x="433388" y="262890"/>
                    <a:pt x="444818" y="274320"/>
                    <a:pt x="444818" y="288607"/>
                  </a:cubicBezTo>
                  <a:lnTo>
                    <a:pt x="444818" y="352425"/>
                  </a:lnTo>
                  <a:cubicBezTo>
                    <a:pt x="443865" y="366713"/>
                    <a:pt x="432435" y="378143"/>
                    <a:pt x="418148" y="378143"/>
                  </a:cubicBezTo>
                  <a:lnTo>
                    <a:pt x="25718" y="378143"/>
                  </a:lnTo>
                  <a:cubicBezTo>
                    <a:pt x="11430" y="378143"/>
                    <a:pt x="0" y="366713"/>
                    <a:pt x="0" y="352425"/>
                  </a:cubicBezTo>
                  <a:lnTo>
                    <a:pt x="0" y="288607"/>
                  </a:lnTo>
                  <a:cubicBezTo>
                    <a:pt x="0" y="274320"/>
                    <a:pt x="11430" y="262890"/>
                    <a:pt x="25718" y="262890"/>
                  </a:cubicBezTo>
                  <a:close/>
                  <a:moveTo>
                    <a:pt x="25718" y="150495"/>
                  </a:moveTo>
                  <a:cubicBezTo>
                    <a:pt x="21908" y="150495"/>
                    <a:pt x="19050" y="153352"/>
                    <a:pt x="19050" y="157162"/>
                  </a:cubicBezTo>
                  <a:lnTo>
                    <a:pt x="19050" y="220980"/>
                  </a:lnTo>
                  <a:cubicBezTo>
                    <a:pt x="19050" y="224790"/>
                    <a:pt x="21908" y="227647"/>
                    <a:pt x="25718" y="227647"/>
                  </a:cubicBezTo>
                  <a:lnTo>
                    <a:pt x="419100" y="227647"/>
                  </a:lnTo>
                  <a:cubicBezTo>
                    <a:pt x="422910" y="227647"/>
                    <a:pt x="425768" y="224790"/>
                    <a:pt x="425768" y="220980"/>
                  </a:cubicBezTo>
                  <a:lnTo>
                    <a:pt x="425768" y="157162"/>
                  </a:lnTo>
                  <a:cubicBezTo>
                    <a:pt x="425768" y="153352"/>
                    <a:pt x="422910" y="150495"/>
                    <a:pt x="419100" y="150495"/>
                  </a:cubicBezTo>
                  <a:close/>
                  <a:moveTo>
                    <a:pt x="25718" y="130492"/>
                  </a:moveTo>
                  <a:lnTo>
                    <a:pt x="419100" y="130492"/>
                  </a:lnTo>
                  <a:cubicBezTo>
                    <a:pt x="433388" y="130492"/>
                    <a:pt x="444818" y="141922"/>
                    <a:pt x="444818" y="156209"/>
                  </a:cubicBezTo>
                  <a:lnTo>
                    <a:pt x="444818" y="220027"/>
                  </a:lnTo>
                  <a:cubicBezTo>
                    <a:pt x="443865" y="234315"/>
                    <a:pt x="432435" y="245744"/>
                    <a:pt x="418148" y="245744"/>
                  </a:cubicBezTo>
                  <a:lnTo>
                    <a:pt x="25718" y="245744"/>
                  </a:lnTo>
                  <a:cubicBezTo>
                    <a:pt x="11430" y="245744"/>
                    <a:pt x="0" y="234315"/>
                    <a:pt x="0" y="220027"/>
                  </a:cubicBezTo>
                  <a:lnTo>
                    <a:pt x="0" y="156209"/>
                  </a:lnTo>
                  <a:cubicBezTo>
                    <a:pt x="0" y="141922"/>
                    <a:pt x="11430" y="130492"/>
                    <a:pt x="25718" y="130492"/>
                  </a:cubicBezTo>
                  <a:close/>
                  <a:moveTo>
                    <a:pt x="25718" y="19050"/>
                  </a:moveTo>
                  <a:cubicBezTo>
                    <a:pt x="21908" y="19050"/>
                    <a:pt x="19050" y="21908"/>
                    <a:pt x="19050" y="25718"/>
                  </a:cubicBezTo>
                  <a:lnTo>
                    <a:pt x="19050" y="89535"/>
                  </a:lnTo>
                  <a:cubicBezTo>
                    <a:pt x="19050" y="92393"/>
                    <a:pt x="21908" y="95250"/>
                    <a:pt x="25718" y="95250"/>
                  </a:cubicBezTo>
                  <a:lnTo>
                    <a:pt x="419100" y="95250"/>
                  </a:lnTo>
                  <a:cubicBezTo>
                    <a:pt x="422910" y="95250"/>
                    <a:pt x="425768" y="92393"/>
                    <a:pt x="425768" y="88583"/>
                  </a:cubicBezTo>
                  <a:lnTo>
                    <a:pt x="425768" y="25718"/>
                  </a:lnTo>
                  <a:cubicBezTo>
                    <a:pt x="425768" y="21908"/>
                    <a:pt x="422910" y="19050"/>
                    <a:pt x="419100" y="19050"/>
                  </a:cubicBezTo>
                  <a:close/>
                  <a:moveTo>
                    <a:pt x="25718" y="0"/>
                  </a:moveTo>
                  <a:lnTo>
                    <a:pt x="419100" y="0"/>
                  </a:lnTo>
                  <a:cubicBezTo>
                    <a:pt x="433388" y="0"/>
                    <a:pt x="444818" y="11430"/>
                    <a:pt x="444818" y="25718"/>
                  </a:cubicBezTo>
                  <a:lnTo>
                    <a:pt x="444818" y="89535"/>
                  </a:lnTo>
                  <a:cubicBezTo>
                    <a:pt x="443865" y="102870"/>
                    <a:pt x="432435" y="114300"/>
                    <a:pt x="418148" y="114300"/>
                  </a:cubicBezTo>
                  <a:lnTo>
                    <a:pt x="25718" y="114300"/>
                  </a:lnTo>
                  <a:cubicBezTo>
                    <a:pt x="11430" y="114300"/>
                    <a:pt x="0" y="102870"/>
                    <a:pt x="0" y="88583"/>
                  </a:cubicBezTo>
                  <a:lnTo>
                    <a:pt x="0" y="25718"/>
                  </a:lnTo>
                  <a:cubicBezTo>
                    <a:pt x="0" y="11430"/>
                    <a:pt x="11430" y="0"/>
                    <a:pt x="2571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sp>
        <p:nvSpPr>
          <p:cNvPr id="103" name="Textfeld 102">
            <a:extLst>
              <a:ext uri="{FF2B5EF4-FFF2-40B4-BE49-F238E27FC236}">
                <a16:creationId xmlns:a16="http://schemas.microsoft.com/office/drawing/2014/main" id="{BB4E9C9F-F190-4957-8B9B-A8F3E1E44B25}"/>
              </a:ext>
            </a:extLst>
          </p:cNvPr>
          <p:cNvSpPr txBox="1"/>
          <p:nvPr/>
        </p:nvSpPr>
        <p:spPr bwMode="gray">
          <a:xfrm>
            <a:off x="7608753" y="2984406"/>
            <a:ext cx="677155" cy="3323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Produkt-</a:t>
            </a:r>
            <a:br>
              <a:rPr lang="de-DE" sz="1200" dirty="0"/>
            </a:br>
            <a:r>
              <a:rPr lang="de-DE" sz="1200" dirty="0"/>
              <a:t>Backlog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43951A07-9964-4E00-ABA1-265218C3819C}"/>
              </a:ext>
            </a:extLst>
          </p:cNvPr>
          <p:cNvSpPr txBox="1"/>
          <p:nvPr/>
        </p:nvSpPr>
        <p:spPr bwMode="gray">
          <a:xfrm>
            <a:off x="7660443" y="4128495"/>
            <a:ext cx="581680" cy="3323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Sprint-</a:t>
            </a:r>
            <a:br>
              <a:rPr lang="de-DE" sz="1200" dirty="0"/>
            </a:br>
            <a:r>
              <a:rPr lang="de-DE" sz="1200" dirty="0"/>
              <a:t>Review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DF0A3A3-E6A8-4FAB-AE89-BF538661C4E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210360" y="2173049"/>
            <a:ext cx="9510590" cy="3277351"/>
            <a:chOff x="1210360" y="2173049"/>
            <a:chExt cx="9510590" cy="3277351"/>
          </a:xfrm>
        </p:grpSpPr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016E0D96-3FA3-4E74-AA07-ABC0225BC93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210360" y="5450400"/>
              <a:ext cx="9510590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585A8C6F-1242-4A0E-AA96-6F001CBC2D5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210360" y="2173049"/>
              <a:ext cx="0" cy="327735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Ellipse 11">
            <a:extLst>
              <a:ext uri="{FF2B5EF4-FFF2-40B4-BE49-F238E27FC236}">
                <a16:creationId xmlns:a16="http://schemas.microsoft.com/office/drawing/2014/main" id="{C7DD92E8-558D-4EA1-AF37-58A600D73E7C}"/>
              </a:ext>
            </a:extLst>
          </p:cNvPr>
          <p:cNvSpPr>
            <a:spLocks noChangeAspect="1"/>
          </p:cNvSpPr>
          <p:nvPr/>
        </p:nvSpPr>
        <p:spPr bwMode="gray">
          <a:xfrm rot="19800000">
            <a:off x="6175558" y="4497962"/>
            <a:ext cx="544330" cy="54433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ArchUp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100" b="1" spc="-12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Iteration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6CBA295-B093-45D5-A857-979AC0364541}"/>
              </a:ext>
            </a:extLst>
          </p:cNvPr>
          <p:cNvGrpSpPr>
            <a:grpSpLocks noChangeAspect="1"/>
          </p:cNvGrpSpPr>
          <p:nvPr/>
        </p:nvGrpSpPr>
        <p:grpSpPr>
          <a:xfrm>
            <a:off x="6275827" y="4598230"/>
            <a:ext cx="506453" cy="343795"/>
            <a:chOff x="6275827" y="4598230"/>
            <a:chExt cx="506453" cy="343795"/>
          </a:xfrm>
        </p:grpSpPr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716D4CDD-AEA5-4769-9F3D-E1B004C9BB35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>
              <a:off x="6275827" y="4598230"/>
              <a:ext cx="343795" cy="34379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87638E7D-1F19-40CC-A8CF-07A0A4F757FB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>
              <a:off x="6404750" y="4758612"/>
              <a:ext cx="171897" cy="1718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D7274457-3782-4807-B377-4B2005C3F808}"/>
                </a:ext>
              </a:extLst>
            </p:cNvPr>
            <p:cNvSpPr>
              <a:spLocks noChangeAspect="1"/>
            </p:cNvSpPr>
            <p:nvPr/>
          </p:nvSpPr>
          <p:spPr bwMode="gray">
            <a:xfrm rot="10800000" flipH="1">
              <a:off x="6610383" y="4608538"/>
              <a:ext cx="171897" cy="1718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9D81899B-1907-419B-AA80-9638CCD519EB}"/>
              </a:ext>
            </a:extLst>
          </p:cNvPr>
          <p:cNvSpPr txBox="1"/>
          <p:nvPr/>
        </p:nvSpPr>
        <p:spPr bwMode="gray">
          <a:xfrm>
            <a:off x="1961612" y="4417759"/>
            <a:ext cx="959732" cy="1661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Hervorheben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837CDCF-3A10-4EC1-B70B-81B3F51F4AE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980021" y="4851003"/>
            <a:ext cx="599397" cy="599397"/>
            <a:chOff x="1980021" y="4851003"/>
            <a:chExt cx="599397" cy="599397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2D431317-7D0A-424C-96D1-757BE856D76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980021" y="4851003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8" name="ICON">
              <a:extLst>
                <a:ext uri="{FF2B5EF4-FFF2-40B4-BE49-F238E27FC236}">
                  <a16:creationId xmlns:a16="http://schemas.microsoft.com/office/drawing/2014/main" id="{ADFA0073-6EC5-495E-9D6A-F3FBA8F6B26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141113" y="5002397"/>
              <a:ext cx="349758" cy="296609"/>
            </a:xfrm>
            <a:custGeom>
              <a:avLst/>
              <a:gdLst>
                <a:gd name="connsiteX0" fmla="*/ 231458 w 582930"/>
                <a:gd name="connsiteY0" fmla="*/ 96202 h 494348"/>
                <a:gd name="connsiteX1" fmla="*/ 325755 w 582930"/>
                <a:gd name="connsiteY1" fmla="*/ 134302 h 494348"/>
                <a:gd name="connsiteX2" fmla="*/ 325755 w 582930"/>
                <a:gd name="connsiteY2" fmla="*/ 147637 h 494348"/>
                <a:gd name="connsiteX3" fmla="*/ 312420 w 582930"/>
                <a:gd name="connsiteY3" fmla="*/ 147637 h 494348"/>
                <a:gd name="connsiteX4" fmla="*/ 231458 w 582930"/>
                <a:gd name="connsiteY4" fmla="*/ 114300 h 494348"/>
                <a:gd name="connsiteX5" fmla="*/ 114300 w 582930"/>
                <a:gd name="connsiteY5" fmla="*/ 231457 h 494348"/>
                <a:gd name="connsiteX6" fmla="*/ 232410 w 582930"/>
                <a:gd name="connsiteY6" fmla="*/ 348615 h 494348"/>
                <a:gd name="connsiteX7" fmla="*/ 349568 w 582930"/>
                <a:gd name="connsiteY7" fmla="*/ 231457 h 494348"/>
                <a:gd name="connsiteX8" fmla="*/ 346710 w 582930"/>
                <a:gd name="connsiteY8" fmla="*/ 207645 h 494348"/>
                <a:gd name="connsiteX9" fmla="*/ 353377 w 582930"/>
                <a:gd name="connsiteY9" fmla="*/ 196215 h 494348"/>
                <a:gd name="connsiteX10" fmla="*/ 364808 w 582930"/>
                <a:gd name="connsiteY10" fmla="*/ 202882 h 494348"/>
                <a:gd name="connsiteX11" fmla="*/ 367665 w 582930"/>
                <a:gd name="connsiteY11" fmla="*/ 231457 h 494348"/>
                <a:gd name="connsiteX12" fmla="*/ 231458 w 582930"/>
                <a:gd name="connsiteY12" fmla="*/ 367665 h 494348"/>
                <a:gd name="connsiteX13" fmla="*/ 95250 w 582930"/>
                <a:gd name="connsiteY13" fmla="*/ 231457 h 494348"/>
                <a:gd name="connsiteX14" fmla="*/ 231458 w 582930"/>
                <a:gd name="connsiteY14" fmla="*/ 96202 h 494348"/>
                <a:gd name="connsiteX15" fmla="*/ 442913 w 582930"/>
                <a:gd name="connsiteY15" fmla="*/ 59055 h 494348"/>
                <a:gd name="connsiteX16" fmla="*/ 449580 w 582930"/>
                <a:gd name="connsiteY16" fmla="*/ 70485 h 494348"/>
                <a:gd name="connsiteX17" fmla="*/ 438150 w 582930"/>
                <a:gd name="connsiteY17" fmla="*/ 117157 h 494348"/>
                <a:gd name="connsiteX18" fmla="*/ 481013 w 582930"/>
                <a:gd name="connsiteY18" fmla="*/ 129540 h 494348"/>
                <a:gd name="connsiteX19" fmla="*/ 486728 w 582930"/>
                <a:gd name="connsiteY19" fmla="*/ 140017 h 494348"/>
                <a:gd name="connsiteX20" fmla="*/ 477203 w 582930"/>
                <a:gd name="connsiteY20" fmla="*/ 146685 h 494348"/>
                <a:gd name="connsiteX21" fmla="*/ 474345 w 582930"/>
                <a:gd name="connsiteY21" fmla="*/ 146685 h 494348"/>
                <a:gd name="connsiteX22" fmla="*/ 427673 w 582930"/>
                <a:gd name="connsiteY22" fmla="*/ 133350 h 494348"/>
                <a:gd name="connsiteX23" fmla="*/ 426720 w 582930"/>
                <a:gd name="connsiteY23" fmla="*/ 134302 h 494348"/>
                <a:gd name="connsiteX24" fmla="*/ 250508 w 582930"/>
                <a:gd name="connsiteY24" fmla="*/ 230505 h 494348"/>
                <a:gd name="connsiteX25" fmla="*/ 273368 w 582930"/>
                <a:gd name="connsiteY25" fmla="*/ 238125 h 494348"/>
                <a:gd name="connsiteX26" fmla="*/ 279083 w 582930"/>
                <a:gd name="connsiteY26" fmla="*/ 250507 h 494348"/>
                <a:gd name="connsiteX27" fmla="*/ 270510 w 582930"/>
                <a:gd name="connsiteY27" fmla="*/ 257175 h 494348"/>
                <a:gd name="connsiteX28" fmla="*/ 267653 w 582930"/>
                <a:gd name="connsiteY28" fmla="*/ 256222 h 494348"/>
                <a:gd name="connsiteX29" fmla="*/ 217170 w 582930"/>
                <a:gd name="connsiteY29" fmla="*/ 239077 h 494348"/>
                <a:gd name="connsiteX30" fmla="*/ 228600 w 582930"/>
                <a:gd name="connsiteY30" fmla="*/ 183832 h 494348"/>
                <a:gd name="connsiteX31" fmla="*/ 240030 w 582930"/>
                <a:gd name="connsiteY31" fmla="*/ 176212 h 494348"/>
                <a:gd name="connsiteX32" fmla="*/ 247650 w 582930"/>
                <a:gd name="connsiteY32" fmla="*/ 187642 h 494348"/>
                <a:gd name="connsiteX33" fmla="*/ 241935 w 582930"/>
                <a:gd name="connsiteY33" fmla="*/ 214312 h 494348"/>
                <a:gd name="connsiteX34" fmla="*/ 419100 w 582930"/>
                <a:gd name="connsiteY34" fmla="*/ 118110 h 494348"/>
                <a:gd name="connsiteX35" fmla="*/ 431483 w 582930"/>
                <a:gd name="connsiteY35" fmla="*/ 65722 h 494348"/>
                <a:gd name="connsiteX36" fmla="*/ 442913 w 582930"/>
                <a:gd name="connsiteY36" fmla="*/ 59055 h 494348"/>
                <a:gd name="connsiteX37" fmla="*/ 227648 w 582930"/>
                <a:gd name="connsiteY37" fmla="*/ 43815 h 494348"/>
                <a:gd name="connsiteX38" fmla="*/ 237173 w 582930"/>
                <a:gd name="connsiteY38" fmla="*/ 53340 h 494348"/>
                <a:gd name="connsiteX39" fmla="*/ 227648 w 582930"/>
                <a:gd name="connsiteY39" fmla="*/ 62865 h 494348"/>
                <a:gd name="connsiteX40" fmla="*/ 62865 w 582930"/>
                <a:gd name="connsiteY40" fmla="*/ 234315 h 494348"/>
                <a:gd name="connsiteX41" fmla="*/ 53340 w 582930"/>
                <a:gd name="connsiteY41" fmla="*/ 243840 h 494348"/>
                <a:gd name="connsiteX42" fmla="*/ 43815 w 582930"/>
                <a:gd name="connsiteY42" fmla="*/ 234315 h 494348"/>
                <a:gd name="connsiteX43" fmla="*/ 227648 w 582930"/>
                <a:gd name="connsiteY43" fmla="*/ 43815 h 494348"/>
                <a:gd name="connsiteX44" fmla="*/ 488632 w 582930"/>
                <a:gd name="connsiteY44" fmla="*/ 37148 h 494348"/>
                <a:gd name="connsiteX45" fmla="*/ 495300 w 582930"/>
                <a:gd name="connsiteY45" fmla="*/ 48577 h 494348"/>
                <a:gd name="connsiteX46" fmla="*/ 483870 w 582930"/>
                <a:gd name="connsiteY46" fmla="*/ 95250 h 494348"/>
                <a:gd name="connsiteX47" fmla="*/ 531495 w 582930"/>
                <a:gd name="connsiteY47" fmla="*/ 107633 h 494348"/>
                <a:gd name="connsiteX48" fmla="*/ 538162 w 582930"/>
                <a:gd name="connsiteY48" fmla="*/ 118110 h 494348"/>
                <a:gd name="connsiteX49" fmla="*/ 528637 w 582930"/>
                <a:gd name="connsiteY49" fmla="*/ 125730 h 494348"/>
                <a:gd name="connsiteX50" fmla="*/ 526732 w 582930"/>
                <a:gd name="connsiteY50" fmla="*/ 125730 h 494348"/>
                <a:gd name="connsiteX51" fmla="*/ 460057 w 582930"/>
                <a:gd name="connsiteY51" fmla="*/ 108585 h 494348"/>
                <a:gd name="connsiteX52" fmla="*/ 477202 w 582930"/>
                <a:gd name="connsiteY52" fmla="*/ 43815 h 494348"/>
                <a:gd name="connsiteX53" fmla="*/ 488632 w 582930"/>
                <a:gd name="connsiteY53" fmla="*/ 37148 h 494348"/>
                <a:gd name="connsiteX54" fmla="*/ 533400 w 582930"/>
                <a:gd name="connsiteY54" fmla="*/ 7620 h 494348"/>
                <a:gd name="connsiteX55" fmla="*/ 540068 w 582930"/>
                <a:gd name="connsiteY55" fmla="*/ 19050 h 494348"/>
                <a:gd name="connsiteX56" fmla="*/ 527686 w 582930"/>
                <a:gd name="connsiteY56" fmla="*/ 65722 h 494348"/>
                <a:gd name="connsiteX57" fmla="*/ 575311 w 582930"/>
                <a:gd name="connsiteY57" fmla="*/ 78105 h 494348"/>
                <a:gd name="connsiteX58" fmla="*/ 582930 w 582930"/>
                <a:gd name="connsiteY58" fmla="*/ 89535 h 494348"/>
                <a:gd name="connsiteX59" fmla="*/ 573405 w 582930"/>
                <a:gd name="connsiteY59" fmla="*/ 96202 h 494348"/>
                <a:gd name="connsiteX60" fmla="*/ 570548 w 582930"/>
                <a:gd name="connsiteY60" fmla="*/ 96202 h 494348"/>
                <a:gd name="connsiteX61" fmla="*/ 503873 w 582930"/>
                <a:gd name="connsiteY61" fmla="*/ 79057 h 494348"/>
                <a:gd name="connsiteX62" fmla="*/ 521970 w 582930"/>
                <a:gd name="connsiteY62" fmla="*/ 14287 h 494348"/>
                <a:gd name="connsiteX63" fmla="*/ 533400 w 582930"/>
                <a:gd name="connsiteY63" fmla="*/ 7620 h 494348"/>
                <a:gd name="connsiteX64" fmla="*/ 232410 w 582930"/>
                <a:gd name="connsiteY64" fmla="*/ 0 h 494348"/>
                <a:gd name="connsiteX65" fmla="*/ 397193 w 582930"/>
                <a:gd name="connsiteY65" fmla="*/ 68580 h 494348"/>
                <a:gd name="connsiteX66" fmla="*/ 397193 w 582930"/>
                <a:gd name="connsiteY66" fmla="*/ 81915 h 494348"/>
                <a:gd name="connsiteX67" fmla="*/ 383858 w 582930"/>
                <a:gd name="connsiteY67" fmla="*/ 81915 h 494348"/>
                <a:gd name="connsiteX68" fmla="*/ 232410 w 582930"/>
                <a:gd name="connsiteY68" fmla="*/ 19050 h 494348"/>
                <a:gd name="connsiteX69" fmla="*/ 19050 w 582930"/>
                <a:gd name="connsiteY69" fmla="*/ 232410 h 494348"/>
                <a:gd name="connsiteX70" fmla="*/ 233363 w 582930"/>
                <a:gd name="connsiteY70" fmla="*/ 445770 h 494348"/>
                <a:gd name="connsiteX71" fmla="*/ 446723 w 582930"/>
                <a:gd name="connsiteY71" fmla="*/ 232410 h 494348"/>
                <a:gd name="connsiteX72" fmla="*/ 441960 w 582930"/>
                <a:gd name="connsiteY72" fmla="*/ 186690 h 494348"/>
                <a:gd name="connsiteX73" fmla="*/ 448628 w 582930"/>
                <a:gd name="connsiteY73" fmla="*/ 175260 h 494348"/>
                <a:gd name="connsiteX74" fmla="*/ 460058 w 582930"/>
                <a:gd name="connsiteY74" fmla="*/ 182880 h 494348"/>
                <a:gd name="connsiteX75" fmla="*/ 465773 w 582930"/>
                <a:gd name="connsiteY75" fmla="*/ 233363 h 494348"/>
                <a:gd name="connsiteX76" fmla="*/ 361950 w 582930"/>
                <a:gd name="connsiteY76" fmla="*/ 426720 h 494348"/>
                <a:gd name="connsiteX77" fmla="*/ 395288 w 582930"/>
                <a:gd name="connsiteY77" fmla="*/ 479108 h 494348"/>
                <a:gd name="connsiteX78" fmla="*/ 392430 w 582930"/>
                <a:gd name="connsiteY78" fmla="*/ 492443 h 494348"/>
                <a:gd name="connsiteX79" fmla="*/ 387668 w 582930"/>
                <a:gd name="connsiteY79" fmla="*/ 493395 h 494348"/>
                <a:gd name="connsiteX80" fmla="*/ 379095 w 582930"/>
                <a:gd name="connsiteY80" fmla="*/ 488633 h 494348"/>
                <a:gd name="connsiteX81" fmla="*/ 345758 w 582930"/>
                <a:gd name="connsiteY81" fmla="*/ 435293 h 494348"/>
                <a:gd name="connsiteX82" fmla="*/ 233363 w 582930"/>
                <a:gd name="connsiteY82" fmla="*/ 464820 h 494348"/>
                <a:gd name="connsiteX83" fmla="*/ 112395 w 582930"/>
                <a:gd name="connsiteY83" fmla="*/ 431483 h 494348"/>
                <a:gd name="connsiteX84" fmla="*/ 76200 w 582930"/>
                <a:gd name="connsiteY84" fmla="*/ 489585 h 494348"/>
                <a:gd name="connsiteX85" fmla="*/ 67628 w 582930"/>
                <a:gd name="connsiteY85" fmla="*/ 494348 h 494348"/>
                <a:gd name="connsiteX86" fmla="*/ 62865 w 582930"/>
                <a:gd name="connsiteY86" fmla="*/ 493395 h 494348"/>
                <a:gd name="connsiteX87" fmla="*/ 60008 w 582930"/>
                <a:gd name="connsiteY87" fmla="*/ 480060 h 494348"/>
                <a:gd name="connsiteX88" fmla="*/ 96203 w 582930"/>
                <a:gd name="connsiteY88" fmla="*/ 421005 h 494348"/>
                <a:gd name="connsiteX89" fmla="*/ 0 w 582930"/>
                <a:gd name="connsiteY89" fmla="*/ 232410 h 494348"/>
                <a:gd name="connsiteX90" fmla="*/ 232410 w 582930"/>
                <a:gd name="connsiteY90" fmla="*/ 0 h 494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582930" h="494348">
                  <a:moveTo>
                    <a:pt x="231458" y="96202"/>
                  </a:moveTo>
                  <a:cubicBezTo>
                    <a:pt x="266700" y="96202"/>
                    <a:pt x="300038" y="109537"/>
                    <a:pt x="325755" y="134302"/>
                  </a:cubicBezTo>
                  <a:cubicBezTo>
                    <a:pt x="329565" y="138112"/>
                    <a:pt x="329565" y="143827"/>
                    <a:pt x="325755" y="147637"/>
                  </a:cubicBezTo>
                  <a:cubicBezTo>
                    <a:pt x="321945" y="151447"/>
                    <a:pt x="316230" y="151447"/>
                    <a:pt x="312420" y="147637"/>
                  </a:cubicBezTo>
                  <a:cubicBezTo>
                    <a:pt x="290513" y="125730"/>
                    <a:pt x="261938" y="114300"/>
                    <a:pt x="231458" y="114300"/>
                  </a:cubicBezTo>
                  <a:cubicBezTo>
                    <a:pt x="166688" y="114300"/>
                    <a:pt x="114300" y="166687"/>
                    <a:pt x="114300" y="231457"/>
                  </a:cubicBezTo>
                  <a:cubicBezTo>
                    <a:pt x="114300" y="296227"/>
                    <a:pt x="167640" y="348615"/>
                    <a:pt x="232410" y="348615"/>
                  </a:cubicBezTo>
                  <a:cubicBezTo>
                    <a:pt x="297180" y="348615"/>
                    <a:pt x="349568" y="296227"/>
                    <a:pt x="349568" y="231457"/>
                  </a:cubicBezTo>
                  <a:cubicBezTo>
                    <a:pt x="349568" y="222885"/>
                    <a:pt x="348615" y="214312"/>
                    <a:pt x="346710" y="207645"/>
                  </a:cubicBezTo>
                  <a:cubicBezTo>
                    <a:pt x="344805" y="202882"/>
                    <a:pt x="348615" y="197167"/>
                    <a:pt x="353377" y="196215"/>
                  </a:cubicBezTo>
                  <a:cubicBezTo>
                    <a:pt x="358140" y="194310"/>
                    <a:pt x="363855" y="198120"/>
                    <a:pt x="364808" y="202882"/>
                  </a:cubicBezTo>
                  <a:cubicBezTo>
                    <a:pt x="366713" y="211455"/>
                    <a:pt x="367665" y="220980"/>
                    <a:pt x="367665" y="231457"/>
                  </a:cubicBezTo>
                  <a:cubicBezTo>
                    <a:pt x="367665" y="306705"/>
                    <a:pt x="306705" y="367665"/>
                    <a:pt x="231458" y="367665"/>
                  </a:cubicBezTo>
                  <a:cubicBezTo>
                    <a:pt x="156210" y="367665"/>
                    <a:pt x="95250" y="306705"/>
                    <a:pt x="95250" y="231457"/>
                  </a:cubicBezTo>
                  <a:cubicBezTo>
                    <a:pt x="95250" y="156210"/>
                    <a:pt x="156210" y="95250"/>
                    <a:pt x="231458" y="96202"/>
                  </a:cubicBezTo>
                  <a:close/>
                  <a:moveTo>
                    <a:pt x="442913" y="59055"/>
                  </a:moveTo>
                  <a:cubicBezTo>
                    <a:pt x="447675" y="60007"/>
                    <a:pt x="450533" y="65722"/>
                    <a:pt x="449580" y="70485"/>
                  </a:cubicBezTo>
                  <a:lnTo>
                    <a:pt x="438150" y="117157"/>
                  </a:lnTo>
                  <a:lnTo>
                    <a:pt x="481013" y="129540"/>
                  </a:lnTo>
                  <a:cubicBezTo>
                    <a:pt x="485775" y="130492"/>
                    <a:pt x="488633" y="136207"/>
                    <a:pt x="486728" y="140017"/>
                  </a:cubicBezTo>
                  <a:cubicBezTo>
                    <a:pt x="484823" y="143827"/>
                    <a:pt x="481013" y="146685"/>
                    <a:pt x="477203" y="146685"/>
                  </a:cubicBezTo>
                  <a:cubicBezTo>
                    <a:pt x="476250" y="146685"/>
                    <a:pt x="475298" y="146685"/>
                    <a:pt x="474345" y="146685"/>
                  </a:cubicBezTo>
                  <a:lnTo>
                    <a:pt x="427673" y="133350"/>
                  </a:lnTo>
                  <a:cubicBezTo>
                    <a:pt x="427673" y="133350"/>
                    <a:pt x="426720" y="134302"/>
                    <a:pt x="426720" y="134302"/>
                  </a:cubicBezTo>
                  <a:lnTo>
                    <a:pt x="250508" y="230505"/>
                  </a:lnTo>
                  <a:lnTo>
                    <a:pt x="273368" y="238125"/>
                  </a:lnTo>
                  <a:cubicBezTo>
                    <a:pt x="278130" y="240030"/>
                    <a:pt x="280988" y="245745"/>
                    <a:pt x="279083" y="250507"/>
                  </a:cubicBezTo>
                  <a:cubicBezTo>
                    <a:pt x="278130" y="254317"/>
                    <a:pt x="274320" y="257175"/>
                    <a:pt x="270510" y="257175"/>
                  </a:cubicBezTo>
                  <a:cubicBezTo>
                    <a:pt x="269558" y="257175"/>
                    <a:pt x="268605" y="256222"/>
                    <a:pt x="267653" y="256222"/>
                  </a:cubicBezTo>
                  <a:lnTo>
                    <a:pt x="217170" y="239077"/>
                  </a:lnTo>
                  <a:lnTo>
                    <a:pt x="228600" y="183832"/>
                  </a:lnTo>
                  <a:cubicBezTo>
                    <a:pt x="229553" y="178117"/>
                    <a:pt x="235268" y="175260"/>
                    <a:pt x="240030" y="176212"/>
                  </a:cubicBezTo>
                  <a:cubicBezTo>
                    <a:pt x="245745" y="177165"/>
                    <a:pt x="248603" y="182880"/>
                    <a:pt x="247650" y="187642"/>
                  </a:cubicBezTo>
                  <a:lnTo>
                    <a:pt x="241935" y="214312"/>
                  </a:lnTo>
                  <a:lnTo>
                    <a:pt x="419100" y="118110"/>
                  </a:lnTo>
                  <a:lnTo>
                    <a:pt x="431483" y="65722"/>
                  </a:lnTo>
                  <a:cubicBezTo>
                    <a:pt x="432435" y="60960"/>
                    <a:pt x="438150" y="58102"/>
                    <a:pt x="442913" y="59055"/>
                  </a:cubicBezTo>
                  <a:close/>
                  <a:moveTo>
                    <a:pt x="227648" y="43815"/>
                  </a:moveTo>
                  <a:cubicBezTo>
                    <a:pt x="233363" y="43815"/>
                    <a:pt x="237173" y="47625"/>
                    <a:pt x="237173" y="53340"/>
                  </a:cubicBezTo>
                  <a:cubicBezTo>
                    <a:pt x="237173" y="59055"/>
                    <a:pt x="233363" y="62865"/>
                    <a:pt x="227648" y="62865"/>
                  </a:cubicBezTo>
                  <a:cubicBezTo>
                    <a:pt x="137160" y="62865"/>
                    <a:pt x="62865" y="139065"/>
                    <a:pt x="62865" y="234315"/>
                  </a:cubicBezTo>
                  <a:cubicBezTo>
                    <a:pt x="62865" y="240030"/>
                    <a:pt x="59055" y="243840"/>
                    <a:pt x="53340" y="243840"/>
                  </a:cubicBezTo>
                  <a:cubicBezTo>
                    <a:pt x="47625" y="243840"/>
                    <a:pt x="43815" y="240030"/>
                    <a:pt x="43815" y="234315"/>
                  </a:cubicBezTo>
                  <a:cubicBezTo>
                    <a:pt x="43815" y="129540"/>
                    <a:pt x="125730" y="43815"/>
                    <a:pt x="227648" y="43815"/>
                  </a:cubicBezTo>
                  <a:close/>
                  <a:moveTo>
                    <a:pt x="488632" y="37148"/>
                  </a:moveTo>
                  <a:cubicBezTo>
                    <a:pt x="493395" y="38100"/>
                    <a:pt x="496252" y="43815"/>
                    <a:pt x="495300" y="48577"/>
                  </a:cubicBezTo>
                  <a:lnTo>
                    <a:pt x="483870" y="95250"/>
                  </a:lnTo>
                  <a:lnTo>
                    <a:pt x="531495" y="107633"/>
                  </a:lnTo>
                  <a:cubicBezTo>
                    <a:pt x="536257" y="108585"/>
                    <a:pt x="539114" y="113348"/>
                    <a:pt x="538162" y="118110"/>
                  </a:cubicBezTo>
                  <a:cubicBezTo>
                    <a:pt x="537210" y="122873"/>
                    <a:pt x="532447" y="125730"/>
                    <a:pt x="528637" y="125730"/>
                  </a:cubicBezTo>
                  <a:cubicBezTo>
                    <a:pt x="528637" y="125730"/>
                    <a:pt x="527685" y="125730"/>
                    <a:pt x="526732" y="125730"/>
                  </a:cubicBezTo>
                  <a:lnTo>
                    <a:pt x="460057" y="108585"/>
                  </a:lnTo>
                  <a:lnTo>
                    <a:pt x="477202" y="43815"/>
                  </a:lnTo>
                  <a:cubicBezTo>
                    <a:pt x="478155" y="39052"/>
                    <a:pt x="483870" y="36195"/>
                    <a:pt x="488632" y="37148"/>
                  </a:cubicBezTo>
                  <a:close/>
                  <a:moveTo>
                    <a:pt x="533400" y="7620"/>
                  </a:moveTo>
                  <a:cubicBezTo>
                    <a:pt x="538163" y="9525"/>
                    <a:pt x="541020" y="14287"/>
                    <a:pt x="540068" y="19050"/>
                  </a:cubicBezTo>
                  <a:lnTo>
                    <a:pt x="527686" y="65722"/>
                  </a:lnTo>
                  <a:lnTo>
                    <a:pt x="575311" y="78105"/>
                  </a:lnTo>
                  <a:cubicBezTo>
                    <a:pt x="580073" y="79057"/>
                    <a:pt x="582930" y="84772"/>
                    <a:pt x="582930" y="89535"/>
                  </a:cubicBezTo>
                  <a:cubicBezTo>
                    <a:pt x="581025" y="93345"/>
                    <a:pt x="577215" y="96202"/>
                    <a:pt x="573405" y="96202"/>
                  </a:cubicBezTo>
                  <a:cubicBezTo>
                    <a:pt x="572453" y="96202"/>
                    <a:pt x="571500" y="96202"/>
                    <a:pt x="570548" y="96202"/>
                  </a:cubicBezTo>
                  <a:lnTo>
                    <a:pt x="503873" y="79057"/>
                  </a:lnTo>
                  <a:lnTo>
                    <a:pt x="521970" y="14287"/>
                  </a:lnTo>
                  <a:cubicBezTo>
                    <a:pt x="522923" y="9525"/>
                    <a:pt x="528638" y="5715"/>
                    <a:pt x="533400" y="7620"/>
                  </a:cubicBezTo>
                  <a:close/>
                  <a:moveTo>
                    <a:pt x="232410" y="0"/>
                  </a:moveTo>
                  <a:cubicBezTo>
                    <a:pt x="295275" y="0"/>
                    <a:pt x="353378" y="23813"/>
                    <a:pt x="397193" y="68580"/>
                  </a:cubicBezTo>
                  <a:cubicBezTo>
                    <a:pt x="401003" y="72390"/>
                    <a:pt x="401003" y="78105"/>
                    <a:pt x="397193" y="81915"/>
                  </a:cubicBezTo>
                  <a:cubicBezTo>
                    <a:pt x="393383" y="85725"/>
                    <a:pt x="387668" y="85725"/>
                    <a:pt x="383858" y="81915"/>
                  </a:cubicBezTo>
                  <a:cubicBezTo>
                    <a:pt x="342900" y="40958"/>
                    <a:pt x="289560" y="19050"/>
                    <a:pt x="232410" y="19050"/>
                  </a:cubicBezTo>
                  <a:cubicBezTo>
                    <a:pt x="115253" y="19050"/>
                    <a:pt x="19050" y="114300"/>
                    <a:pt x="19050" y="232410"/>
                  </a:cubicBezTo>
                  <a:cubicBezTo>
                    <a:pt x="19050" y="350520"/>
                    <a:pt x="116205" y="445770"/>
                    <a:pt x="233363" y="445770"/>
                  </a:cubicBezTo>
                  <a:cubicBezTo>
                    <a:pt x="350520" y="445770"/>
                    <a:pt x="446723" y="350520"/>
                    <a:pt x="446723" y="232410"/>
                  </a:cubicBezTo>
                  <a:cubicBezTo>
                    <a:pt x="446723" y="216218"/>
                    <a:pt x="445770" y="200978"/>
                    <a:pt x="441960" y="186690"/>
                  </a:cubicBezTo>
                  <a:cubicBezTo>
                    <a:pt x="440055" y="181928"/>
                    <a:pt x="443865" y="176213"/>
                    <a:pt x="448628" y="175260"/>
                  </a:cubicBezTo>
                  <a:cubicBezTo>
                    <a:pt x="453390" y="174308"/>
                    <a:pt x="458153" y="177165"/>
                    <a:pt x="460058" y="182880"/>
                  </a:cubicBezTo>
                  <a:cubicBezTo>
                    <a:pt x="463868" y="199073"/>
                    <a:pt x="465773" y="215265"/>
                    <a:pt x="465773" y="233363"/>
                  </a:cubicBezTo>
                  <a:cubicBezTo>
                    <a:pt x="465773" y="313373"/>
                    <a:pt x="424815" y="384810"/>
                    <a:pt x="361950" y="426720"/>
                  </a:cubicBezTo>
                  <a:lnTo>
                    <a:pt x="395288" y="479108"/>
                  </a:lnTo>
                  <a:cubicBezTo>
                    <a:pt x="398145" y="483870"/>
                    <a:pt x="397193" y="489585"/>
                    <a:pt x="392430" y="492443"/>
                  </a:cubicBezTo>
                  <a:cubicBezTo>
                    <a:pt x="391478" y="493395"/>
                    <a:pt x="389573" y="493395"/>
                    <a:pt x="387668" y="493395"/>
                  </a:cubicBezTo>
                  <a:cubicBezTo>
                    <a:pt x="383858" y="493395"/>
                    <a:pt x="381000" y="491490"/>
                    <a:pt x="379095" y="488633"/>
                  </a:cubicBezTo>
                  <a:lnTo>
                    <a:pt x="345758" y="435293"/>
                  </a:lnTo>
                  <a:cubicBezTo>
                    <a:pt x="312420" y="454343"/>
                    <a:pt x="274320" y="464820"/>
                    <a:pt x="233363" y="464820"/>
                  </a:cubicBezTo>
                  <a:cubicBezTo>
                    <a:pt x="188595" y="464820"/>
                    <a:pt x="147638" y="452438"/>
                    <a:pt x="112395" y="431483"/>
                  </a:cubicBezTo>
                  <a:lnTo>
                    <a:pt x="76200" y="489585"/>
                  </a:lnTo>
                  <a:cubicBezTo>
                    <a:pt x="74295" y="492443"/>
                    <a:pt x="70485" y="494348"/>
                    <a:pt x="67628" y="494348"/>
                  </a:cubicBezTo>
                  <a:cubicBezTo>
                    <a:pt x="65723" y="494348"/>
                    <a:pt x="64770" y="494348"/>
                    <a:pt x="62865" y="493395"/>
                  </a:cubicBezTo>
                  <a:cubicBezTo>
                    <a:pt x="59055" y="490538"/>
                    <a:pt x="57150" y="484823"/>
                    <a:pt x="60008" y="480060"/>
                  </a:cubicBezTo>
                  <a:lnTo>
                    <a:pt x="96203" y="421005"/>
                  </a:lnTo>
                  <a:cubicBezTo>
                    <a:pt x="38100" y="378143"/>
                    <a:pt x="0" y="309563"/>
                    <a:pt x="0" y="232410"/>
                  </a:cubicBezTo>
                  <a:cubicBezTo>
                    <a:pt x="0" y="104775"/>
                    <a:pt x="104775" y="0"/>
                    <a:pt x="23241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A2F17E0-1634-4750-A86A-9DE2A83E816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992825" y="2974890"/>
            <a:ext cx="599397" cy="599397"/>
            <a:chOff x="2992825" y="2974890"/>
            <a:chExt cx="599397" cy="599397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F810C343-925F-4FE2-9734-3043E627756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992825" y="2974890"/>
              <a:ext cx="599397" cy="599397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9" name="ICON">
              <a:extLst>
                <a:ext uri="{FF2B5EF4-FFF2-40B4-BE49-F238E27FC236}">
                  <a16:creationId xmlns:a16="http://schemas.microsoft.com/office/drawing/2014/main" id="{E542DF0D-3CBA-4AEE-9DF7-038AA0A35F2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32904" y="3090565"/>
              <a:ext cx="319239" cy="368047"/>
            </a:xfrm>
            <a:custGeom>
              <a:avLst/>
              <a:gdLst>
                <a:gd name="connsiteX0" fmla="*/ 297180 w 532065"/>
                <a:gd name="connsiteY0" fmla="*/ 487681 h 613411"/>
                <a:gd name="connsiteX1" fmla="*/ 225743 w 532065"/>
                <a:gd name="connsiteY1" fmla="*/ 594361 h 613411"/>
                <a:gd name="connsiteX2" fmla="*/ 508635 w 532065"/>
                <a:gd name="connsiteY2" fmla="*/ 594361 h 613411"/>
                <a:gd name="connsiteX3" fmla="*/ 474345 w 532065"/>
                <a:gd name="connsiteY3" fmla="*/ 502921 h 613411"/>
                <a:gd name="connsiteX4" fmla="*/ 152400 w 532065"/>
                <a:gd name="connsiteY4" fmla="*/ 475298 h 613411"/>
                <a:gd name="connsiteX5" fmla="*/ 74295 w 532065"/>
                <a:gd name="connsiteY5" fmla="*/ 594361 h 613411"/>
                <a:gd name="connsiteX6" fmla="*/ 202883 w 532065"/>
                <a:gd name="connsiteY6" fmla="*/ 594361 h 613411"/>
                <a:gd name="connsiteX7" fmla="*/ 275273 w 532065"/>
                <a:gd name="connsiteY7" fmla="*/ 485776 h 613411"/>
                <a:gd name="connsiteX8" fmla="*/ 54293 w 532065"/>
                <a:gd name="connsiteY8" fmla="*/ 467678 h 613411"/>
                <a:gd name="connsiteX9" fmla="*/ 21908 w 532065"/>
                <a:gd name="connsiteY9" fmla="*/ 594361 h 613411"/>
                <a:gd name="connsiteX10" fmla="*/ 51435 w 532065"/>
                <a:gd name="connsiteY10" fmla="*/ 594361 h 613411"/>
                <a:gd name="connsiteX11" fmla="*/ 52388 w 532065"/>
                <a:gd name="connsiteY11" fmla="*/ 592456 h 613411"/>
                <a:gd name="connsiteX12" fmla="*/ 130493 w 532065"/>
                <a:gd name="connsiteY12" fmla="*/ 474345 h 613411"/>
                <a:gd name="connsiteX13" fmla="*/ 365760 w 532065"/>
                <a:gd name="connsiteY13" fmla="*/ 385763 h 613411"/>
                <a:gd name="connsiteX14" fmla="*/ 309563 w 532065"/>
                <a:gd name="connsiteY14" fmla="*/ 469583 h 613411"/>
                <a:gd name="connsiteX15" fmla="*/ 467678 w 532065"/>
                <a:gd name="connsiteY15" fmla="*/ 482918 h 613411"/>
                <a:gd name="connsiteX16" fmla="*/ 431483 w 532065"/>
                <a:gd name="connsiteY16" fmla="*/ 385763 h 613411"/>
                <a:gd name="connsiteX17" fmla="*/ 298133 w 532065"/>
                <a:gd name="connsiteY17" fmla="*/ 366713 h 613411"/>
                <a:gd name="connsiteX18" fmla="*/ 439103 w 532065"/>
                <a:gd name="connsiteY18" fmla="*/ 366713 h 613411"/>
                <a:gd name="connsiteX19" fmla="*/ 447675 w 532065"/>
                <a:gd name="connsiteY19" fmla="*/ 373381 h 613411"/>
                <a:gd name="connsiteX20" fmla="*/ 531495 w 532065"/>
                <a:gd name="connsiteY20" fmla="*/ 600076 h 613411"/>
                <a:gd name="connsiteX21" fmla="*/ 529590 w 532065"/>
                <a:gd name="connsiteY21" fmla="*/ 609601 h 613411"/>
                <a:gd name="connsiteX22" fmla="*/ 521970 w 532065"/>
                <a:gd name="connsiteY22" fmla="*/ 613411 h 613411"/>
                <a:gd name="connsiteX23" fmla="*/ 9525 w 532065"/>
                <a:gd name="connsiteY23" fmla="*/ 613411 h 613411"/>
                <a:gd name="connsiteX24" fmla="*/ 1905 w 532065"/>
                <a:gd name="connsiteY24" fmla="*/ 609601 h 613411"/>
                <a:gd name="connsiteX25" fmla="*/ 0 w 532065"/>
                <a:gd name="connsiteY25" fmla="*/ 601028 h 613411"/>
                <a:gd name="connsiteX26" fmla="*/ 58103 w 532065"/>
                <a:gd name="connsiteY26" fmla="*/ 378143 h 613411"/>
                <a:gd name="connsiteX27" fmla="*/ 67628 w 532065"/>
                <a:gd name="connsiteY27" fmla="*/ 371476 h 613411"/>
                <a:gd name="connsiteX28" fmla="*/ 124778 w 532065"/>
                <a:gd name="connsiteY28" fmla="*/ 371476 h 613411"/>
                <a:gd name="connsiteX29" fmla="*/ 134303 w 532065"/>
                <a:gd name="connsiteY29" fmla="*/ 381001 h 613411"/>
                <a:gd name="connsiteX30" fmla="*/ 124778 w 532065"/>
                <a:gd name="connsiteY30" fmla="*/ 390526 h 613411"/>
                <a:gd name="connsiteX31" fmla="*/ 74295 w 532065"/>
                <a:gd name="connsiteY31" fmla="*/ 390526 h 613411"/>
                <a:gd name="connsiteX32" fmla="*/ 59055 w 532065"/>
                <a:gd name="connsiteY32" fmla="*/ 449581 h 613411"/>
                <a:gd name="connsiteX33" fmla="*/ 142875 w 532065"/>
                <a:gd name="connsiteY33" fmla="*/ 456248 h 613411"/>
                <a:gd name="connsiteX34" fmla="*/ 150495 w 532065"/>
                <a:gd name="connsiteY34" fmla="*/ 443865 h 613411"/>
                <a:gd name="connsiteX35" fmla="*/ 163830 w 532065"/>
                <a:gd name="connsiteY35" fmla="*/ 441008 h 613411"/>
                <a:gd name="connsiteX36" fmla="*/ 166688 w 532065"/>
                <a:gd name="connsiteY36" fmla="*/ 454343 h 613411"/>
                <a:gd name="connsiteX37" fmla="*/ 164783 w 532065"/>
                <a:gd name="connsiteY37" fmla="*/ 457201 h 613411"/>
                <a:gd name="connsiteX38" fmla="*/ 287655 w 532065"/>
                <a:gd name="connsiteY38" fmla="*/ 467678 h 613411"/>
                <a:gd name="connsiteX39" fmla="*/ 342900 w 532065"/>
                <a:gd name="connsiteY39" fmla="*/ 385763 h 613411"/>
                <a:gd name="connsiteX40" fmla="*/ 298133 w 532065"/>
                <a:gd name="connsiteY40" fmla="*/ 385763 h 613411"/>
                <a:gd name="connsiteX41" fmla="*/ 288608 w 532065"/>
                <a:gd name="connsiteY41" fmla="*/ 376238 h 613411"/>
                <a:gd name="connsiteX42" fmla="*/ 298133 w 532065"/>
                <a:gd name="connsiteY42" fmla="*/ 366713 h 613411"/>
                <a:gd name="connsiteX43" fmla="*/ 211455 w 532065"/>
                <a:gd name="connsiteY43" fmla="*/ 69533 h 613411"/>
                <a:gd name="connsiteX44" fmla="*/ 156210 w 532065"/>
                <a:gd name="connsiteY44" fmla="*/ 124778 h 613411"/>
                <a:gd name="connsiteX45" fmla="*/ 211455 w 532065"/>
                <a:gd name="connsiteY45" fmla="*/ 180023 h 613411"/>
                <a:gd name="connsiteX46" fmla="*/ 266700 w 532065"/>
                <a:gd name="connsiteY46" fmla="*/ 124778 h 613411"/>
                <a:gd name="connsiteX47" fmla="*/ 211455 w 532065"/>
                <a:gd name="connsiteY47" fmla="*/ 69533 h 613411"/>
                <a:gd name="connsiteX48" fmla="*/ 211455 w 532065"/>
                <a:gd name="connsiteY48" fmla="*/ 50483 h 613411"/>
                <a:gd name="connsiteX49" fmla="*/ 285750 w 532065"/>
                <a:gd name="connsiteY49" fmla="*/ 124778 h 613411"/>
                <a:gd name="connsiteX50" fmla="*/ 211455 w 532065"/>
                <a:gd name="connsiteY50" fmla="*/ 199073 h 613411"/>
                <a:gd name="connsiteX51" fmla="*/ 137160 w 532065"/>
                <a:gd name="connsiteY51" fmla="*/ 124778 h 613411"/>
                <a:gd name="connsiteX52" fmla="*/ 211455 w 532065"/>
                <a:gd name="connsiteY52" fmla="*/ 50483 h 613411"/>
                <a:gd name="connsiteX53" fmla="*/ 214313 w 532065"/>
                <a:gd name="connsiteY53" fmla="*/ 0 h 613411"/>
                <a:gd name="connsiteX54" fmla="*/ 306706 w 532065"/>
                <a:gd name="connsiteY54" fmla="*/ 38100 h 613411"/>
                <a:gd name="connsiteX55" fmla="*/ 341948 w 532065"/>
                <a:gd name="connsiteY55" fmla="*/ 124778 h 613411"/>
                <a:gd name="connsiteX56" fmla="*/ 332423 w 532065"/>
                <a:gd name="connsiteY56" fmla="*/ 134303 h 613411"/>
                <a:gd name="connsiteX57" fmla="*/ 322898 w 532065"/>
                <a:gd name="connsiteY57" fmla="*/ 124778 h 613411"/>
                <a:gd name="connsiteX58" fmla="*/ 292418 w 532065"/>
                <a:gd name="connsiteY58" fmla="*/ 51435 h 613411"/>
                <a:gd name="connsiteX59" fmla="*/ 214313 w 532065"/>
                <a:gd name="connsiteY59" fmla="*/ 19050 h 613411"/>
                <a:gd name="connsiteX60" fmla="*/ 106680 w 532065"/>
                <a:gd name="connsiteY60" fmla="*/ 124778 h 613411"/>
                <a:gd name="connsiteX61" fmla="*/ 213360 w 532065"/>
                <a:gd name="connsiteY61" fmla="*/ 409575 h 613411"/>
                <a:gd name="connsiteX62" fmla="*/ 309563 w 532065"/>
                <a:gd name="connsiteY62" fmla="*/ 183833 h 613411"/>
                <a:gd name="connsiteX63" fmla="*/ 319088 w 532065"/>
                <a:gd name="connsiteY63" fmla="*/ 174308 h 613411"/>
                <a:gd name="connsiteX64" fmla="*/ 328613 w 532065"/>
                <a:gd name="connsiteY64" fmla="*/ 183833 h 613411"/>
                <a:gd name="connsiteX65" fmla="*/ 279083 w 532065"/>
                <a:gd name="connsiteY65" fmla="*/ 326708 h 613411"/>
                <a:gd name="connsiteX66" fmla="*/ 217170 w 532065"/>
                <a:gd name="connsiteY66" fmla="*/ 431483 h 613411"/>
                <a:gd name="connsiteX67" fmla="*/ 213360 w 532065"/>
                <a:gd name="connsiteY67" fmla="*/ 432435 h 613411"/>
                <a:gd name="connsiteX68" fmla="*/ 140018 w 532065"/>
                <a:gd name="connsiteY68" fmla="*/ 300990 h 613411"/>
                <a:gd name="connsiteX69" fmla="*/ 86678 w 532065"/>
                <a:gd name="connsiteY69" fmla="*/ 124778 h 613411"/>
                <a:gd name="connsiteX70" fmla="*/ 214313 w 532065"/>
                <a:gd name="connsiteY70" fmla="*/ 0 h 61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2065" h="613411">
                  <a:moveTo>
                    <a:pt x="297180" y="487681"/>
                  </a:moveTo>
                  <a:lnTo>
                    <a:pt x="225743" y="594361"/>
                  </a:lnTo>
                  <a:lnTo>
                    <a:pt x="508635" y="594361"/>
                  </a:lnTo>
                  <a:lnTo>
                    <a:pt x="474345" y="502921"/>
                  </a:lnTo>
                  <a:close/>
                  <a:moveTo>
                    <a:pt x="152400" y="475298"/>
                  </a:moveTo>
                  <a:lnTo>
                    <a:pt x="74295" y="594361"/>
                  </a:lnTo>
                  <a:lnTo>
                    <a:pt x="202883" y="594361"/>
                  </a:lnTo>
                  <a:lnTo>
                    <a:pt x="275273" y="485776"/>
                  </a:lnTo>
                  <a:close/>
                  <a:moveTo>
                    <a:pt x="54293" y="467678"/>
                  </a:moveTo>
                  <a:lnTo>
                    <a:pt x="21908" y="594361"/>
                  </a:lnTo>
                  <a:lnTo>
                    <a:pt x="51435" y="594361"/>
                  </a:lnTo>
                  <a:cubicBezTo>
                    <a:pt x="51435" y="593408"/>
                    <a:pt x="52388" y="593408"/>
                    <a:pt x="52388" y="592456"/>
                  </a:cubicBezTo>
                  <a:lnTo>
                    <a:pt x="130493" y="474345"/>
                  </a:lnTo>
                  <a:close/>
                  <a:moveTo>
                    <a:pt x="365760" y="385763"/>
                  </a:moveTo>
                  <a:lnTo>
                    <a:pt x="309563" y="469583"/>
                  </a:lnTo>
                  <a:lnTo>
                    <a:pt x="467678" y="482918"/>
                  </a:lnTo>
                  <a:lnTo>
                    <a:pt x="431483" y="385763"/>
                  </a:lnTo>
                  <a:close/>
                  <a:moveTo>
                    <a:pt x="298133" y="366713"/>
                  </a:moveTo>
                  <a:lnTo>
                    <a:pt x="439103" y="366713"/>
                  </a:lnTo>
                  <a:cubicBezTo>
                    <a:pt x="442913" y="366713"/>
                    <a:pt x="446723" y="369570"/>
                    <a:pt x="447675" y="373381"/>
                  </a:cubicBezTo>
                  <a:lnTo>
                    <a:pt x="531495" y="600076"/>
                  </a:lnTo>
                  <a:cubicBezTo>
                    <a:pt x="532448" y="602933"/>
                    <a:pt x="532448" y="606743"/>
                    <a:pt x="529590" y="609601"/>
                  </a:cubicBezTo>
                  <a:cubicBezTo>
                    <a:pt x="527685" y="611505"/>
                    <a:pt x="524828" y="613411"/>
                    <a:pt x="521970" y="613411"/>
                  </a:cubicBezTo>
                  <a:lnTo>
                    <a:pt x="9525" y="613411"/>
                  </a:lnTo>
                  <a:cubicBezTo>
                    <a:pt x="6668" y="613411"/>
                    <a:pt x="3810" y="611505"/>
                    <a:pt x="1905" y="609601"/>
                  </a:cubicBezTo>
                  <a:cubicBezTo>
                    <a:pt x="0" y="607696"/>
                    <a:pt x="0" y="603886"/>
                    <a:pt x="0" y="601028"/>
                  </a:cubicBezTo>
                  <a:lnTo>
                    <a:pt x="58103" y="378143"/>
                  </a:lnTo>
                  <a:cubicBezTo>
                    <a:pt x="59055" y="374333"/>
                    <a:pt x="62865" y="371476"/>
                    <a:pt x="67628" y="371476"/>
                  </a:cubicBezTo>
                  <a:lnTo>
                    <a:pt x="124778" y="371476"/>
                  </a:lnTo>
                  <a:cubicBezTo>
                    <a:pt x="130493" y="371476"/>
                    <a:pt x="134303" y="375286"/>
                    <a:pt x="134303" y="381001"/>
                  </a:cubicBezTo>
                  <a:cubicBezTo>
                    <a:pt x="134303" y="386715"/>
                    <a:pt x="130493" y="390526"/>
                    <a:pt x="124778" y="390526"/>
                  </a:cubicBezTo>
                  <a:lnTo>
                    <a:pt x="74295" y="390526"/>
                  </a:lnTo>
                  <a:lnTo>
                    <a:pt x="59055" y="449581"/>
                  </a:lnTo>
                  <a:lnTo>
                    <a:pt x="142875" y="456248"/>
                  </a:lnTo>
                  <a:lnTo>
                    <a:pt x="150495" y="443865"/>
                  </a:lnTo>
                  <a:cubicBezTo>
                    <a:pt x="153353" y="439103"/>
                    <a:pt x="159068" y="438151"/>
                    <a:pt x="163830" y="441008"/>
                  </a:cubicBezTo>
                  <a:cubicBezTo>
                    <a:pt x="168593" y="443865"/>
                    <a:pt x="169545" y="449581"/>
                    <a:pt x="166688" y="454343"/>
                  </a:cubicBezTo>
                  <a:lnTo>
                    <a:pt x="164783" y="457201"/>
                  </a:lnTo>
                  <a:lnTo>
                    <a:pt x="287655" y="467678"/>
                  </a:lnTo>
                  <a:lnTo>
                    <a:pt x="342900" y="385763"/>
                  </a:lnTo>
                  <a:lnTo>
                    <a:pt x="298133" y="385763"/>
                  </a:lnTo>
                  <a:cubicBezTo>
                    <a:pt x="292418" y="385763"/>
                    <a:pt x="288608" y="381953"/>
                    <a:pt x="288608" y="376238"/>
                  </a:cubicBezTo>
                  <a:cubicBezTo>
                    <a:pt x="288608" y="370523"/>
                    <a:pt x="292418" y="366713"/>
                    <a:pt x="298133" y="366713"/>
                  </a:cubicBezTo>
                  <a:close/>
                  <a:moveTo>
                    <a:pt x="211455" y="69533"/>
                  </a:moveTo>
                  <a:cubicBezTo>
                    <a:pt x="180975" y="69533"/>
                    <a:pt x="156210" y="94298"/>
                    <a:pt x="156210" y="124778"/>
                  </a:cubicBezTo>
                  <a:cubicBezTo>
                    <a:pt x="156210" y="155258"/>
                    <a:pt x="180975" y="180023"/>
                    <a:pt x="211455" y="180023"/>
                  </a:cubicBezTo>
                  <a:cubicBezTo>
                    <a:pt x="241935" y="180023"/>
                    <a:pt x="266700" y="155258"/>
                    <a:pt x="266700" y="124778"/>
                  </a:cubicBezTo>
                  <a:cubicBezTo>
                    <a:pt x="266700" y="93346"/>
                    <a:pt x="241935" y="69533"/>
                    <a:pt x="211455" y="69533"/>
                  </a:cubicBezTo>
                  <a:close/>
                  <a:moveTo>
                    <a:pt x="211455" y="50483"/>
                  </a:moveTo>
                  <a:cubicBezTo>
                    <a:pt x="252413" y="50483"/>
                    <a:pt x="285750" y="83821"/>
                    <a:pt x="285750" y="124778"/>
                  </a:cubicBezTo>
                  <a:cubicBezTo>
                    <a:pt x="285750" y="165735"/>
                    <a:pt x="252413" y="199073"/>
                    <a:pt x="211455" y="199073"/>
                  </a:cubicBezTo>
                  <a:cubicBezTo>
                    <a:pt x="170498" y="199073"/>
                    <a:pt x="137160" y="165735"/>
                    <a:pt x="137160" y="124778"/>
                  </a:cubicBezTo>
                  <a:cubicBezTo>
                    <a:pt x="137160" y="82868"/>
                    <a:pt x="170498" y="50483"/>
                    <a:pt x="211455" y="50483"/>
                  </a:cubicBezTo>
                  <a:close/>
                  <a:moveTo>
                    <a:pt x="214313" y="0"/>
                  </a:moveTo>
                  <a:cubicBezTo>
                    <a:pt x="249556" y="0"/>
                    <a:pt x="282893" y="14288"/>
                    <a:pt x="306706" y="38100"/>
                  </a:cubicBezTo>
                  <a:cubicBezTo>
                    <a:pt x="329565" y="60960"/>
                    <a:pt x="341948" y="92393"/>
                    <a:pt x="341948" y="124778"/>
                  </a:cubicBezTo>
                  <a:cubicBezTo>
                    <a:pt x="341948" y="130493"/>
                    <a:pt x="337186" y="134303"/>
                    <a:pt x="332423" y="134303"/>
                  </a:cubicBezTo>
                  <a:cubicBezTo>
                    <a:pt x="326708" y="134303"/>
                    <a:pt x="322898" y="130493"/>
                    <a:pt x="322898" y="124778"/>
                  </a:cubicBezTo>
                  <a:cubicBezTo>
                    <a:pt x="322898" y="97155"/>
                    <a:pt x="312420" y="71438"/>
                    <a:pt x="292418" y="51435"/>
                  </a:cubicBezTo>
                  <a:cubicBezTo>
                    <a:pt x="272416" y="30480"/>
                    <a:pt x="243841" y="19050"/>
                    <a:pt x="214313" y="19050"/>
                  </a:cubicBezTo>
                  <a:cubicBezTo>
                    <a:pt x="155258" y="19050"/>
                    <a:pt x="105728" y="66675"/>
                    <a:pt x="106680" y="124778"/>
                  </a:cubicBezTo>
                  <a:cubicBezTo>
                    <a:pt x="106680" y="181928"/>
                    <a:pt x="189548" y="375285"/>
                    <a:pt x="213360" y="409575"/>
                  </a:cubicBezTo>
                  <a:cubicBezTo>
                    <a:pt x="235268" y="379095"/>
                    <a:pt x="308611" y="225743"/>
                    <a:pt x="309563" y="183833"/>
                  </a:cubicBezTo>
                  <a:cubicBezTo>
                    <a:pt x="309563" y="178118"/>
                    <a:pt x="314326" y="174308"/>
                    <a:pt x="319088" y="174308"/>
                  </a:cubicBezTo>
                  <a:cubicBezTo>
                    <a:pt x="324803" y="174308"/>
                    <a:pt x="328613" y="178118"/>
                    <a:pt x="328613" y="183833"/>
                  </a:cubicBezTo>
                  <a:cubicBezTo>
                    <a:pt x="328613" y="218123"/>
                    <a:pt x="294323" y="295275"/>
                    <a:pt x="279083" y="326708"/>
                  </a:cubicBezTo>
                  <a:cubicBezTo>
                    <a:pt x="240031" y="410528"/>
                    <a:pt x="223838" y="427673"/>
                    <a:pt x="217170" y="431483"/>
                  </a:cubicBezTo>
                  <a:cubicBezTo>
                    <a:pt x="215266" y="432435"/>
                    <a:pt x="214313" y="432435"/>
                    <a:pt x="213360" y="432435"/>
                  </a:cubicBezTo>
                  <a:cubicBezTo>
                    <a:pt x="207645" y="432435"/>
                    <a:pt x="194310" y="432435"/>
                    <a:pt x="140018" y="300990"/>
                  </a:cubicBezTo>
                  <a:cubicBezTo>
                    <a:pt x="127635" y="270510"/>
                    <a:pt x="86678" y="167640"/>
                    <a:pt x="86678" y="124778"/>
                  </a:cubicBezTo>
                  <a:cubicBezTo>
                    <a:pt x="86678" y="56198"/>
                    <a:pt x="144780" y="0"/>
                    <a:pt x="21431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FA8D6EA0-AA9F-4A41-817F-2ACC565C8017}"/>
              </a:ext>
            </a:extLst>
          </p:cNvPr>
          <p:cNvSpPr txBox="1"/>
          <p:nvPr/>
        </p:nvSpPr>
        <p:spPr bwMode="gray">
          <a:xfrm>
            <a:off x="2252489" y="3191490"/>
            <a:ext cx="787698" cy="166199"/>
          </a:xfrm>
          <a:prstGeom prst="rect">
            <a:avLst/>
          </a:prstGeom>
          <a:noFill/>
        </p:spPr>
        <p:txBody>
          <a:bodyPr wrap="none" lIns="72000" tIns="0" rIns="72000" bIns="0" rtlCol="0" anchor="ctr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200" dirty="0"/>
              <a:t>Definieren</a:t>
            </a: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558C28D-93AD-0957-5209-A64C3E4B0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91C3B-ED36-52D2-3F71-7C3D092B0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387CD36-6FAC-466C-B65E-8D7165390680}"/>
              </a:ext>
            </a:extLst>
          </p:cNvPr>
          <p:cNvSpPr/>
          <p:nvPr/>
        </p:nvSpPr>
        <p:spPr bwMode="gray">
          <a:xfrm>
            <a:off x="0" y="4392000"/>
            <a:ext cx="12193200" cy="2466000"/>
          </a:xfrm>
          <a:prstGeom prst="rect">
            <a:avLst/>
          </a:prstGeom>
          <a:solidFill>
            <a:srgbClr val="E6E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25F74B-F5F0-3AEF-48EB-7197297EA73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Erfahrungskurve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A5A388-A023-2D0E-C08F-FFA5108106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/>
          <a:p>
            <a:r>
              <a:rPr lang="de-DE" dirty="0"/>
              <a:t>Darstellung der momentanen Phasen eines Produktes in der Erfahrungskurve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D12BF19-C0CF-9CCA-04CD-47E91E60431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500474" y="1872000"/>
            <a:ext cx="455526" cy="2160000"/>
            <a:chOff x="1500474" y="1872000"/>
            <a:chExt cx="455526" cy="2160000"/>
          </a:xfrm>
        </p:grpSpPr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CAD37C4E-4690-A910-934B-046C606132CF}"/>
                </a:ext>
              </a:extLst>
            </p:cNvPr>
            <p:cNvSpPr txBox="1"/>
            <p:nvPr/>
          </p:nvSpPr>
          <p:spPr bwMode="gray">
            <a:xfrm>
              <a:off x="1500474" y="2785801"/>
              <a:ext cx="346249" cy="3323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EUR/</a:t>
              </a:r>
              <a:b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Stück</a:t>
              </a:r>
            </a:p>
          </p:txBody>
        </p: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760364E8-22CA-6349-6506-1EBD2F3A8EA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956000" y="1872000"/>
              <a:ext cx="0" cy="216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2ED0658-7680-4D64-C865-3CED2074919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866000" y="4320000"/>
            <a:ext cx="8370000" cy="390499"/>
            <a:chOff x="1866000" y="4320000"/>
            <a:chExt cx="8370000" cy="390499"/>
          </a:xfrm>
        </p:grpSpPr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1A8A2EC1-866B-E3C9-C799-81DEDE95394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956000" y="4392000"/>
              <a:ext cx="828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3F5FFA75-C094-7D1A-B1EE-5264F2A09B4B}"/>
                </a:ext>
              </a:extLst>
            </p:cNvPr>
            <p:cNvSpPr txBox="1"/>
            <p:nvPr/>
          </p:nvSpPr>
          <p:spPr bwMode="gray">
            <a:xfrm>
              <a:off x="1866000" y="457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CBBC0886-1EAF-CA97-AAED-D57CA916A89C}"/>
                </a:ext>
              </a:extLst>
            </p:cNvPr>
            <p:cNvSpPr txBox="1"/>
            <p:nvPr/>
          </p:nvSpPr>
          <p:spPr bwMode="gray">
            <a:xfrm>
              <a:off x="2786000" y="457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5A6747EA-667C-F5B3-D6AB-4AA1FF7CC7DC}"/>
                </a:ext>
              </a:extLst>
            </p:cNvPr>
            <p:cNvSpPr txBox="1"/>
            <p:nvPr/>
          </p:nvSpPr>
          <p:spPr bwMode="gray">
            <a:xfrm>
              <a:off x="3706000" y="457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1A45C665-777B-82AD-6938-DC684BCCDEF0}"/>
                </a:ext>
              </a:extLst>
            </p:cNvPr>
            <p:cNvSpPr txBox="1"/>
            <p:nvPr/>
          </p:nvSpPr>
          <p:spPr bwMode="gray">
            <a:xfrm>
              <a:off x="4626000" y="457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</a:p>
          </p:txBody>
        </p:sp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1C03D34B-64D2-BBFC-442A-75362C2CBF77}"/>
                </a:ext>
              </a:extLst>
            </p:cNvPr>
            <p:cNvSpPr txBox="1"/>
            <p:nvPr/>
          </p:nvSpPr>
          <p:spPr bwMode="gray">
            <a:xfrm>
              <a:off x="5546000" y="457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C19D175C-D24D-C673-29FE-BDC76DF26D51}"/>
                </a:ext>
              </a:extLst>
            </p:cNvPr>
            <p:cNvSpPr txBox="1"/>
            <p:nvPr/>
          </p:nvSpPr>
          <p:spPr bwMode="gray">
            <a:xfrm>
              <a:off x="6466000" y="457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</a:p>
          </p:txBody>
        </p:sp>
        <p:sp>
          <p:nvSpPr>
            <p:cNvPr id="57" name="Textfeld 56">
              <a:extLst>
                <a:ext uri="{FF2B5EF4-FFF2-40B4-BE49-F238E27FC236}">
                  <a16:creationId xmlns:a16="http://schemas.microsoft.com/office/drawing/2014/main" id="{BCABC947-695A-E3A1-BF4C-1378E6D48331}"/>
                </a:ext>
              </a:extLst>
            </p:cNvPr>
            <p:cNvSpPr txBox="1"/>
            <p:nvPr/>
          </p:nvSpPr>
          <p:spPr bwMode="gray">
            <a:xfrm>
              <a:off x="7386000" y="457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7</a:t>
              </a:r>
            </a:p>
          </p:txBody>
        </p:sp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D98D9FA0-4481-22F0-7761-7BA54E8F76EA}"/>
                </a:ext>
              </a:extLst>
            </p:cNvPr>
            <p:cNvSpPr txBox="1"/>
            <p:nvPr/>
          </p:nvSpPr>
          <p:spPr bwMode="gray">
            <a:xfrm>
              <a:off x="8306000" y="457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8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5D24C58A-A3EE-7A88-671D-C2A73A9F4B6B}"/>
                </a:ext>
              </a:extLst>
            </p:cNvPr>
            <p:cNvSpPr txBox="1"/>
            <p:nvPr/>
          </p:nvSpPr>
          <p:spPr bwMode="gray">
            <a:xfrm>
              <a:off x="9226000" y="4572000"/>
              <a:ext cx="180000" cy="1384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chemeClr val="bg1">
                      <a:lumMod val="50000"/>
                    </a:schemeClr>
                  </a:solidFill>
                </a:rPr>
                <a:t>9</a:t>
              </a:r>
            </a:p>
          </p:txBody>
        </p: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4672DC64-AAE3-F24A-56A1-49F15D209890}"/>
                </a:ext>
              </a:extLst>
            </p:cNvPr>
            <p:cNvCxnSpPr/>
            <p:nvPr/>
          </p:nvCxnSpPr>
          <p:spPr bwMode="gray">
            <a:xfrm>
              <a:off x="1956000" y="432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0F3211EF-2CC5-E90F-AC3A-3C07AB061F8E}"/>
                </a:ext>
              </a:extLst>
            </p:cNvPr>
            <p:cNvCxnSpPr/>
            <p:nvPr/>
          </p:nvCxnSpPr>
          <p:spPr bwMode="gray">
            <a:xfrm>
              <a:off x="2876000" y="432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56FB30F4-F4CC-A02E-7404-5D9D36640958}"/>
                </a:ext>
              </a:extLst>
            </p:cNvPr>
            <p:cNvCxnSpPr/>
            <p:nvPr/>
          </p:nvCxnSpPr>
          <p:spPr bwMode="gray">
            <a:xfrm>
              <a:off x="3796000" y="432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33192E42-9668-91DC-FB6D-8DDEA789CAC4}"/>
                </a:ext>
              </a:extLst>
            </p:cNvPr>
            <p:cNvCxnSpPr/>
            <p:nvPr/>
          </p:nvCxnSpPr>
          <p:spPr bwMode="gray">
            <a:xfrm>
              <a:off x="4716000" y="432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D388A356-B6AB-2D23-51B2-0D1A9E388AF1}"/>
                </a:ext>
              </a:extLst>
            </p:cNvPr>
            <p:cNvCxnSpPr/>
            <p:nvPr/>
          </p:nvCxnSpPr>
          <p:spPr bwMode="gray">
            <a:xfrm>
              <a:off x="5636000" y="432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A7FF0260-FFB3-9AD5-6F29-B679ACD5D28A}"/>
                </a:ext>
              </a:extLst>
            </p:cNvPr>
            <p:cNvCxnSpPr/>
            <p:nvPr/>
          </p:nvCxnSpPr>
          <p:spPr bwMode="gray">
            <a:xfrm>
              <a:off x="6556000" y="432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707ECA5B-8B79-81DF-BE7A-6E317DB420D6}"/>
                </a:ext>
              </a:extLst>
            </p:cNvPr>
            <p:cNvCxnSpPr/>
            <p:nvPr/>
          </p:nvCxnSpPr>
          <p:spPr bwMode="gray">
            <a:xfrm>
              <a:off x="7476000" y="432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06C5140F-6F7E-4EC3-442B-1082B43B8097}"/>
                </a:ext>
              </a:extLst>
            </p:cNvPr>
            <p:cNvCxnSpPr/>
            <p:nvPr/>
          </p:nvCxnSpPr>
          <p:spPr bwMode="gray">
            <a:xfrm>
              <a:off x="8396000" y="432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B7CC583D-A9F7-2F61-5F75-E53D86C62F23}"/>
                </a:ext>
              </a:extLst>
            </p:cNvPr>
            <p:cNvCxnSpPr/>
            <p:nvPr/>
          </p:nvCxnSpPr>
          <p:spPr bwMode="gray">
            <a:xfrm>
              <a:off x="9316000" y="4320000"/>
              <a:ext cx="0" cy="144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none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D942894-DC6A-A6D4-8C5B-366A20AC62B4}"/>
              </a:ext>
            </a:extLst>
          </p:cNvPr>
          <p:cNvGrpSpPr>
            <a:grpSpLocks noChangeAspect="1"/>
          </p:cNvGrpSpPr>
          <p:nvPr/>
        </p:nvGrpSpPr>
        <p:grpSpPr>
          <a:xfrm>
            <a:off x="2876000" y="1872000"/>
            <a:ext cx="6440000" cy="2160000"/>
            <a:chOff x="2876000" y="1872000"/>
            <a:chExt cx="6440000" cy="2160000"/>
          </a:xfrm>
        </p:grpSpPr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D1AC1E3D-AEDC-701A-F0AC-53EF02F3D32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876000" y="1872000"/>
              <a:ext cx="0" cy="216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>
              <a:extLst>
                <a:ext uri="{FF2B5EF4-FFF2-40B4-BE49-F238E27FC236}">
                  <a16:creationId xmlns:a16="http://schemas.microsoft.com/office/drawing/2014/main" id="{F515FC81-0BA4-2C20-08B0-6B2D41676A1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796000" y="1872000"/>
              <a:ext cx="0" cy="216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r Verbinder 78">
              <a:extLst>
                <a:ext uri="{FF2B5EF4-FFF2-40B4-BE49-F238E27FC236}">
                  <a16:creationId xmlns:a16="http://schemas.microsoft.com/office/drawing/2014/main" id="{BF18DC94-14BC-9952-2773-20246EC2905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716000" y="1872000"/>
              <a:ext cx="0" cy="216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r Verbinder 79">
              <a:extLst>
                <a:ext uri="{FF2B5EF4-FFF2-40B4-BE49-F238E27FC236}">
                  <a16:creationId xmlns:a16="http://schemas.microsoft.com/office/drawing/2014/main" id="{A9182067-1844-5B84-59B6-EC503A62ADA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636000" y="1872000"/>
              <a:ext cx="0" cy="216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5E2EF629-0CDB-CC20-D23D-3725216D5F9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556000" y="1872000"/>
              <a:ext cx="0" cy="216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2F693CED-428A-7F69-9B05-A10EE6507EE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476000" y="1872000"/>
              <a:ext cx="0" cy="216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A78335DC-B9B2-36E2-71F5-26A5154305B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396000" y="1872000"/>
              <a:ext cx="0" cy="216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875DC5B1-16B8-25D0-1479-6761F4C4526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9316000" y="1872000"/>
              <a:ext cx="0" cy="216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Freihandform 19">
            <a:extLst>
              <a:ext uri="{FF2B5EF4-FFF2-40B4-BE49-F238E27FC236}">
                <a16:creationId xmlns:a16="http://schemas.microsoft.com/office/drawing/2014/main" id="{441CDD45-33FE-D89B-0CC4-AD0F4432EFB4}"/>
              </a:ext>
            </a:extLst>
          </p:cNvPr>
          <p:cNvSpPr/>
          <p:nvPr/>
        </p:nvSpPr>
        <p:spPr bwMode="gray">
          <a:xfrm>
            <a:off x="2314800" y="2232000"/>
            <a:ext cx="7542000" cy="1440000"/>
          </a:xfrm>
          <a:custGeom>
            <a:avLst/>
            <a:gdLst>
              <a:gd name="connsiteX0" fmla="*/ 0 w 7781925"/>
              <a:gd name="connsiteY0" fmla="*/ 0 h 2952750"/>
              <a:gd name="connsiteX1" fmla="*/ 2714625 w 7781925"/>
              <a:gd name="connsiteY1" fmla="*/ 2162175 h 2952750"/>
              <a:gd name="connsiteX2" fmla="*/ 7781925 w 7781925"/>
              <a:gd name="connsiteY2" fmla="*/ 2952750 h 2952750"/>
              <a:gd name="connsiteX0" fmla="*/ 0 w 7781925"/>
              <a:gd name="connsiteY0" fmla="*/ 0 h 2952750"/>
              <a:gd name="connsiteX1" fmla="*/ 2714625 w 7781925"/>
              <a:gd name="connsiteY1" fmla="*/ 2162175 h 2952750"/>
              <a:gd name="connsiteX2" fmla="*/ 7781925 w 7781925"/>
              <a:gd name="connsiteY2" fmla="*/ 2952750 h 2952750"/>
              <a:gd name="connsiteX0" fmla="*/ 0 w 7781925"/>
              <a:gd name="connsiteY0" fmla="*/ 0 h 2952750"/>
              <a:gd name="connsiteX1" fmla="*/ 2714625 w 7781925"/>
              <a:gd name="connsiteY1" fmla="*/ 2162175 h 2952750"/>
              <a:gd name="connsiteX2" fmla="*/ 7781925 w 7781925"/>
              <a:gd name="connsiteY2" fmla="*/ 2952750 h 2952750"/>
              <a:gd name="connsiteX0" fmla="*/ 0 w 7781925"/>
              <a:gd name="connsiteY0" fmla="*/ 0 h 2952750"/>
              <a:gd name="connsiteX1" fmla="*/ 2714625 w 7781925"/>
              <a:gd name="connsiteY1" fmla="*/ 2162175 h 2952750"/>
              <a:gd name="connsiteX2" fmla="*/ 7781925 w 7781925"/>
              <a:gd name="connsiteY2" fmla="*/ 2952750 h 2952750"/>
              <a:gd name="connsiteX0" fmla="*/ 0 w 7781925"/>
              <a:gd name="connsiteY0" fmla="*/ 0 h 2952750"/>
              <a:gd name="connsiteX1" fmla="*/ 2714625 w 7781925"/>
              <a:gd name="connsiteY1" fmla="*/ 2162175 h 2952750"/>
              <a:gd name="connsiteX2" fmla="*/ 7781925 w 7781925"/>
              <a:gd name="connsiteY2" fmla="*/ 2952750 h 2952750"/>
              <a:gd name="connsiteX0" fmla="*/ 0 w 7781925"/>
              <a:gd name="connsiteY0" fmla="*/ 0 h 2961401"/>
              <a:gd name="connsiteX1" fmla="*/ 2714625 w 7781925"/>
              <a:gd name="connsiteY1" fmla="*/ 2162175 h 2961401"/>
              <a:gd name="connsiteX2" fmla="*/ 7781925 w 7781925"/>
              <a:gd name="connsiteY2" fmla="*/ 2952750 h 2961401"/>
              <a:gd name="connsiteX0" fmla="*/ 0 w 7810500"/>
              <a:gd name="connsiteY0" fmla="*/ 0 h 3162300"/>
              <a:gd name="connsiteX1" fmla="*/ 2743200 w 7810500"/>
              <a:gd name="connsiteY1" fmla="*/ 2371725 h 3162300"/>
              <a:gd name="connsiteX2" fmla="*/ 7810500 w 7810500"/>
              <a:gd name="connsiteY2" fmla="*/ 3162300 h 3162300"/>
              <a:gd name="connsiteX0" fmla="*/ 0 w 7810500"/>
              <a:gd name="connsiteY0" fmla="*/ 0 h 3174978"/>
              <a:gd name="connsiteX1" fmla="*/ 2743200 w 7810500"/>
              <a:gd name="connsiteY1" fmla="*/ 2371725 h 3174978"/>
              <a:gd name="connsiteX2" fmla="*/ 7810500 w 7810500"/>
              <a:gd name="connsiteY2" fmla="*/ 3162300 h 3174978"/>
              <a:gd name="connsiteX0" fmla="*/ 0 w 7620000"/>
              <a:gd name="connsiteY0" fmla="*/ 0 h 2771775"/>
              <a:gd name="connsiteX1" fmla="*/ 2552700 w 7620000"/>
              <a:gd name="connsiteY1" fmla="*/ 1981200 h 2771775"/>
              <a:gd name="connsiteX2" fmla="*/ 7620000 w 7620000"/>
              <a:gd name="connsiteY2" fmla="*/ 2771775 h 2771775"/>
              <a:gd name="connsiteX0" fmla="*/ 0 w 7620000"/>
              <a:gd name="connsiteY0" fmla="*/ 0 h 2781300"/>
              <a:gd name="connsiteX1" fmla="*/ 2552700 w 7620000"/>
              <a:gd name="connsiteY1" fmla="*/ 1990725 h 2781300"/>
              <a:gd name="connsiteX2" fmla="*/ 7620000 w 7620000"/>
              <a:gd name="connsiteY2" fmla="*/ 2781300 h 2781300"/>
              <a:gd name="connsiteX0" fmla="*/ 0 w 7620000"/>
              <a:gd name="connsiteY0" fmla="*/ 0 h 2781300"/>
              <a:gd name="connsiteX1" fmla="*/ 2552700 w 7620000"/>
              <a:gd name="connsiteY1" fmla="*/ 1990725 h 2781300"/>
              <a:gd name="connsiteX2" fmla="*/ 7620000 w 7620000"/>
              <a:gd name="connsiteY2" fmla="*/ 2781300 h 2781300"/>
              <a:gd name="connsiteX0" fmla="*/ 0 w 7620000"/>
              <a:gd name="connsiteY0" fmla="*/ 0 h 2781300"/>
              <a:gd name="connsiteX1" fmla="*/ 2552700 w 7620000"/>
              <a:gd name="connsiteY1" fmla="*/ 1990725 h 2781300"/>
              <a:gd name="connsiteX2" fmla="*/ 7620000 w 7620000"/>
              <a:gd name="connsiteY2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0" h="2781300">
                <a:moveTo>
                  <a:pt x="0" y="0"/>
                </a:moveTo>
                <a:cubicBezTo>
                  <a:pt x="19050" y="6350"/>
                  <a:pt x="396875" y="1193800"/>
                  <a:pt x="2552700" y="1990725"/>
                </a:cubicBezTo>
                <a:cubicBezTo>
                  <a:pt x="4708525" y="2787650"/>
                  <a:pt x="7521575" y="2774950"/>
                  <a:pt x="7620000" y="2781300"/>
                </a:cubicBezTo>
              </a:path>
            </a:pathLst>
          </a:custGeom>
          <a:noFill/>
          <a:ln w="12700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grpSp>
        <p:nvGrpSpPr>
          <p:cNvPr id="86" name="Gruppieren 20">
            <a:extLst>
              <a:ext uri="{FF2B5EF4-FFF2-40B4-BE49-F238E27FC236}">
                <a16:creationId xmlns:a16="http://schemas.microsoft.com/office/drawing/2014/main" id="{15F75A33-40BA-E1AE-608A-703B8758C42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32000" y="2497791"/>
            <a:ext cx="288000" cy="288000"/>
            <a:chOff x="7075896" y="2233365"/>
            <a:chExt cx="719172" cy="719170"/>
          </a:xfrm>
        </p:grpSpPr>
        <p:sp>
          <p:nvSpPr>
            <p:cNvPr id="87" name="Oval 2">
              <a:extLst>
                <a:ext uri="{FF2B5EF4-FFF2-40B4-BE49-F238E27FC236}">
                  <a16:creationId xmlns:a16="http://schemas.microsoft.com/office/drawing/2014/main" id="{72501F93-0CEF-33B8-8845-77F9EBB30F6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075896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2">
              <a:extLst>
                <a:ext uri="{FF2B5EF4-FFF2-40B4-BE49-F238E27FC236}">
                  <a16:creationId xmlns:a16="http://schemas.microsoft.com/office/drawing/2014/main" id="{245EA4B2-9899-93B4-0431-98A19BD6D86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10741" y="236820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89" name="Gruppieren 33">
            <a:extLst>
              <a:ext uri="{FF2B5EF4-FFF2-40B4-BE49-F238E27FC236}">
                <a16:creationId xmlns:a16="http://schemas.microsoft.com/office/drawing/2014/main" id="{C7284906-B919-9BE7-1CC5-D6A3C224B1A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572000" y="3094147"/>
            <a:ext cx="288000" cy="288000"/>
            <a:chOff x="4066056" y="3682855"/>
            <a:chExt cx="719172" cy="719170"/>
          </a:xfrm>
        </p:grpSpPr>
        <p:sp>
          <p:nvSpPr>
            <p:cNvPr id="90" name="Oval 6">
              <a:extLst>
                <a:ext uri="{FF2B5EF4-FFF2-40B4-BE49-F238E27FC236}">
                  <a16:creationId xmlns:a16="http://schemas.microsoft.com/office/drawing/2014/main" id="{22365811-AA02-AFD7-BF8A-CFF77ADB2D5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066056" y="368285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1" name="Oval 6">
              <a:extLst>
                <a:ext uri="{FF2B5EF4-FFF2-40B4-BE49-F238E27FC236}">
                  <a16:creationId xmlns:a16="http://schemas.microsoft.com/office/drawing/2014/main" id="{18F1E5C6-9663-C15D-AAD4-7052D270948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00901" y="381769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92" name="Gruppieren 47">
            <a:extLst>
              <a:ext uri="{FF2B5EF4-FFF2-40B4-BE49-F238E27FC236}">
                <a16:creationId xmlns:a16="http://schemas.microsoft.com/office/drawing/2014/main" id="{E4781096-3E65-5E57-7592-90C0635A367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652000" y="2870076"/>
            <a:ext cx="288000" cy="288000"/>
            <a:chOff x="4396880" y="2233365"/>
            <a:chExt cx="719172" cy="719170"/>
          </a:xfrm>
        </p:grpSpPr>
        <p:sp>
          <p:nvSpPr>
            <p:cNvPr id="93" name="Oval 7">
              <a:extLst>
                <a:ext uri="{FF2B5EF4-FFF2-40B4-BE49-F238E27FC236}">
                  <a16:creationId xmlns:a16="http://schemas.microsoft.com/office/drawing/2014/main" id="{6B722735-A8B4-3623-A263-67B3F756F0F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96880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  <p:sp>
          <p:nvSpPr>
            <p:cNvPr id="94" name="Oval 7">
              <a:extLst>
                <a:ext uri="{FF2B5EF4-FFF2-40B4-BE49-F238E27FC236}">
                  <a16:creationId xmlns:a16="http://schemas.microsoft.com/office/drawing/2014/main" id="{42470E3F-C7E7-8E1A-1F02-1241FDFCC63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531725" y="236820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95" name="Textfeld 94">
            <a:extLst>
              <a:ext uri="{FF2B5EF4-FFF2-40B4-BE49-F238E27FC236}">
                <a16:creationId xmlns:a16="http://schemas.microsoft.com/office/drawing/2014/main" id="{AD836A51-41E9-96C0-81C1-A03F115DA966}"/>
              </a:ext>
            </a:extLst>
          </p:cNvPr>
          <p:cNvSpPr txBox="1"/>
          <p:nvPr/>
        </p:nvSpPr>
        <p:spPr bwMode="gray">
          <a:xfrm>
            <a:off x="2984400" y="2101219"/>
            <a:ext cx="54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15</a:t>
            </a:r>
          </a:p>
        </p:txBody>
      </p:sp>
      <p:sp>
        <p:nvSpPr>
          <p:cNvPr id="96" name="Textfeld 95">
            <a:extLst>
              <a:ext uri="{FF2B5EF4-FFF2-40B4-BE49-F238E27FC236}">
                <a16:creationId xmlns:a16="http://schemas.microsoft.com/office/drawing/2014/main" id="{384A2C58-01A5-714B-02D0-E0FAA4761BC3}"/>
              </a:ext>
            </a:extLst>
          </p:cNvPr>
          <p:cNvSpPr txBox="1"/>
          <p:nvPr/>
        </p:nvSpPr>
        <p:spPr bwMode="gray">
          <a:xfrm>
            <a:off x="3904400" y="2473504"/>
            <a:ext cx="54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11,25</a:t>
            </a: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EAE84469-39EF-2F31-FBBD-4D9B62A7A138}"/>
              </a:ext>
            </a:extLst>
          </p:cNvPr>
          <p:cNvSpPr txBox="1"/>
          <p:nvPr/>
        </p:nvSpPr>
        <p:spPr bwMode="gray">
          <a:xfrm>
            <a:off x="4824400" y="2697575"/>
            <a:ext cx="54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8,5</a:t>
            </a:r>
          </a:p>
        </p:txBody>
      </p: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6F737C37-8837-FEEE-668D-AF7617627AF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170157" y="2088000"/>
            <a:ext cx="288000" cy="288000"/>
            <a:chOff x="2170157" y="2088000"/>
            <a:chExt cx="288000" cy="288000"/>
          </a:xfrm>
        </p:grpSpPr>
        <p:sp>
          <p:nvSpPr>
            <p:cNvPr id="101" name="Oval 2">
              <a:extLst>
                <a:ext uri="{FF2B5EF4-FFF2-40B4-BE49-F238E27FC236}">
                  <a16:creationId xmlns:a16="http://schemas.microsoft.com/office/drawing/2014/main" id="{6B4D17AB-1912-118A-ECEC-5132DF1C37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170157" y="2088000"/>
              <a:ext cx="288000" cy="2880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2" name="Oval 2">
              <a:extLst>
                <a:ext uri="{FF2B5EF4-FFF2-40B4-BE49-F238E27FC236}">
                  <a16:creationId xmlns:a16="http://schemas.microsoft.com/office/drawing/2014/main" id="{E088C4F7-1761-3E6D-4103-BCBB9C1B23A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224157" y="2142000"/>
              <a:ext cx="180000" cy="1800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08" name="Textfeld 107">
            <a:extLst>
              <a:ext uri="{FF2B5EF4-FFF2-40B4-BE49-F238E27FC236}">
                <a16:creationId xmlns:a16="http://schemas.microsoft.com/office/drawing/2014/main" id="{85BEDB07-3C4E-EEDB-4698-EE7C7B88894A}"/>
              </a:ext>
            </a:extLst>
          </p:cNvPr>
          <p:cNvSpPr txBox="1"/>
          <p:nvPr/>
        </p:nvSpPr>
        <p:spPr bwMode="gray">
          <a:xfrm>
            <a:off x="2422557" y="1691428"/>
            <a:ext cx="540000" cy="36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20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25F98F66-8E0A-075B-A0EF-01B5FD093290}"/>
              </a:ext>
            </a:extLst>
          </p:cNvPr>
          <p:cNvSpPr txBox="1"/>
          <p:nvPr/>
        </p:nvSpPr>
        <p:spPr bwMode="gray">
          <a:xfrm>
            <a:off x="9676800" y="2592000"/>
            <a:ext cx="1800000" cy="72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Kumulierte 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Ausbringungsmenge</a:t>
            </a: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717EDEEA-4EC7-253B-F140-6A201828A5D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676800" y="3492000"/>
            <a:ext cx="360000" cy="360000"/>
            <a:chOff x="5898563" y="345359"/>
            <a:chExt cx="2520000" cy="2520000"/>
          </a:xfrm>
        </p:grpSpPr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9AAFCBD1-818C-3DFC-7BB0-C33B13A6247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98563" y="345359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endParaRPr lang="de-DE" sz="1200" dirty="0">
                <a:solidFill>
                  <a:schemeClr val="tx2"/>
                </a:solidFill>
              </a:endParaRPr>
            </a:p>
          </p:txBody>
        </p:sp>
        <p:sp>
          <p:nvSpPr>
            <p:cNvPr id="114" name="Rechteckige Legende 9">
              <a:extLst>
                <a:ext uri="{FF2B5EF4-FFF2-40B4-BE49-F238E27FC236}">
                  <a16:creationId xmlns:a16="http://schemas.microsoft.com/office/drawing/2014/main" id="{508B09E0-471C-A4A0-056B-0ED461A547B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76577" y="723359"/>
              <a:ext cx="1763972" cy="1764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noFill/>
              <a:round/>
              <a:headEnd/>
              <a:tailEnd/>
            </a:ln>
            <a:effectLst/>
          </p:spPr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  <a:spcAft>
                  <a:spcPts val="1000"/>
                </a:spcAft>
              </a:pPr>
              <a:endParaRPr lang="de-DE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C61FAB2-C33B-1B11-E853-99AA4C40CBA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956000" y="5040000"/>
            <a:ext cx="2338800" cy="1260000"/>
            <a:chOff x="1956000" y="5040000"/>
            <a:chExt cx="2338800" cy="1260000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B2B67452-7C60-CFA1-49B8-FB8AF6A5B5B2}"/>
                </a:ext>
              </a:extLst>
            </p:cNvPr>
            <p:cNvCxnSpPr/>
            <p:nvPr/>
          </p:nvCxnSpPr>
          <p:spPr bwMode="gray">
            <a:xfrm>
              <a:off x="1956000" y="5040000"/>
              <a:ext cx="0" cy="126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AD87EBB-871A-69D1-90B1-EB02A9621918}"/>
                </a:ext>
              </a:extLst>
            </p:cNvPr>
            <p:cNvSpPr txBox="1"/>
            <p:nvPr/>
          </p:nvSpPr>
          <p:spPr bwMode="gray">
            <a:xfrm>
              <a:off x="2134800" y="5040000"/>
              <a:ext cx="2160000" cy="126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Produkt A</a:t>
              </a:r>
            </a:p>
            <a:p>
              <a:pPr>
                <a:lnSpc>
                  <a:spcPct val="90000"/>
                </a:lnSpc>
              </a:pPr>
              <a:r>
                <a: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Phase:</a:t>
              </a:r>
            </a:p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Marktvorbereitung</a:t>
              </a:r>
            </a:p>
            <a:p>
              <a:pPr>
                <a:lnSpc>
                  <a:spcPct val="90000"/>
                </a:lnSpc>
              </a:pPr>
              <a:r>
                <a: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Maßnahmen*:</a:t>
              </a:r>
            </a:p>
            <a:p>
              <a:pPr>
                <a:lnSpc>
                  <a:spcPct val="11000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Lorem ipsum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F41E04F-13DB-041B-5535-806655B6856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716000" y="5040000"/>
            <a:ext cx="2338800" cy="1260000"/>
            <a:chOff x="1956000" y="5040000"/>
            <a:chExt cx="2338800" cy="1260000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8918AAA9-BE4D-BE3B-6FED-5722B730CF7C}"/>
                </a:ext>
              </a:extLst>
            </p:cNvPr>
            <p:cNvCxnSpPr/>
            <p:nvPr/>
          </p:nvCxnSpPr>
          <p:spPr bwMode="gray">
            <a:xfrm>
              <a:off x="1956000" y="5040000"/>
              <a:ext cx="0" cy="126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55839ED-FF8C-B076-0873-3E21492FF272}"/>
                </a:ext>
              </a:extLst>
            </p:cNvPr>
            <p:cNvSpPr txBox="1"/>
            <p:nvPr/>
          </p:nvSpPr>
          <p:spPr bwMode="gray">
            <a:xfrm>
              <a:off x="2134800" y="5040000"/>
              <a:ext cx="2160000" cy="126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Produkt B</a:t>
              </a:r>
            </a:p>
            <a:p>
              <a:pPr>
                <a:lnSpc>
                  <a:spcPct val="90000"/>
                </a:lnSpc>
              </a:pPr>
              <a:r>
                <a: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Phase:</a:t>
              </a:r>
            </a:p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Marktvorbereitung</a:t>
              </a:r>
            </a:p>
            <a:p>
              <a:pPr>
                <a:lnSpc>
                  <a:spcPct val="90000"/>
                </a:lnSpc>
              </a:pPr>
              <a:r>
                <a: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Maßnahmen*:</a:t>
              </a:r>
            </a:p>
            <a:p>
              <a:pPr>
                <a:lnSpc>
                  <a:spcPct val="11000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Lorem ipsum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F6B12F0-B9B1-FB8F-9128-D72B9454FBD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476000" y="5040000"/>
            <a:ext cx="2338800" cy="1260000"/>
            <a:chOff x="1956000" y="5040000"/>
            <a:chExt cx="2338800" cy="1260000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898B3A8A-7FC5-6212-75DB-C45570A0CCAA}"/>
                </a:ext>
              </a:extLst>
            </p:cNvPr>
            <p:cNvCxnSpPr/>
            <p:nvPr/>
          </p:nvCxnSpPr>
          <p:spPr bwMode="gray">
            <a:xfrm>
              <a:off x="1956000" y="5040000"/>
              <a:ext cx="0" cy="126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F4D358B-5F5C-BB50-51AC-A27D3791DAE5}"/>
                </a:ext>
              </a:extLst>
            </p:cNvPr>
            <p:cNvSpPr txBox="1"/>
            <p:nvPr/>
          </p:nvSpPr>
          <p:spPr bwMode="gray">
            <a:xfrm>
              <a:off x="2134800" y="5040000"/>
              <a:ext cx="2160000" cy="126000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600" b="1" dirty="0">
                  <a:solidFill>
                    <a:schemeClr val="tx2"/>
                  </a:solidFill>
                  <a:latin typeface="+mj-lt"/>
                </a:rPr>
                <a:t>Produkt C</a:t>
              </a:r>
            </a:p>
            <a:p>
              <a:pPr>
                <a:lnSpc>
                  <a:spcPct val="90000"/>
                </a:lnSpc>
              </a:pPr>
              <a:r>
                <a: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Phase:</a:t>
              </a:r>
            </a:p>
            <a:p>
              <a:pPr>
                <a:lnSpc>
                  <a:spcPct val="110000"/>
                </a:lnSpc>
                <a:spcAft>
                  <a:spcPts val="1000"/>
                </a:spcAft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Marktvorbereitung</a:t>
              </a:r>
            </a:p>
            <a:p>
              <a:pPr>
                <a:lnSpc>
                  <a:spcPct val="90000"/>
                </a:lnSpc>
              </a:pPr>
              <a:r>
                <a:rPr lang="de-DE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Maßnahmen*:</a:t>
              </a:r>
            </a:p>
            <a:p>
              <a:pPr>
                <a:lnSpc>
                  <a:spcPct val="110000"/>
                </a:lnSpc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Lorem ipsum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EA7C589D-8AC3-A026-6D93-DA061A0C9558}"/>
              </a:ext>
            </a:extLst>
          </p:cNvPr>
          <p:cNvSpPr txBox="1"/>
          <p:nvPr/>
        </p:nvSpPr>
        <p:spPr bwMode="gray">
          <a:xfrm>
            <a:off x="10213270" y="5630400"/>
            <a:ext cx="1440000" cy="720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179388">
              <a:lnSpc>
                <a:spcPct val="110000"/>
              </a:lnSpc>
            </a:pP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* Nächste Schritte, Aufgaben und wichtige Schlussfolgerungen für </a:t>
            </a:r>
            <a:br>
              <a:rPr lang="de-DE" sz="1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die Strategieplanung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11C8975-26B3-7E9E-30BF-F855F297F8FC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21" name="Rechteck 20">
              <a:hlinkClick r:id="rId2" action="ppaction://hlinksldjump"/>
              <a:extLst>
                <a:ext uri="{FF2B5EF4-FFF2-40B4-BE49-F238E27FC236}">
                  <a16:creationId xmlns:a16="http://schemas.microsoft.com/office/drawing/2014/main" id="{D8CCEE9F-CD93-C6B2-A4E9-0A4151B67E0A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2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30FB5FA8-70B3-989B-90E6-F3D504E7AC6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41886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0BEA6-912A-D0B0-E522-3D3BAD245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3D11C29A-C60B-7EB2-1F4E-F7838094CA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 flipH="1">
            <a:off x="0" y="0"/>
            <a:ext cx="12192000" cy="6858000"/>
          </a:xfrm>
        </p:spPr>
      </p:pic>
      <p:sp>
        <p:nvSpPr>
          <p:cNvPr id="8" name="Layer">
            <a:extLst>
              <a:ext uri="{FF2B5EF4-FFF2-40B4-BE49-F238E27FC236}">
                <a16:creationId xmlns:a16="http://schemas.microsoft.com/office/drawing/2014/main" id="{300D6C4D-DD90-3D81-DABB-80FBC3C33183}"/>
              </a:ext>
            </a:extLst>
          </p:cNvPr>
          <p:cNvSpPr/>
          <p:nvPr/>
        </p:nvSpPr>
        <p:spPr bwMode="gray">
          <a:xfrm>
            <a:off x="0" y="0"/>
            <a:ext cx="12191999" cy="667767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0000">
                <a:schemeClr val="bg1">
                  <a:alpha val="9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2AB599-6609-A1F9-EDA2-52CBE3E1865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PIMS-Modell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B07EEC-9557-656B-A762-B05F5F4BF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Modell komplexer Einflussfaktoren* (Profit Impact of Market Strategies)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B5E54E5-1C91-4246-DD0B-06FB388B71E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831911" y="1692000"/>
            <a:ext cx="3703683" cy="3938400"/>
            <a:chOff x="3831911" y="1692000"/>
            <a:chExt cx="3703683" cy="3938400"/>
          </a:xfrm>
        </p:grpSpPr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651A2BC9-F5CD-C194-2DB4-729AD209603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831911" y="1692000"/>
              <a:ext cx="0" cy="3938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E3D9053B-91C7-6AD2-D325-F65A7420FA4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535594" y="1692000"/>
              <a:ext cx="0" cy="3938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Inhaltsplatzhalter 3">
            <a:extLst>
              <a:ext uri="{FF2B5EF4-FFF2-40B4-BE49-F238E27FC236}">
                <a16:creationId xmlns:a16="http://schemas.microsoft.com/office/drawing/2014/main" id="{EFA14AFC-76E4-33FF-E5E6-6D4C535804C4}"/>
              </a:ext>
            </a:extLst>
          </p:cNvPr>
          <p:cNvSpPr txBox="1">
            <a:spLocks/>
          </p:cNvSpPr>
          <p:nvPr/>
        </p:nvSpPr>
        <p:spPr bwMode="gray">
          <a:xfrm>
            <a:off x="540070" y="1908000"/>
            <a:ext cx="2880000" cy="357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0" indent="0">
              <a:lnSpc>
                <a:spcPct val="90000"/>
              </a:lnSpc>
              <a:spcAft>
                <a:spcPts val="18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Strategischer </a:t>
            </a:r>
            <a:b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de-DE" sz="2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Erfolgsfaktor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Marktanteil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(relativ)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Marktwachstum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(kurz- und langfristig 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Preisentwicklung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Ausgaben für FUE-Aufwand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Produktqualität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Produktivität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Unternehmensgröße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Inhaltsplatzhalter 3">
            <a:extLst>
              <a:ext uri="{FF2B5EF4-FFF2-40B4-BE49-F238E27FC236}">
                <a16:creationId xmlns:a16="http://schemas.microsoft.com/office/drawing/2014/main" id="{52D9C1FE-5A79-5494-7DDA-EC179583064D}"/>
              </a:ext>
            </a:extLst>
          </p:cNvPr>
          <p:cNvSpPr txBox="1">
            <a:spLocks/>
          </p:cNvSpPr>
          <p:nvPr/>
        </p:nvSpPr>
        <p:spPr bwMode="gray">
          <a:xfrm>
            <a:off x="4243753" y="1908000"/>
            <a:ext cx="2880000" cy="357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0" indent="0">
              <a:lnSpc>
                <a:spcPct val="90000"/>
              </a:lnSpc>
              <a:spcAft>
                <a:spcPts val="18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Erläuterung/</a:t>
            </a:r>
            <a:b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Anmerkungen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Inhaltsplatzhalter 3">
            <a:extLst>
              <a:ext uri="{FF2B5EF4-FFF2-40B4-BE49-F238E27FC236}">
                <a16:creationId xmlns:a16="http://schemas.microsoft.com/office/drawing/2014/main" id="{C5F310B2-9A1F-0EF7-00F8-87963F891AFA}"/>
              </a:ext>
            </a:extLst>
          </p:cNvPr>
          <p:cNvSpPr txBox="1">
            <a:spLocks/>
          </p:cNvSpPr>
          <p:nvPr/>
        </p:nvSpPr>
        <p:spPr bwMode="gray">
          <a:xfrm>
            <a:off x="7947435" y="1908000"/>
            <a:ext cx="2880000" cy="357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0" indent="0">
              <a:lnSpc>
                <a:spcPct val="90000"/>
              </a:lnSpc>
              <a:spcAft>
                <a:spcPts val="18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Bedeutung für Ihr </a:t>
            </a:r>
            <a:b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</a:b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Unternehmen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(consetetur sadipscing elitr)</a:t>
            </a:r>
          </a:p>
          <a:p>
            <a:pPr marL="0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(consetetur sadipscing elitr)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DD11851-19BB-3ED4-3AAB-6E03F6E69958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2297000C-872F-F394-D9B1-E0D67A160B7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243753" y="1800000"/>
            <a:ext cx="720002" cy="720000"/>
            <a:chOff x="4243753" y="1692000"/>
            <a:chExt cx="720002" cy="720000"/>
          </a:xfrm>
        </p:grpSpPr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C8AABD33-578D-0AC8-149D-096D47F44E6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3753" y="1692000"/>
              <a:ext cx="720002" cy="720000"/>
              <a:chOff x="4396880" y="2233365"/>
              <a:chExt cx="719172" cy="719170"/>
            </a:xfrm>
          </p:grpSpPr>
          <p:sp>
            <p:nvSpPr>
              <p:cNvPr id="88" name="Oval 7">
                <a:extLst>
                  <a:ext uri="{FF2B5EF4-FFF2-40B4-BE49-F238E27FC236}">
                    <a16:creationId xmlns:a16="http://schemas.microsoft.com/office/drawing/2014/main" id="{44F9759C-3232-F037-B921-9BF1F16F906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9" name="Oval 7">
                <a:extLst>
                  <a:ext uri="{FF2B5EF4-FFF2-40B4-BE49-F238E27FC236}">
                    <a16:creationId xmlns:a16="http://schemas.microsoft.com/office/drawing/2014/main" id="{2F4CD153-2AA3-FE13-E56F-5727931DB71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468102" y="2304587"/>
                <a:ext cx="576729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ICON">
              <a:extLst>
                <a:ext uri="{FF2B5EF4-FFF2-40B4-BE49-F238E27FC236}">
                  <a16:creationId xmlns:a16="http://schemas.microsoft.com/office/drawing/2014/main" id="{1D64921E-E89A-6259-6831-E4F19DA5820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435893" y="1890000"/>
              <a:ext cx="335722" cy="324000"/>
              <a:chOff x="7252676" y="3949295"/>
              <a:chExt cx="680030" cy="656286"/>
            </a:xfrm>
            <a:no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3842FC72-2C47-CCC6-E521-A115CEC1B531}"/>
                  </a:ext>
                </a:extLst>
              </p:cNvPr>
              <p:cNvSpPr/>
              <p:nvPr/>
            </p:nvSpPr>
            <p:spPr bwMode="gray">
              <a:xfrm>
                <a:off x="7379848" y="4214168"/>
                <a:ext cx="251352" cy="23382"/>
              </a:xfrm>
              <a:custGeom>
                <a:avLst/>
                <a:gdLst>
                  <a:gd name="connsiteX0" fmla="*/ 242694 w 252255"/>
                  <a:gd name="connsiteY0" fmla="*/ 13199 h 23465"/>
                  <a:gd name="connsiteX1" fmla="*/ 13199 w 252255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255" h="23465">
                    <a:moveTo>
                      <a:pt x="242694" y="13199"/>
                    </a:move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0E820D15-330E-D941-63FA-412C131B6A02}"/>
                  </a:ext>
                </a:extLst>
              </p:cNvPr>
              <p:cNvSpPr/>
              <p:nvPr/>
            </p:nvSpPr>
            <p:spPr bwMode="gray">
              <a:xfrm>
                <a:off x="7379848" y="4150114"/>
                <a:ext cx="251352" cy="23382"/>
              </a:xfrm>
              <a:custGeom>
                <a:avLst/>
                <a:gdLst>
                  <a:gd name="connsiteX0" fmla="*/ 242694 w 252255"/>
                  <a:gd name="connsiteY0" fmla="*/ 13199 h 23465"/>
                  <a:gd name="connsiteX1" fmla="*/ 13199 w 252255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52255" h="23465">
                    <a:moveTo>
                      <a:pt x="242694" y="13199"/>
                    </a:move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5447090B-D154-A54B-9D8A-C93930F57A97}"/>
                  </a:ext>
                </a:extLst>
              </p:cNvPr>
              <p:cNvSpPr/>
              <p:nvPr/>
            </p:nvSpPr>
            <p:spPr bwMode="gray">
              <a:xfrm>
                <a:off x="7414360" y="3949295"/>
                <a:ext cx="181207" cy="116908"/>
              </a:xfrm>
              <a:custGeom>
                <a:avLst/>
                <a:gdLst>
                  <a:gd name="connsiteX0" fmla="*/ 162517 w 181858"/>
                  <a:gd name="connsiteY0" fmla="*/ 13199 h 117328"/>
                  <a:gd name="connsiteX1" fmla="*/ 24099 w 181858"/>
                  <a:gd name="connsiteY1" fmla="*/ 13199 h 117328"/>
                  <a:gd name="connsiteX2" fmla="*/ 13199 w 181858"/>
                  <a:gd name="connsiteY2" fmla="*/ 24099 h 117328"/>
                  <a:gd name="connsiteX3" fmla="*/ 13199 w 181858"/>
                  <a:gd name="connsiteY3" fmla="*/ 83532 h 117328"/>
                  <a:gd name="connsiteX4" fmla="*/ 36202 w 181858"/>
                  <a:gd name="connsiteY4" fmla="*/ 106534 h 117328"/>
                  <a:gd name="connsiteX5" fmla="*/ 36554 w 181858"/>
                  <a:gd name="connsiteY5" fmla="*/ 106534 h 117328"/>
                  <a:gd name="connsiteX6" fmla="*/ 58072 w 181858"/>
                  <a:gd name="connsiteY6" fmla="*/ 91651 h 117328"/>
                  <a:gd name="connsiteX7" fmla="*/ 108206 w 181858"/>
                  <a:gd name="connsiteY7" fmla="*/ 71318 h 117328"/>
                  <a:gd name="connsiteX8" fmla="*/ 128539 w 181858"/>
                  <a:gd name="connsiteY8" fmla="*/ 91651 h 117328"/>
                  <a:gd name="connsiteX9" fmla="*/ 150063 w 181858"/>
                  <a:gd name="connsiteY9" fmla="*/ 106534 h 117328"/>
                  <a:gd name="connsiteX10" fmla="*/ 150415 w 181858"/>
                  <a:gd name="connsiteY10" fmla="*/ 106534 h 117328"/>
                  <a:gd name="connsiteX11" fmla="*/ 173417 w 181858"/>
                  <a:gd name="connsiteY11" fmla="*/ 83532 h 117328"/>
                  <a:gd name="connsiteX12" fmla="*/ 173417 w 181858"/>
                  <a:gd name="connsiteY12" fmla="*/ 24094 h 117328"/>
                  <a:gd name="connsiteX13" fmla="*/ 162517 w 181858"/>
                  <a:gd name="connsiteY13" fmla="*/ 13199 h 117328"/>
                  <a:gd name="connsiteX14" fmla="*/ 162517 w 181858"/>
                  <a:gd name="connsiteY14" fmla="*/ 13199 h 117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1858" h="117328">
                    <a:moveTo>
                      <a:pt x="162517" y="13199"/>
                    </a:moveTo>
                    <a:lnTo>
                      <a:pt x="24099" y="13199"/>
                    </a:lnTo>
                    <a:cubicBezTo>
                      <a:pt x="18080" y="13199"/>
                      <a:pt x="13199" y="18080"/>
                      <a:pt x="13199" y="24099"/>
                    </a:cubicBezTo>
                    <a:lnTo>
                      <a:pt x="13199" y="83532"/>
                    </a:lnTo>
                    <a:cubicBezTo>
                      <a:pt x="13199" y="96233"/>
                      <a:pt x="23501" y="106534"/>
                      <a:pt x="36202" y="106534"/>
                    </a:cubicBezTo>
                    <a:lnTo>
                      <a:pt x="36554" y="106534"/>
                    </a:lnTo>
                    <a:cubicBezTo>
                      <a:pt x="46075" y="106376"/>
                      <a:pt x="54569" y="100504"/>
                      <a:pt x="58072" y="91651"/>
                    </a:cubicBezTo>
                    <a:cubicBezTo>
                      <a:pt x="66302" y="72192"/>
                      <a:pt x="88747" y="63088"/>
                      <a:pt x="108206" y="71318"/>
                    </a:cubicBezTo>
                    <a:cubicBezTo>
                      <a:pt x="117375" y="75190"/>
                      <a:pt x="124667" y="82488"/>
                      <a:pt x="128539" y="91651"/>
                    </a:cubicBezTo>
                    <a:cubicBezTo>
                      <a:pt x="132047" y="100504"/>
                      <a:pt x="140542" y="106376"/>
                      <a:pt x="150063" y="106534"/>
                    </a:cubicBezTo>
                    <a:lnTo>
                      <a:pt x="150415" y="106534"/>
                    </a:lnTo>
                    <a:cubicBezTo>
                      <a:pt x="163116" y="106534"/>
                      <a:pt x="173417" y="96233"/>
                      <a:pt x="173417" y="83532"/>
                    </a:cubicBezTo>
                    <a:lnTo>
                      <a:pt x="173417" y="24094"/>
                    </a:lnTo>
                    <a:cubicBezTo>
                      <a:pt x="173417" y="18080"/>
                      <a:pt x="168536" y="13199"/>
                      <a:pt x="162517" y="13199"/>
                    </a:cubicBezTo>
                    <a:cubicBezTo>
                      <a:pt x="162517" y="13199"/>
                      <a:pt x="162517" y="13199"/>
                      <a:pt x="162517" y="131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: Form 15">
                <a:extLst>
                  <a:ext uri="{FF2B5EF4-FFF2-40B4-BE49-F238E27FC236}">
                    <a16:creationId xmlns:a16="http://schemas.microsoft.com/office/drawing/2014/main" id="{4C29301B-7F44-4103-A71C-BAA2505A533A}"/>
                  </a:ext>
                </a:extLst>
              </p:cNvPr>
              <p:cNvSpPr/>
              <p:nvPr/>
            </p:nvSpPr>
            <p:spPr bwMode="gray">
              <a:xfrm>
                <a:off x="7862561" y="4097237"/>
                <a:ext cx="70145" cy="450095"/>
              </a:xfrm>
              <a:custGeom>
                <a:avLst/>
                <a:gdLst>
                  <a:gd name="connsiteX0" fmla="*/ 38108 w 70396"/>
                  <a:gd name="connsiteY0" fmla="*/ 441899 h 451714"/>
                  <a:gd name="connsiteX1" fmla="*/ 38108 w 70396"/>
                  <a:gd name="connsiteY1" fmla="*/ 441899 h 451714"/>
                  <a:gd name="connsiteX2" fmla="*/ 62249 w 70396"/>
                  <a:gd name="connsiteY2" fmla="*/ 417630 h 451714"/>
                  <a:gd name="connsiteX3" fmla="*/ 61668 w 70396"/>
                  <a:gd name="connsiteY3" fmla="*/ 13199 h 451714"/>
                  <a:gd name="connsiteX4" fmla="*/ 13199 w 70396"/>
                  <a:gd name="connsiteY4" fmla="*/ 13393 h 451714"/>
                  <a:gd name="connsiteX5" fmla="*/ 13780 w 70396"/>
                  <a:gd name="connsiteY5" fmla="*/ 417695 h 451714"/>
                  <a:gd name="connsiteX6" fmla="*/ 38044 w 70396"/>
                  <a:gd name="connsiteY6" fmla="*/ 441899 h 451714"/>
                  <a:gd name="connsiteX7" fmla="*/ 38108 w 70396"/>
                  <a:gd name="connsiteY7" fmla="*/ 441899 h 45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396" h="451714">
                    <a:moveTo>
                      <a:pt x="38108" y="441899"/>
                    </a:moveTo>
                    <a:lnTo>
                      <a:pt x="38108" y="441899"/>
                    </a:lnTo>
                    <a:cubicBezTo>
                      <a:pt x="51472" y="441841"/>
                      <a:pt x="62266" y="430988"/>
                      <a:pt x="62249" y="417630"/>
                    </a:cubicBezTo>
                    <a:lnTo>
                      <a:pt x="61668" y="13199"/>
                    </a:lnTo>
                    <a:lnTo>
                      <a:pt x="13199" y="13393"/>
                    </a:lnTo>
                    <a:lnTo>
                      <a:pt x="13780" y="417695"/>
                    </a:lnTo>
                    <a:cubicBezTo>
                      <a:pt x="13798" y="431082"/>
                      <a:pt x="24662" y="441917"/>
                      <a:pt x="38044" y="441899"/>
                    </a:cubicBezTo>
                    <a:cubicBezTo>
                      <a:pt x="38067" y="441899"/>
                      <a:pt x="38091" y="441899"/>
                      <a:pt x="38108" y="4418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CA29951E-384B-423B-BE89-D06BE1E47623}"/>
                  </a:ext>
                </a:extLst>
              </p:cNvPr>
              <p:cNvSpPr/>
              <p:nvPr/>
            </p:nvSpPr>
            <p:spPr bwMode="gray">
              <a:xfrm>
                <a:off x="7862561" y="3997660"/>
                <a:ext cx="70145" cy="122754"/>
              </a:xfrm>
              <a:custGeom>
                <a:avLst/>
                <a:gdLst>
                  <a:gd name="connsiteX0" fmla="*/ 37434 w 70396"/>
                  <a:gd name="connsiteY0" fmla="*/ 13199 h 123194"/>
                  <a:gd name="connsiteX1" fmla="*/ 37434 w 70396"/>
                  <a:gd name="connsiteY1" fmla="*/ 13199 h 123194"/>
                  <a:gd name="connsiteX2" fmla="*/ 61668 w 70396"/>
                  <a:gd name="connsiteY2" fmla="*/ 37433 h 123194"/>
                  <a:gd name="connsiteX3" fmla="*/ 61668 w 70396"/>
                  <a:gd name="connsiteY3" fmla="*/ 37433 h 123194"/>
                  <a:gd name="connsiteX4" fmla="*/ 61668 w 70396"/>
                  <a:gd name="connsiteY4" fmla="*/ 113134 h 123194"/>
                  <a:gd name="connsiteX5" fmla="*/ 13199 w 70396"/>
                  <a:gd name="connsiteY5" fmla="*/ 113134 h 123194"/>
                  <a:gd name="connsiteX6" fmla="*/ 13199 w 70396"/>
                  <a:gd name="connsiteY6" fmla="*/ 37433 h 123194"/>
                  <a:gd name="connsiteX7" fmla="*/ 37434 w 70396"/>
                  <a:gd name="connsiteY7" fmla="*/ 13199 h 123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396" h="123194">
                    <a:moveTo>
                      <a:pt x="37434" y="13199"/>
                    </a:moveTo>
                    <a:lnTo>
                      <a:pt x="37434" y="13199"/>
                    </a:lnTo>
                    <a:cubicBezTo>
                      <a:pt x="50821" y="13199"/>
                      <a:pt x="61668" y="24052"/>
                      <a:pt x="61668" y="37433"/>
                    </a:cubicBezTo>
                    <a:cubicBezTo>
                      <a:pt x="61668" y="37433"/>
                      <a:pt x="61668" y="37433"/>
                      <a:pt x="61668" y="37433"/>
                    </a:cubicBezTo>
                    <a:lnTo>
                      <a:pt x="61668" y="113134"/>
                    </a:lnTo>
                    <a:lnTo>
                      <a:pt x="13199" y="113134"/>
                    </a:lnTo>
                    <a:lnTo>
                      <a:pt x="13199" y="37433"/>
                    </a:lnTo>
                    <a:cubicBezTo>
                      <a:pt x="13205" y="24052"/>
                      <a:pt x="24052" y="13199"/>
                      <a:pt x="37434" y="131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14BBBF65-BF79-C8F9-FAE8-7A0F94729F72}"/>
                  </a:ext>
                </a:extLst>
              </p:cNvPr>
              <p:cNvSpPr/>
              <p:nvPr/>
            </p:nvSpPr>
            <p:spPr bwMode="gray">
              <a:xfrm>
                <a:off x="7886995" y="4524494"/>
                <a:ext cx="23382" cy="75990"/>
              </a:xfrm>
              <a:custGeom>
                <a:avLst/>
                <a:gdLst>
                  <a:gd name="connsiteX0" fmla="*/ 13200 w 23465"/>
                  <a:gd name="connsiteY0" fmla="*/ 13199 h 76263"/>
                  <a:gd name="connsiteX1" fmla="*/ 13200 w 23465"/>
                  <a:gd name="connsiteY1" fmla="*/ 65440 h 76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465" h="76263">
                    <a:moveTo>
                      <a:pt x="13200" y="13199"/>
                    </a:moveTo>
                    <a:lnTo>
                      <a:pt x="13200" y="6544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E152ACCB-670D-7556-0DF1-2F9DF3B4185B}"/>
                  </a:ext>
                </a:extLst>
              </p:cNvPr>
              <p:cNvSpPr/>
              <p:nvPr/>
            </p:nvSpPr>
            <p:spPr bwMode="gray">
              <a:xfrm>
                <a:off x="7294021" y="3997660"/>
                <a:ext cx="514395" cy="607921"/>
              </a:xfrm>
              <a:custGeom>
                <a:avLst/>
                <a:gdLst>
                  <a:gd name="connsiteX0" fmla="*/ 456454 w 516244"/>
                  <a:gd name="connsiteY0" fmla="*/ 13199 h 610107"/>
                  <a:gd name="connsiteX1" fmla="*/ 507111 w 516244"/>
                  <a:gd name="connsiteY1" fmla="*/ 13199 h 610107"/>
                  <a:gd name="connsiteX2" fmla="*/ 507111 w 516244"/>
                  <a:gd name="connsiteY2" fmla="*/ 484889 h 610107"/>
                  <a:gd name="connsiteX3" fmla="*/ 392528 w 516244"/>
                  <a:gd name="connsiteY3" fmla="*/ 599471 h 610107"/>
                  <a:gd name="connsiteX4" fmla="*/ 13199 w 516244"/>
                  <a:gd name="connsiteY4" fmla="*/ 599471 h 610107"/>
                  <a:gd name="connsiteX5" fmla="*/ 13199 w 516244"/>
                  <a:gd name="connsiteY5" fmla="*/ 548815 h 61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244" h="610107">
                    <a:moveTo>
                      <a:pt x="456454" y="13199"/>
                    </a:moveTo>
                    <a:lnTo>
                      <a:pt x="507111" y="13199"/>
                    </a:lnTo>
                    <a:lnTo>
                      <a:pt x="507111" y="484889"/>
                    </a:lnTo>
                    <a:cubicBezTo>
                      <a:pt x="507111" y="548170"/>
                      <a:pt x="455809" y="599471"/>
                      <a:pt x="392528" y="599471"/>
                    </a:cubicBezTo>
                    <a:lnTo>
                      <a:pt x="13199" y="599471"/>
                    </a:lnTo>
                    <a:lnTo>
                      <a:pt x="13199" y="54881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0" name="Freihandform: Form 19">
                <a:extLst>
                  <a:ext uri="{FF2B5EF4-FFF2-40B4-BE49-F238E27FC236}">
                    <a16:creationId xmlns:a16="http://schemas.microsoft.com/office/drawing/2014/main" id="{36A12C14-26B9-55CB-5C57-1DE792B4A1E4}"/>
                  </a:ext>
                </a:extLst>
              </p:cNvPr>
              <p:cNvSpPr/>
              <p:nvPr/>
            </p:nvSpPr>
            <p:spPr bwMode="gray">
              <a:xfrm>
                <a:off x="7252676" y="3949295"/>
                <a:ext cx="508549" cy="607921"/>
              </a:xfrm>
              <a:custGeom>
                <a:avLst/>
                <a:gdLst>
                  <a:gd name="connsiteX0" fmla="*/ 138571 w 510378"/>
                  <a:gd name="connsiteY0" fmla="*/ 13199 h 610107"/>
                  <a:gd name="connsiteX1" fmla="*/ 13199 w 510378"/>
                  <a:gd name="connsiteY1" fmla="*/ 13199 h 610107"/>
                  <a:gd name="connsiteX2" fmla="*/ 13199 w 510378"/>
                  <a:gd name="connsiteY2" fmla="*/ 597354 h 610107"/>
                  <a:gd name="connsiteX3" fmla="*/ 394505 w 510378"/>
                  <a:gd name="connsiteY3" fmla="*/ 597354 h 610107"/>
                  <a:gd name="connsiteX4" fmla="*/ 426283 w 510378"/>
                  <a:gd name="connsiteY4" fmla="*/ 565575 h 610107"/>
                  <a:gd name="connsiteX5" fmla="*/ 426283 w 510378"/>
                  <a:gd name="connsiteY5" fmla="*/ 525690 h 610107"/>
                  <a:gd name="connsiteX6" fmla="*/ 466169 w 510378"/>
                  <a:gd name="connsiteY6" fmla="*/ 525690 h 610107"/>
                  <a:gd name="connsiteX7" fmla="*/ 497947 w 510378"/>
                  <a:gd name="connsiteY7" fmla="*/ 493911 h 610107"/>
                  <a:gd name="connsiteX8" fmla="*/ 497947 w 510378"/>
                  <a:gd name="connsiteY8" fmla="*/ 13199 h 610107"/>
                  <a:gd name="connsiteX9" fmla="*/ 372576 w 510378"/>
                  <a:gd name="connsiteY9" fmla="*/ 13199 h 610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10378" h="610107">
                    <a:moveTo>
                      <a:pt x="138571" y="13199"/>
                    </a:moveTo>
                    <a:lnTo>
                      <a:pt x="13199" y="13199"/>
                    </a:lnTo>
                    <a:lnTo>
                      <a:pt x="13199" y="597354"/>
                    </a:lnTo>
                    <a:lnTo>
                      <a:pt x="394505" y="597354"/>
                    </a:lnTo>
                    <a:cubicBezTo>
                      <a:pt x="412057" y="597354"/>
                      <a:pt x="426283" y="583128"/>
                      <a:pt x="426283" y="565575"/>
                    </a:cubicBezTo>
                    <a:lnTo>
                      <a:pt x="426283" y="525690"/>
                    </a:lnTo>
                    <a:lnTo>
                      <a:pt x="466169" y="525690"/>
                    </a:lnTo>
                    <a:cubicBezTo>
                      <a:pt x="483721" y="525690"/>
                      <a:pt x="497947" y="511464"/>
                      <a:pt x="497947" y="493911"/>
                    </a:cubicBezTo>
                    <a:lnTo>
                      <a:pt x="497947" y="13199"/>
                    </a:lnTo>
                    <a:lnTo>
                      <a:pt x="372576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1" name="Freihandform: Form 20">
                <a:extLst>
                  <a:ext uri="{FF2B5EF4-FFF2-40B4-BE49-F238E27FC236}">
                    <a16:creationId xmlns:a16="http://schemas.microsoft.com/office/drawing/2014/main" id="{B63CAE49-3453-0C0E-8669-92C77F28B82C}"/>
                  </a:ext>
                </a:extLst>
              </p:cNvPr>
              <p:cNvSpPr/>
              <p:nvPr/>
            </p:nvSpPr>
            <p:spPr bwMode="gray">
              <a:xfrm>
                <a:off x="7379849" y="4278221"/>
                <a:ext cx="251352" cy="64300"/>
              </a:xfrm>
              <a:custGeom>
                <a:avLst/>
                <a:gdLst>
                  <a:gd name="connsiteX0" fmla="*/ 242694 w 252255"/>
                  <a:gd name="connsiteY0" fmla="*/ 13199 h 64530"/>
                  <a:gd name="connsiteX1" fmla="*/ 242694 w 252255"/>
                  <a:gd name="connsiteY1" fmla="*/ 56470 h 64530"/>
                  <a:gd name="connsiteX2" fmla="*/ 13199 w 252255"/>
                  <a:gd name="connsiteY2" fmla="*/ 56470 h 64530"/>
                  <a:gd name="connsiteX3" fmla="*/ 13199 w 252255"/>
                  <a:gd name="connsiteY3" fmla="*/ 13199 h 64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255" h="64530">
                    <a:moveTo>
                      <a:pt x="242694" y="13199"/>
                    </a:moveTo>
                    <a:lnTo>
                      <a:pt x="242694" y="56470"/>
                    </a:lnTo>
                    <a:lnTo>
                      <a:pt x="13199" y="56470"/>
                    </a:lnTo>
                    <a:lnTo>
                      <a:pt x="13199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E550A161-6D0D-6FAC-5174-CDC815AA1DC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1800000"/>
            <a:ext cx="720002" cy="720000"/>
            <a:chOff x="540000" y="1692000"/>
            <a:chExt cx="720002" cy="720000"/>
          </a:xfrm>
        </p:grpSpPr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7B32C1B7-01DD-2ACA-42BC-086926A501B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1692000"/>
              <a:ext cx="720002" cy="720000"/>
              <a:chOff x="7075896" y="2233365"/>
              <a:chExt cx="719172" cy="719170"/>
            </a:xfrm>
          </p:grpSpPr>
          <p:sp>
            <p:nvSpPr>
              <p:cNvPr id="71" name="Oval 2">
                <a:extLst>
                  <a:ext uri="{FF2B5EF4-FFF2-40B4-BE49-F238E27FC236}">
                    <a16:creationId xmlns:a16="http://schemas.microsoft.com/office/drawing/2014/main" id="{176F987B-D739-7387-2FC3-10F8D1E09B0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Oval 2">
                <a:extLst>
                  <a:ext uri="{FF2B5EF4-FFF2-40B4-BE49-F238E27FC236}">
                    <a16:creationId xmlns:a16="http://schemas.microsoft.com/office/drawing/2014/main" id="{F18925D0-C130-2FEF-6CE2-65BBD7C43E9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ICON">
              <a:extLst>
                <a:ext uri="{FF2B5EF4-FFF2-40B4-BE49-F238E27FC236}">
                  <a16:creationId xmlns:a16="http://schemas.microsoft.com/office/drawing/2014/main" id="{6B2A4DF4-77A1-2D8E-A37F-C951EBABC75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5301" y="1892693"/>
              <a:ext cx="324000" cy="280513"/>
              <a:chOff x="9673717" y="1881850"/>
              <a:chExt cx="776507" cy="672284"/>
            </a:xfrm>
            <a:noFill/>
          </p:grpSpPr>
          <p:sp>
            <p:nvSpPr>
              <p:cNvPr id="23" name="Freihandform: Form 22">
                <a:extLst>
                  <a:ext uri="{FF2B5EF4-FFF2-40B4-BE49-F238E27FC236}">
                    <a16:creationId xmlns:a16="http://schemas.microsoft.com/office/drawing/2014/main" id="{A78DEBEA-A986-9765-1CC1-776C750D6025}"/>
                  </a:ext>
                </a:extLst>
              </p:cNvPr>
              <p:cNvSpPr/>
              <p:nvPr/>
            </p:nvSpPr>
            <p:spPr bwMode="gray">
              <a:xfrm>
                <a:off x="9923794" y="2117268"/>
                <a:ext cx="29227" cy="29227"/>
              </a:xfrm>
              <a:custGeom>
                <a:avLst/>
                <a:gdLst>
                  <a:gd name="connsiteX0" fmla="*/ 20538 w 29332"/>
                  <a:gd name="connsiteY0" fmla="*/ 16866 h 29332"/>
                  <a:gd name="connsiteX1" fmla="*/ 16872 w 29332"/>
                  <a:gd name="connsiteY1" fmla="*/ 13199 h 29332"/>
                  <a:gd name="connsiteX2" fmla="*/ 13199 w 29332"/>
                  <a:gd name="connsiteY2" fmla="*/ 16866 h 29332"/>
                  <a:gd name="connsiteX3" fmla="*/ 13199 w 29332"/>
                  <a:gd name="connsiteY3" fmla="*/ 16866 h 29332"/>
                  <a:gd name="connsiteX4" fmla="*/ 16872 w 29332"/>
                  <a:gd name="connsiteY4" fmla="*/ 20538 h 29332"/>
                  <a:gd name="connsiteX5" fmla="*/ 16872 w 29332"/>
                  <a:gd name="connsiteY5" fmla="*/ 20538 h 29332"/>
                  <a:gd name="connsiteX6" fmla="*/ 20538 w 29332"/>
                  <a:gd name="connsiteY6" fmla="*/ 16866 h 29332"/>
                  <a:gd name="connsiteX7" fmla="*/ 20538 w 29332"/>
                  <a:gd name="connsiteY7" fmla="*/ 16866 h 2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332" h="29332">
                    <a:moveTo>
                      <a:pt x="20538" y="16866"/>
                    </a:moveTo>
                    <a:cubicBezTo>
                      <a:pt x="20538" y="14842"/>
                      <a:pt x="18896" y="13199"/>
                      <a:pt x="16872" y="13199"/>
                    </a:cubicBezTo>
                    <a:cubicBezTo>
                      <a:pt x="14842" y="13193"/>
                      <a:pt x="13199" y="14842"/>
                      <a:pt x="13199" y="16866"/>
                    </a:cubicBezTo>
                    <a:cubicBezTo>
                      <a:pt x="13199" y="16866"/>
                      <a:pt x="13199" y="16866"/>
                      <a:pt x="13199" y="16866"/>
                    </a:cubicBezTo>
                    <a:cubicBezTo>
                      <a:pt x="13199" y="18896"/>
                      <a:pt x="14842" y="20538"/>
                      <a:pt x="16872" y="20538"/>
                    </a:cubicBezTo>
                    <a:cubicBezTo>
                      <a:pt x="16872" y="20538"/>
                      <a:pt x="16872" y="20538"/>
                      <a:pt x="16872" y="20538"/>
                    </a:cubicBezTo>
                    <a:cubicBezTo>
                      <a:pt x="18896" y="20538"/>
                      <a:pt x="20538" y="18896"/>
                      <a:pt x="20538" y="16866"/>
                    </a:cubicBezTo>
                    <a:cubicBezTo>
                      <a:pt x="20538" y="16866"/>
                      <a:pt x="20538" y="16866"/>
                      <a:pt x="20538" y="1686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4" name="Freihandform: Form 23">
                <a:extLst>
                  <a:ext uri="{FF2B5EF4-FFF2-40B4-BE49-F238E27FC236}">
                    <a16:creationId xmlns:a16="http://schemas.microsoft.com/office/drawing/2014/main" id="{179234DC-F5FC-829A-2783-CB71F72118CC}"/>
                  </a:ext>
                </a:extLst>
              </p:cNvPr>
              <p:cNvSpPr/>
              <p:nvPr/>
            </p:nvSpPr>
            <p:spPr bwMode="gray">
              <a:xfrm>
                <a:off x="10351972" y="1947271"/>
                <a:ext cx="29227" cy="29227"/>
              </a:xfrm>
              <a:custGeom>
                <a:avLst/>
                <a:gdLst>
                  <a:gd name="connsiteX0" fmla="*/ 20542 w 29332"/>
                  <a:gd name="connsiteY0" fmla="*/ 16866 h 29332"/>
                  <a:gd name="connsiteX1" fmla="*/ 16871 w 29332"/>
                  <a:gd name="connsiteY1" fmla="*/ 13199 h 29332"/>
                  <a:gd name="connsiteX2" fmla="*/ 13199 w 29332"/>
                  <a:gd name="connsiteY2" fmla="*/ 16866 h 29332"/>
                  <a:gd name="connsiteX3" fmla="*/ 13199 w 29332"/>
                  <a:gd name="connsiteY3" fmla="*/ 16866 h 29332"/>
                  <a:gd name="connsiteX4" fmla="*/ 16871 w 29332"/>
                  <a:gd name="connsiteY4" fmla="*/ 20539 h 29332"/>
                  <a:gd name="connsiteX5" fmla="*/ 16871 w 29332"/>
                  <a:gd name="connsiteY5" fmla="*/ 20539 h 29332"/>
                  <a:gd name="connsiteX6" fmla="*/ 20542 w 29332"/>
                  <a:gd name="connsiteY6" fmla="*/ 16866 h 29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332" h="29332">
                    <a:moveTo>
                      <a:pt x="20542" y="16866"/>
                    </a:moveTo>
                    <a:cubicBezTo>
                      <a:pt x="20542" y="14842"/>
                      <a:pt x="18898" y="13199"/>
                      <a:pt x="16871" y="13199"/>
                    </a:cubicBezTo>
                    <a:cubicBezTo>
                      <a:pt x="14844" y="13199"/>
                      <a:pt x="13200" y="14842"/>
                      <a:pt x="13199" y="16866"/>
                    </a:cubicBezTo>
                    <a:cubicBezTo>
                      <a:pt x="13199" y="16866"/>
                      <a:pt x="13199" y="16866"/>
                      <a:pt x="13199" y="16866"/>
                    </a:cubicBezTo>
                    <a:cubicBezTo>
                      <a:pt x="13199" y="18896"/>
                      <a:pt x="14843" y="20539"/>
                      <a:pt x="16871" y="20539"/>
                    </a:cubicBezTo>
                    <a:cubicBezTo>
                      <a:pt x="16871" y="20539"/>
                      <a:pt x="16871" y="20539"/>
                      <a:pt x="16871" y="20539"/>
                    </a:cubicBezTo>
                    <a:cubicBezTo>
                      <a:pt x="18898" y="20539"/>
                      <a:pt x="20542" y="18896"/>
                      <a:pt x="20542" y="1686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E9276DFE-45EE-FA0B-5F75-F4D0276EDB94}"/>
                  </a:ext>
                </a:extLst>
              </p:cNvPr>
              <p:cNvSpPr/>
              <p:nvPr/>
            </p:nvSpPr>
            <p:spPr bwMode="gray">
              <a:xfrm>
                <a:off x="9673717" y="2530752"/>
                <a:ext cx="742365" cy="23382"/>
              </a:xfrm>
              <a:custGeom>
                <a:avLst/>
                <a:gdLst>
                  <a:gd name="connsiteX0" fmla="*/ 13200 w 745034"/>
                  <a:gd name="connsiteY0" fmla="*/ 13199 h 23465"/>
                  <a:gd name="connsiteX1" fmla="*/ 737356 w 745034"/>
                  <a:gd name="connsiteY1" fmla="*/ 13199 h 23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45034" h="23465">
                    <a:moveTo>
                      <a:pt x="13200" y="13199"/>
                    </a:moveTo>
                    <a:lnTo>
                      <a:pt x="737356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94678345-8B9C-C405-D0BE-01D5657106D9}"/>
                  </a:ext>
                </a:extLst>
              </p:cNvPr>
              <p:cNvSpPr/>
              <p:nvPr/>
            </p:nvSpPr>
            <p:spPr bwMode="gray">
              <a:xfrm>
                <a:off x="9673717" y="2346171"/>
                <a:ext cx="105217" cy="138754"/>
              </a:xfrm>
              <a:custGeom>
                <a:avLst/>
                <a:gdLst>
                  <a:gd name="connsiteX0" fmla="*/ 13200 w 105595"/>
                  <a:gd name="connsiteY0" fmla="*/ 13200 h 275721"/>
                  <a:gd name="connsiteX1" fmla="*/ 92777 w 105595"/>
                  <a:gd name="connsiteY1" fmla="*/ 13200 h 275721"/>
                  <a:gd name="connsiteX2" fmla="*/ 92777 w 105595"/>
                  <a:gd name="connsiteY2" fmla="*/ 267345 h 275721"/>
                  <a:gd name="connsiteX3" fmla="*/ 13200 w 105595"/>
                  <a:gd name="connsiteY3" fmla="*/ 267345 h 275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275721">
                    <a:moveTo>
                      <a:pt x="13200" y="13200"/>
                    </a:moveTo>
                    <a:lnTo>
                      <a:pt x="92777" y="13200"/>
                    </a:lnTo>
                    <a:lnTo>
                      <a:pt x="92777" y="267345"/>
                    </a:lnTo>
                    <a:lnTo>
                      <a:pt x="13200" y="267345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1810D66A-4812-3338-BEC4-6FE5B8CE6E52}"/>
                  </a:ext>
                </a:extLst>
              </p:cNvPr>
              <p:cNvSpPr/>
              <p:nvPr/>
            </p:nvSpPr>
            <p:spPr bwMode="gray">
              <a:xfrm>
                <a:off x="10315985" y="2078750"/>
                <a:ext cx="105217" cy="409177"/>
              </a:xfrm>
              <a:custGeom>
                <a:avLst/>
                <a:gdLst>
                  <a:gd name="connsiteX0" fmla="*/ 13199 w 105595"/>
                  <a:gd name="connsiteY0" fmla="*/ 13199 h 410649"/>
                  <a:gd name="connsiteX1" fmla="*/ 92777 w 105595"/>
                  <a:gd name="connsiteY1" fmla="*/ 13199 h 410649"/>
                  <a:gd name="connsiteX2" fmla="*/ 92777 w 105595"/>
                  <a:gd name="connsiteY2" fmla="*/ 399258 h 410649"/>
                  <a:gd name="connsiteX3" fmla="*/ 13199 w 105595"/>
                  <a:gd name="connsiteY3" fmla="*/ 399258 h 410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410649">
                    <a:moveTo>
                      <a:pt x="13199" y="13199"/>
                    </a:moveTo>
                    <a:lnTo>
                      <a:pt x="92777" y="13199"/>
                    </a:lnTo>
                    <a:lnTo>
                      <a:pt x="92777" y="399258"/>
                    </a:lnTo>
                    <a:lnTo>
                      <a:pt x="13199" y="399258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116E04C7-75F4-8CF9-4C7C-7665BF910C6B}"/>
                  </a:ext>
                </a:extLst>
              </p:cNvPr>
              <p:cNvSpPr/>
              <p:nvPr/>
            </p:nvSpPr>
            <p:spPr bwMode="gray">
              <a:xfrm>
                <a:off x="9887810" y="2291625"/>
                <a:ext cx="105217" cy="197321"/>
              </a:xfrm>
              <a:custGeom>
                <a:avLst/>
                <a:gdLst>
                  <a:gd name="connsiteX0" fmla="*/ 13199 w 105595"/>
                  <a:gd name="connsiteY0" fmla="*/ 13200 h 416515"/>
                  <a:gd name="connsiteX1" fmla="*/ 92777 w 105595"/>
                  <a:gd name="connsiteY1" fmla="*/ 13200 h 416515"/>
                  <a:gd name="connsiteX2" fmla="*/ 92777 w 105595"/>
                  <a:gd name="connsiteY2" fmla="*/ 404099 h 416515"/>
                  <a:gd name="connsiteX3" fmla="*/ 13199 w 105595"/>
                  <a:gd name="connsiteY3" fmla="*/ 404099 h 416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416515">
                    <a:moveTo>
                      <a:pt x="13199" y="13200"/>
                    </a:moveTo>
                    <a:lnTo>
                      <a:pt x="92777" y="13200"/>
                    </a:lnTo>
                    <a:lnTo>
                      <a:pt x="92777" y="404099"/>
                    </a:lnTo>
                    <a:lnTo>
                      <a:pt x="13199" y="40409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FEC394AA-07E9-FB5A-8C5A-235C76E2C30F}"/>
                  </a:ext>
                </a:extLst>
              </p:cNvPr>
              <p:cNvSpPr/>
              <p:nvPr/>
            </p:nvSpPr>
            <p:spPr bwMode="gray">
              <a:xfrm>
                <a:off x="9857259" y="2050719"/>
                <a:ext cx="163671" cy="163671"/>
              </a:xfrm>
              <a:custGeom>
                <a:avLst/>
                <a:gdLst>
                  <a:gd name="connsiteX0" fmla="*/ 96549 w 164259"/>
                  <a:gd name="connsiteY0" fmla="*/ 28769 h 164259"/>
                  <a:gd name="connsiteX1" fmla="*/ 138530 w 164259"/>
                  <a:gd name="connsiteY1" fmla="*/ 96549 h 164259"/>
                  <a:gd name="connsiteX2" fmla="*/ 70750 w 164259"/>
                  <a:gd name="connsiteY2" fmla="*/ 138530 h 164259"/>
                  <a:gd name="connsiteX3" fmla="*/ 28769 w 164259"/>
                  <a:gd name="connsiteY3" fmla="*/ 70750 h 164259"/>
                  <a:gd name="connsiteX4" fmla="*/ 96549 w 164259"/>
                  <a:gd name="connsiteY4" fmla="*/ 28769 h 16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59" h="164259">
                    <a:moveTo>
                      <a:pt x="96549" y="28769"/>
                    </a:moveTo>
                    <a:cubicBezTo>
                      <a:pt x="126858" y="35893"/>
                      <a:pt x="145654" y="66239"/>
                      <a:pt x="138530" y="96549"/>
                    </a:cubicBezTo>
                    <a:cubicBezTo>
                      <a:pt x="131405" y="126858"/>
                      <a:pt x="101059" y="145654"/>
                      <a:pt x="70750" y="138530"/>
                    </a:cubicBezTo>
                    <a:cubicBezTo>
                      <a:pt x="40440" y="131405"/>
                      <a:pt x="21645" y="101059"/>
                      <a:pt x="28769" y="70750"/>
                    </a:cubicBezTo>
                    <a:cubicBezTo>
                      <a:pt x="35893" y="40440"/>
                      <a:pt x="66239" y="21645"/>
                      <a:pt x="96549" y="2876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2EEFEE64-CD1E-11E5-92DB-37907D49804C}"/>
                  </a:ext>
                </a:extLst>
              </p:cNvPr>
              <p:cNvSpPr/>
              <p:nvPr/>
            </p:nvSpPr>
            <p:spPr bwMode="gray">
              <a:xfrm>
                <a:off x="10286553" y="1881850"/>
                <a:ext cx="163671" cy="163671"/>
              </a:xfrm>
              <a:custGeom>
                <a:avLst/>
                <a:gdLst>
                  <a:gd name="connsiteX0" fmla="*/ 137666 w 164259"/>
                  <a:gd name="connsiteY0" fmla="*/ 70799 h 164259"/>
                  <a:gd name="connsiteX1" fmla="*/ 94247 w 164259"/>
                  <a:gd name="connsiteY1" fmla="*/ 137666 h 164259"/>
                  <a:gd name="connsiteX2" fmla="*/ 27380 w 164259"/>
                  <a:gd name="connsiteY2" fmla="*/ 94247 h 164259"/>
                  <a:gd name="connsiteX3" fmla="*/ 70799 w 164259"/>
                  <a:gd name="connsiteY3" fmla="*/ 27379 h 164259"/>
                  <a:gd name="connsiteX4" fmla="*/ 137666 w 164259"/>
                  <a:gd name="connsiteY4" fmla="*/ 70799 h 16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259" h="164259">
                    <a:moveTo>
                      <a:pt x="137666" y="70799"/>
                    </a:moveTo>
                    <a:cubicBezTo>
                      <a:pt x="144141" y="101254"/>
                      <a:pt x="124701" y="131191"/>
                      <a:pt x="94247" y="137666"/>
                    </a:cubicBezTo>
                    <a:cubicBezTo>
                      <a:pt x="63792" y="144141"/>
                      <a:pt x="33854" y="124701"/>
                      <a:pt x="27380" y="94247"/>
                    </a:cubicBezTo>
                    <a:cubicBezTo>
                      <a:pt x="20905" y="63792"/>
                      <a:pt x="40344" y="33854"/>
                      <a:pt x="70799" y="27379"/>
                    </a:cubicBezTo>
                    <a:cubicBezTo>
                      <a:pt x="101254" y="20905"/>
                      <a:pt x="131191" y="40344"/>
                      <a:pt x="137666" y="7079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695D529F-7065-84E6-8D32-2EA62B1DDF87}"/>
                  </a:ext>
                </a:extLst>
              </p:cNvPr>
              <p:cNvSpPr/>
              <p:nvPr/>
            </p:nvSpPr>
            <p:spPr bwMode="gray">
              <a:xfrm>
                <a:off x="10101898" y="2215851"/>
                <a:ext cx="105217" cy="272136"/>
              </a:xfrm>
              <a:custGeom>
                <a:avLst/>
                <a:gdLst>
                  <a:gd name="connsiteX0" fmla="*/ 13199 w 105595"/>
                  <a:gd name="connsiteY0" fmla="*/ 13200 h 293320"/>
                  <a:gd name="connsiteX1" fmla="*/ 92777 w 105595"/>
                  <a:gd name="connsiteY1" fmla="*/ 13200 h 293320"/>
                  <a:gd name="connsiteX2" fmla="*/ 92777 w 105595"/>
                  <a:gd name="connsiteY2" fmla="*/ 281867 h 293320"/>
                  <a:gd name="connsiteX3" fmla="*/ 13199 w 105595"/>
                  <a:gd name="connsiteY3" fmla="*/ 281867 h 2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595" h="293320">
                    <a:moveTo>
                      <a:pt x="13199" y="13200"/>
                    </a:moveTo>
                    <a:lnTo>
                      <a:pt x="92777" y="13200"/>
                    </a:lnTo>
                    <a:lnTo>
                      <a:pt x="92777" y="281867"/>
                    </a:lnTo>
                    <a:lnTo>
                      <a:pt x="13199" y="281867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78FC94CC-83A5-627D-D7D3-E02660D77A23}"/>
                  </a:ext>
                </a:extLst>
              </p:cNvPr>
              <p:cNvSpPr/>
              <p:nvPr/>
            </p:nvSpPr>
            <p:spPr bwMode="gray">
              <a:xfrm>
                <a:off x="10107776" y="2034131"/>
                <a:ext cx="93527" cy="93527"/>
              </a:xfrm>
              <a:custGeom>
                <a:avLst/>
                <a:gdLst>
                  <a:gd name="connsiteX0" fmla="*/ 80972 w 93862"/>
                  <a:gd name="connsiteY0" fmla="*/ 47086 h 93862"/>
                  <a:gd name="connsiteX1" fmla="*/ 47085 w 93862"/>
                  <a:gd name="connsiteY1" fmla="*/ 80972 h 93862"/>
                  <a:gd name="connsiteX2" fmla="*/ 13199 w 93862"/>
                  <a:gd name="connsiteY2" fmla="*/ 47086 h 93862"/>
                  <a:gd name="connsiteX3" fmla="*/ 47085 w 93862"/>
                  <a:gd name="connsiteY3" fmla="*/ 13199 h 93862"/>
                  <a:gd name="connsiteX4" fmla="*/ 80972 w 93862"/>
                  <a:gd name="connsiteY4" fmla="*/ 47086 h 9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862" h="93862">
                    <a:moveTo>
                      <a:pt x="80972" y="47086"/>
                    </a:moveTo>
                    <a:cubicBezTo>
                      <a:pt x="80972" y="65801"/>
                      <a:pt x="65800" y="80972"/>
                      <a:pt x="47085" y="80972"/>
                    </a:cubicBezTo>
                    <a:cubicBezTo>
                      <a:pt x="28371" y="80972"/>
                      <a:pt x="13199" y="65801"/>
                      <a:pt x="13199" y="47086"/>
                    </a:cubicBezTo>
                    <a:cubicBezTo>
                      <a:pt x="13199" y="28371"/>
                      <a:pt x="28371" y="13199"/>
                      <a:pt x="47085" y="13199"/>
                    </a:cubicBezTo>
                    <a:cubicBezTo>
                      <a:pt x="65800" y="13199"/>
                      <a:pt x="80972" y="28371"/>
                      <a:pt x="80972" y="4708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4D5515A0-3302-058D-17EA-5B39966E8C86}"/>
                  </a:ext>
                </a:extLst>
              </p:cNvPr>
              <p:cNvSpPr/>
              <p:nvPr/>
            </p:nvSpPr>
            <p:spPr bwMode="gray">
              <a:xfrm>
                <a:off x="9676638" y="2184917"/>
                <a:ext cx="93527" cy="93527"/>
              </a:xfrm>
              <a:custGeom>
                <a:avLst/>
                <a:gdLst>
                  <a:gd name="connsiteX0" fmla="*/ 80974 w 93862"/>
                  <a:gd name="connsiteY0" fmla="*/ 47084 h 93862"/>
                  <a:gd name="connsiteX1" fmla="*/ 47084 w 93862"/>
                  <a:gd name="connsiteY1" fmla="*/ 13199 h 93862"/>
                  <a:gd name="connsiteX2" fmla="*/ 47084 w 93862"/>
                  <a:gd name="connsiteY2" fmla="*/ 13199 h 93862"/>
                  <a:gd name="connsiteX3" fmla="*/ 13199 w 93862"/>
                  <a:gd name="connsiteY3" fmla="*/ 47084 h 93862"/>
                  <a:gd name="connsiteX4" fmla="*/ 47084 w 93862"/>
                  <a:gd name="connsiteY4" fmla="*/ 80974 h 93862"/>
                  <a:gd name="connsiteX5" fmla="*/ 80974 w 93862"/>
                  <a:gd name="connsiteY5" fmla="*/ 47090 h 93862"/>
                  <a:gd name="connsiteX6" fmla="*/ 80974 w 93862"/>
                  <a:gd name="connsiteY6" fmla="*/ 47084 h 9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862" h="93862">
                    <a:moveTo>
                      <a:pt x="80974" y="47084"/>
                    </a:moveTo>
                    <a:cubicBezTo>
                      <a:pt x="80974" y="28370"/>
                      <a:pt x="65798" y="13199"/>
                      <a:pt x="47084" y="13199"/>
                    </a:cubicBezTo>
                    <a:cubicBezTo>
                      <a:pt x="47084" y="13199"/>
                      <a:pt x="47084" y="13199"/>
                      <a:pt x="47084" y="13199"/>
                    </a:cubicBezTo>
                    <a:cubicBezTo>
                      <a:pt x="28370" y="13199"/>
                      <a:pt x="13199" y="28370"/>
                      <a:pt x="13199" y="47084"/>
                    </a:cubicBezTo>
                    <a:cubicBezTo>
                      <a:pt x="13199" y="65803"/>
                      <a:pt x="28370" y="80974"/>
                      <a:pt x="47084" y="80974"/>
                    </a:cubicBezTo>
                    <a:cubicBezTo>
                      <a:pt x="65798" y="80974"/>
                      <a:pt x="80968" y="65803"/>
                      <a:pt x="80974" y="47090"/>
                    </a:cubicBezTo>
                    <a:cubicBezTo>
                      <a:pt x="80974" y="47090"/>
                      <a:pt x="80974" y="47090"/>
                      <a:pt x="80974" y="4708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461EFDAB-60FB-C9C5-E4CF-0B106CC2A6D9}"/>
                  </a:ext>
                </a:extLst>
              </p:cNvPr>
              <p:cNvSpPr/>
              <p:nvPr/>
            </p:nvSpPr>
            <p:spPr bwMode="gray">
              <a:xfrm>
                <a:off x="9742278" y="2156728"/>
                <a:ext cx="150704" cy="84804"/>
              </a:xfrm>
              <a:custGeom>
                <a:avLst/>
                <a:gdLst>
                  <a:gd name="connsiteX0" fmla="*/ 13199 w 164259"/>
                  <a:gd name="connsiteY0" fmla="*/ 98832 h 111461"/>
                  <a:gd name="connsiteX1" fmla="*/ 154222 w 164259"/>
                  <a:gd name="connsiteY1" fmla="*/ 13199 h 11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4259" h="111461">
                    <a:moveTo>
                      <a:pt x="13199" y="98832"/>
                    </a:moveTo>
                    <a:lnTo>
                      <a:pt x="154222" y="1319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E18A00F2-8AD5-85B5-57A2-278E791D1D58}"/>
                  </a:ext>
                </a:extLst>
              </p:cNvPr>
              <p:cNvSpPr/>
              <p:nvPr/>
            </p:nvSpPr>
            <p:spPr bwMode="gray">
              <a:xfrm flipV="1">
                <a:off x="9986636" y="2083154"/>
                <a:ext cx="137607" cy="45719"/>
              </a:xfrm>
              <a:custGeom>
                <a:avLst/>
                <a:gdLst>
                  <a:gd name="connsiteX0" fmla="*/ 13200 w 152526"/>
                  <a:gd name="connsiteY0" fmla="*/ 13200 h 105595"/>
                  <a:gd name="connsiteX1" fmla="*/ 142214 w 152526"/>
                  <a:gd name="connsiteY1" fmla="*/ 94162 h 10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26" h="105595">
                    <a:moveTo>
                      <a:pt x="13200" y="13200"/>
                    </a:moveTo>
                    <a:lnTo>
                      <a:pt x="142214" y="9416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C2B903B7-FA04-5D9E-9A7F-2630BB16EA3F}"/>
                  </a:ext>
                </a:extLst>
              </p:cNvPr>
              <p:cNvSpPr/>
              <p:nvPr/>
            </p:nvSpPr>
            <p:spPr bwMode="gray">
              <a:xfrm>
                <a:off x="10171259" y="1975141"/>
                <a:ext cx="157825" cy="99372"/>
              </a:xfrm>
              <a:custGeom>
                <a:avLst/>
                <a:gdLst>
                  <a:gd name="connsiteX0" fmla="*/ 13200 w 158393"/>
                  <a:gd name="connsiteY0" fmla="*/ 90196 h 99729"/>
                  <a:gd name="connsiteX1" fmla="*/ 147429 w 158393"/>
                  <a:gd name="connsiteY1" fmla="*/ 13200 h 99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8393" h="99729">
                    <a:moveTo>
                      <a:pt x="13200" y="90196"/>
                    </a:moveTo>
                    <a:lnTo>
                      <a:pt x="147429" y="1320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246964DD-BF41-DAEA-580B-1FA9B767A39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947435" y="1800000"/>
            <a:ext cx="720002" cy="720000"/>
            <a:chOff x="7947435" y="1692000"/>
            <a:chExt cx="720002" cy="720000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ED38CD83-E569-AC4E-973B-77189EB1A66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947435" y="1692000"/>
              <a:ext cx="720002" cy="720000"/>
              <a:chOff x="4066056" y="3682855"/>
              <a:chExt cx="719172" cy="719170"/>
            </a:xfrm>
          </p:grpSpPr>
          <p:sp>
            <p:nvSpPr>
              <p:cNvPr id="56" name="Oval 6">
                <a:extLst>
                  <a:ext uri="{FF2B5EF4-FFF2-40B4-BE49-F238E27FC236}">
                    <a16:creationId xmlns:a16="http://schemas.microsoft.com/office/drawing/2014/main" id="{A9218BB0-327A-215E-95F3-B057601A157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Oval 6">
                <a:extLst>
                  <a:ext uri="{FF2B5EF4-FFF2-40B4-BE49-F238E27FC236}">
                    <a16:creationId xmlns:a16="http://schemas.microsoft.com/office/drawing/2014/main" id="{C20369FD-7CCD-7746-7359-13BE78AB819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137278" y="3754077"/>
                <a:ext cx="576729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ICON">
              <a:extLst>
                <a:ext uri="{FF2B5EF4-FFF2-40B4-BE49-F238E27FC236}">
                  <a16:creationId xmlns:a16="http://schemas.microsoft.com/office/drawing/2014/main" id="{0162091E-0C67-C86B-84AB-0B8E3B13CE8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145436" y="1885514"/>
              <a:ext cx="324000" cy="309161"/>
              <a:chOff x="3579004" y="5174595"/>
              <a:chExt cx="715064" cy="682313"/>
            </a:xfrm>
            <a:noFill/>
          </p:grpSpPr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A585E1BB-7E13-17BF-DA2A-ED6B1519B637}"/>
                  </a:ext>
                </a:extLst>
              </p:cNvPr>
              <p:cNvSpPr/>
              <p:nvPr/>
            </p:nvSpPr>
            <p:spPr bwMode="gray">
              <a:xfrm>
                <a:off x="3579004" y="5174595"/>
                <a:ext cx="715064" cy="682313"/>
              </a:xfrm>
              <a:custGeom>
                <a:avLst/>
                <a:gdLst>
                  <a:gd name="connsiteX0" fmla="*/ 366081 w 715064"/>
                  <a:gd name="connsiteY0" fmla="*/ 16376 h 682313"/>
                  <a:gd name="connsiteX1" fmla="*/ 456693 w 715064"/>
                  <a:gd name="connsiteY1" fmla="*/ 199236 h 682313"/>
                  <a:gd name="connsiteX2" fmla="*/ 498177 w 715064"/>
                  <a:gd name="connsiteY2" fmla="*/ 229257 h 682313"/>
                  <a:gd name="connsiteX3" fmla="*/ 700142 w 715064"/>
                  <a:gd name="connsiteY3" fmla="*/ 258733 h 682313"/>
                  <a:gd name="connsiteX4" fmla="*/ 704509 w 715064"/>
                  <a:gd name="connsiteY4" fmla="*/ 271834 h 682313"/>
                  <a:gd name="connsiteX5" fmla="*/ 558221 w 715064"/>
                  <a:gd name="connsiteY5" fmla="*/ 414301 h 682313"/>
                  <a:gd name="connsiteX6" fmla="*/ 542391 w 715064"/>
                  <a:gd name="connsiteY6" fmla="*/ 462881 h 682313"/>
                  <a:gd name="connsiteX7" fmla="*/ 576780 w 715064"/>
                  <a:gd name="connsiteY7" fmla="*/ 664300 h 682313"/>
                  <a:gd name="connsiteX8" fmla="*/ 565863 w 715064"/>
                  <a:gd name="connsiteY8" fmla="*/ 672488 h 682313"/>
                  <a:gd name="connsiteX9" fmla="*/ 385186 w 715064"/>
                  <a:gd name="connsiteY9" fmla="*/ 577510 h 682313"/>
                  <a:gd name="connsiteX10" fmla="*/ 333876 w 715064"/>
                  <a:gd name="connsiteY10" fmla="*/ 577510 h 682313"/>
                  <a:gd name="connsiteX11" fmla="*/ 153200 w 715064"/>
                  <a:gd name="connsiteY11" fmla="*/ 672488 h 682313"/>
                  <a:gd name="connsiteX12" fmla="*/ 142283 w 715064"/>
                  <a:gd name="connsiteY12" fmla="*/ 664300 h 682313"/>
                  <a:gd name="connsiteX13" fmla="*/ 176671 w 715064"/>
                  <a:gd name="connsiteY13" fmla="*/ 462881 h 682313"/>
                  <a:gd name="connsiteX14" fmla="*/ 160842 w 715064"/>
                  <a:gd name="connsiteY14" fmla="*/ 414301 h 682313"/>
                  <a:gd name="connsiteX15" fmla="*/ 14554 w 715064"/>
                  <a:gd name="connsiteY15" fmla="*/ 271834 h 682313"/>
                  <a:gd name="connsiteX16" fmla="*/ 18920 w 715064"/>
                  <a:gd name="connsiteY16" fmla="*/ 258733 h 682313"/>
                  <a:gd name="connsiteX17" fmla="*/ 220885 w 715064"/>
                  <a:gd name="connsiteY17" fmla="*/ 229257 h 682313"/>
                  <a:gd name="connsiteX18" fmla="*/ 262370 w 715064"/>
                  <a:gd name="connsiteY18" fmla="*/ 199236 h 682313"/>
                  <a:gd name="connsiteX19" fmla="*/ 352981 w 715064"/>
                  <a:gd name="connsiteY19" fmla="*/ 16376 h 682313"/>
                  <a:gd name="connsiteX20" fmla="*/ 366081 w 715064"/>
                  <a:gd name="connsiteY20" fmla="*/ 16376 h 682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15064" h="682313">
                    <a:moveTo>
                      <a:pt x="366081" y="16376"/>
                    </a:moveTo>
                    <a:lnTo>
                      <a:pt x="456693" y="199236"/>
                    </a:lnTo>
                    <a:cubicBezTo>
                      <a:pt x="464880" y="215611"/>
                      <a:pt x="480164" y="226528"/>
                      <a:pt x="498177" y="229257"/>
                    </a:cubicBezTo>
                    <a:lnTo>
                      <a:pt x="700142" y="258733"/>
                    </a:lnTo>
                    <a:cubicBezTo>
                      <a:pt x="706146" y="259825"/>
                      <a:pt x="708875" y="267467"/>
                      <a:pt x="704509" y="271834"/>
                    </a:cubicBezTo>
                    <a:lnTo>
                      <a:pt x="558221" y="414301"/>
                    </a:lnTo>
                    <a:cubicBezTo>
                      <a:pt x="545120" y="426855"/>
                      <a:pt x="539116" y="445414"/>
                      <a:pt x="542391" y="462881"/>
                    </a:cubicBezTo>
                    <a:lnTo>
                      <a:pt x="576780" y="664300"/>
                    </a:lnTo>
                    <a:cubicBezTo>
                      <a:pt x="577871" y="670305"/>
                      <a:pt x="571321" y="675217"/>
                      <a:pt x="565863" y="672488"/>
                    </a:cubicBezTo>
                    <a:lnTo>
                      <a:pt x="385186" y="577510"/>
                    </a:lnTo>
                    <a:cubicBezTo>
                      <a:pt x="369356" y="569322"/>
                      <a:pt x="350252" y="569322"/>
                      <a:pt x="333876" y="577510"/>
                    </a:cubicBezTo>
                    <a:lnTo>
                      <a:pt x="153200" y="672488"/>
                    </a:lnTo>
                    <a:cubicBezTo>
                      <a:pt x="147741" y="675217"/>
                      <a:pt x="141191" y="670851"/>
                      <a:pt x="142283" y="664300"/>
                    </a:cubicBezTo>
                    <a:lnTo>
                      <a:pt x="176671" y="462881"/>
                    </a:lnTo>
                    <a:cubicBezTo>
                      <a:pt x="179946" y="444868"/>
                      <a:pt x="173942" y="426855"/>
                      <a:pt x="160842" y="414301"/>
                    </a:cubicBezTo>
                    <a:lnTo>
                      <a:pt x="14554" y="271834"/>
                    </a:lnTo>
                    <a:cubicBezTo>
                      <a:pt x="10187" y="267467"/>
                      <a:pt x="12370" y="259825"/>
                      <a:pt x="18920" y="258733"/>
                    </a:cubicBezTo>
                    <a:lnTo>
                      <a:pt x="220885" y="229257"/>
                    </a:lnTo>
                    <a:cubicBezTo>
                      <a:pt x="238898" y="226528"/>
                      <a:pt x="254182" y="215611"/>
                      <a:pt x="262370" y="199236"/>
                    </a:cubicBezTo>
                    <a:lnTo>
                      <a:pt x="352981" y="16376"/>
                    </a:lnTo>
                    <a:cubicBezTo>
                      <a:pt x="355164" y="10917"/>
                      <a:pt x="363352" y="10917"/>
                      <a:pt x="366081" y="16376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1BDE3942-4824-E07B-0369-71584CB4E55D}"/>
                  </a:ext>
                </a:extLst>
              </p:cNvPr>
              <p:cNvSpPr/>
              <p:nvPr/>
            </p:nvSpPr>
            <p:spPr bwMode="gray">
              <a:xfrm>
                <a:off x="4046724" y="5494191"/>
                <a:ext cx="98253" cy="229257"/>
              </a:xfrm>
              <a:custGeom>
                <a:avLst/>
                <a:gdLst>
                  <a:gd name="connsiteX0" fmla="*/ 86134 w 98253"/>
                  <a:gd name="connsiteY0" fmla="*/ 12282 h 229257"/>
                  <a:gd name="connsiteX1" fmla="*/ 35370 w 98253"/>
                  <a:gd name="connsiteY1" fmla="*/ 65229 h 229257"/>
                  <a:gd name="connsiteX2" fmla="*/ 12990 w 98253"/>
                  <a:gd name="connsiteY2" fmla="*/ 133460 h 229257"/>
                  <a:gd name="connsiteX3" fmla="*/ 24453 w 98253"/>
                  <a:gd name="connsiteY3" fmla="*/ 219159 h 22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53" h="229257">
                    <a:moveTo>
                      <a:pt x="86134" y="12282"/>
                    </a:moveTo>
                    <a:lnTo>
                      <a:pt x="35370" y="65229"/>
                    </a:lnTo>
                    <a:cubicBezTo>
                      <a:pt x="17903" y="83242"/>
                      <a:pt x="9715" y="108351"/>
                      <a:pt x="12990" y="133460"/>
                    </a:cubicBezTo>
                    <a:lnTo>
                      <a:pt x="24453" y="21915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DDD0AABB-42FA-1D2C-6B16-DECEA2F2E7D7}"/>
              </a:ext>
            </a:extLst>
          </p:cNvPr>
          <p:cNvSpPr txBox="1"/>
          <p:nvPr/>
        </p:nvSpPr>
        <p:spPr bwMode="gray">
          <a:xfrm>
            <a:off x="540000" y="5990400"/>
            <a:ext cx="3600000" cy="3600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defTabSz="179388"/>
            <a:r>
              <a:rPr lang="de-DE" sz="1000" dirty="0"/>
              <a:t>* Untersuchung von bis zu 37 strategischen Einflussfaktoren </a:t>
            </a:r>
            <a:br>
              <a:rPr lang="de-DE" sz="1000" dirty="0"/>
            </a:br>
            <a:r>
              <a:rPr lang="de-DE" sz="1000" dirty="0"/>
              <a:t>auf Rentabilität/Cashflow (branchenübergreifend)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D058DF1-B0B4-7858-8760-76FFD31AF672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41" name="Rechteck 40">
              <a:hlinkClick r:id="rId4" action="ppaction://hlinksldjump"/>
              <a:extLst>
                <a:ext uri="{FF2B5EF4-FFF2-40B4-BE49-F238E27FC236}">
                  <a16:creationId xmlns:a16="http://schemas.microsoft.com/office/drawing/2014/main" id="{D48C40F7-CEB1-95BE-B2F3-1B62385E3541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2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B14578C7-E051-A173-14AC-9609BCF727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5275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04D6A5E-13CF-5CC9-13CD-3AC642882F4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Open-Closed-Strategien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27364F6-8C0C-2E4C-AC5E-00AA150F0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Unterschied zwischen offenen und geschlossenen Innovationsstrategien</a:t>
            </a:r>
          </a:p>
          <a:p>
            <a:endParaRPr lang="de-DE" dirty="0"/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59A24C09-252E-DE9C-AFD7-CBA0E6694F5B}"/>
              </a:ext>
            </a:extLst>
          </p:cNvPr>
          <p:cNvCxnSpPr>
            <a:cxnSpLocks/>
          </p:cNvCxnSpPr>
          <p:nvPr/>
        </p:nvCxnSpPr>
        <p:spPr bwMode="gray">
          <a:xfrm>
            <a:off x="5585846" y="1692000"/>
            <a:ext cx="0" cy="429840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375F8279-8F87-4092-3F7E-5E47DEC797F9}"/>
              </a:ext>
            </a:extLst>
          </p:cNvPr>
          <p:cNvSpPr txBox="1"/>
          <p:nvPr/>
        </p:nvSpPr>
        <p:spPr bwMode="gray">
          <a:xfrm>
            <a:off x="540070" y="2754000"/>
            <a:ext cx="480901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de-DE"/>
            </a:defPPr>
            <a:lvl1pPr algn="ctr">
              <a:defRPr sz="1400"/>
            </a:lvl1pPr>
          </a:lstStyle>
          <a:p>
            <a:pPr algn="l">
              <a:lnSpc>
                <a:spcPct val="80000"/>
              </a:lnSpc>
              <a:spcAft>
                <a:spcPts val="1000"/>
              </a:spcAft>
            </a:pPr>
            <a:r>
              <a:rPr lang="de-DE" sz="1600" b="1" dirty="0">
                <a:solidFill>
                  <a:srgbClr val="144D73"/>
                </a:solidFill>
                <a:latin typeface="+mj-lt"/>
              </a:rPr>
              <a:t>Ideen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F3D0D97A-235B-9350-CD8E-8743F0229676}"/>
              </a:ext>
            </a:extLst>
          </p:cNvPr>
          <p:cNvSpPr txBox="1"/>
          <p:nvPr/>
        </p:nvSpPr>
        <p:spPr bwMode="gray">
          <a:xfrm>
            <a:off x="6311622" y="2754000"/>
            <a:ext cx="480901" cy="216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>
            <a:defPPr>
              <a:defRPr lang="de-DE"/>
            </a:defPPr>
            <a:lvl1pPr algn="ctr">
              <a:defRPr sz="1400"/>
            </a:lvl1pPr>
          </a:lstStyle>
          <a:p>
            <a:pPr algn="l">
              <a:lnSpc>
                <a:spcPct val="80000"/>
              </a:lnSpc>
              <a:spcAft>
                <a:spcPts val="1000"/>
              </a:spcAft>
            </a:pPr>
            <a:r>
              <a:rPr lang="de-DE" sz="1600" b="1" dirty="0">
                <a:solidFill>
                  <a:srgbClr val="144D73"/>
                </a:solidFill>
                <a:latin typeface="+mj-lt"/>
              </a:rPr>
              <a:t>Ideen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EE0B269-6DA5-1B39-347A-1D580ED530CA}"/>
              </a:ext>
            </a:extLst>
          </p:cNvPr>
          <p:cNvSpPr txBox="1"/>
          <p:nvPr/>
        </p:nvSpPr>
        <p:spPr bwMode="gray">
          <a:xfrm>
            <a:off x="4888800" y="2754000"/>
            <a:ext cx="633187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Markt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F075C9D1-5164-8A5D-42C8-C64A05E7A638}"/>
              </a:ext>
            </a:extLst>
          </p:cNvPr>
          <p:cNvSpPr txBox="1"/>
          <p:nvPr/>
        </p:nvSpPr>
        <p:spPr bwMode="gray">
          <a:xfrm>
            <a:off x="10664744" y="2754000"/>
            <a:ext cx="628795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Markt</a:t>
            </a:r>
          </a:p>
        </p:txBody>
      </p:sp>
      <p:sp>
        <p:nvSpPr>
          <p:cNvPr id="73" name="Inhaltsplatzhalter 4">
            <a:extLst>
              <a:ext uri="{FF2B5EF4-FFF2-40B4-BE49-F238E27FC236}">
                <a16:creationId xmlns:a16="http://schemas.microsoft.com/office/drawing/2014/main" id="{D2552264-7C88-1C8E-F3CC-370632416F84}"/>
              </a:ext>
            </a:extLst>
          </p:cNvPr>
          <p:cNvSpPr txBox="1">
            <a:spLocks/>
          </p:cNvSpPr>
          <p:nvPr/>
        </p:nvSpPr>
        <p:spPr bwMode="gray">
          <a:xfrm>
            <a:off x="540070" y="4320000"/>
            <a:ext cx="4320000" cy="16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Geschlossenes </a:t>
            </a:r>
            <a:br>
              <a:rPr lang="de-DE" sz="2000" b="1" dirty="0">
                <a:solidFill>
                  <a:schemeClr val="tx2"/>
                </a:solidFill>
                <a:latin typeface="+mj-lt"/>
              </a:rPr>
            </a:br>
            <a:r>
              <a:rPr lang="de-DE" sz="2000" b="1" dirty="0">
                <a:solidFill>
                  <a:schemeClr val="tx2"/>
                </a:solidFill>
                <a:latin typeface="+mj-lt"/>
              </a:rPr>
              <a:t>Innovationsmodell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/>
              <a:t>Ausschließlich die unternehmensinternen Ressourcen und Kapazitäten werden zur Umsetzung des Projektes genutzt. Externe Ideen und Ressourcen spielen keine Rolle.</a:t>
            </a:r>
            <a:br>
              <a:rPr lang="de-DE" sz="1400" dirty="0"/>
            </a:br>
            <a:endParaRPr lang="de-DE" sz="1400" dirty="0"/>
          </a:p>
        </p:txBody>
      </p:sp>
      <p:sp>
        <p:nvSpPr>
          <p:cNvPr id="74" name="Inhaltsplatzhalter 5">
            <a:extLst>
              <a:ext uri="{FF2B5EF4-FFF2-40B4-BE49-F238E27FC236}">
                <a16:creationId xmlns:a16="http://schemas.microsoft.com/office/drawing/2014/main" id="{7488A117-8A8A-6B4C-61E3-AB966AC50342}"/>
              </a:ext>
            </a:extLst>
          </p:cNvPr>
          <p:cNvSpPr txBox="1">
            <a:spLocks/>
          </p:cNvSpPr>
          <p:nvPr/>
        </p:nvSpPr>
        <p:spPr bwMode="gray">
          <a:xfrm>
            <a:off x="6311622" y="4320000"/>
            <a:ext cx="4680000" cy="16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tx2"/>
                </a:solidFill>
                <a:latin typeface="+mj-lt"/>
              </a:rPr>
              <a:t>Offenes </a:t>
            </a:r>
            <a:br>
              <a:rPr lang="de-DE" sz="2000" b="1" dirty="0">
                <a:solidFill>
                  <a:schemeClr val="tx2"/>
                </a:solidFill>
                <a:latin typeface="+mj-lt"/>
              </a:rPr>
            </a:br>
            <a:r>
              <a:rPr lang="de-DE" sz="2000" b="1" dirty="0">
                <a:solidFill>
                  <a:schemeClr val="tx2"/>
                </a:solidFill>
                <a:latin typeface="+mj-lt"/>
              </a:rPr>
              <a:t>Innovationsmodell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/>
              <a:t>Neben internen Kapazitäten werden auch möglichst viele externe Ressourcen eingebunden, um interne Ressourcen zu schonen und neue Erkenntnisse in eigene Entwicklungen einfließen zu lassen.</a:t>
            </a:r>
          </a:p>
        </p:txBody>
      </p: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0F490F57-2B7A-2E17-953B-E2C4406D1A3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260000" y="1872000"/>
            <a:ext cx="3455998" cy="1980000"/>
            <a:chOff x="7014217" y="1970688"/>
            <a:chExt cx="3455998" cy="1923916"/>
          </a:xfrm>
        </p:grpSpPr>
        <p:sp>
          <p:nvSpPr>
            <p:cNvPr id="88" name="Freeform 33">
              <a:extLst>
                <a:ext uri="{FF2B5EF4-FFF2-40B4-BE49-F238E27FC236}">
                  <a16:creationId xmlns:a16="http://schemas.microsoft.com/office/drawing/2014/main" id="{12805403-D92D-A468-DEB6-2EE80EBF1DE5}"/>
                </a:ext>
              </a:extLst>
            </p:cNvPr>
            <p:cNvSpPr>
              <a:spLocks/>
            </p:cNvSpPr>
            <p:nvPr/>
          </p:nvSpPr>
          <p:spPr bwMode="gray">
            <a:xfrm rot="16200000">
              <a:off x="7888257" y="1312646"/>
              <a:ext cx="1923916" cy="3240000"/>
            </a:xfrm>
            <a:custGeom>
              <a:avLst/>
              <a:gdLst>
                <a:gd name="T0" fmla="*/ 794 w 796"/>
                <a:gd name="T1" fmla="*/ 0 h 882"/>
                <a:gd name="T2" fmla="*/ 795 w 796"/>
                <a:gd name="T3" fmla="*/ 3 h 882"/>
                <a:gd name="T4" fmla="*/ 397 w 796"/>
                <a:gd name="T5" fmla="*/ 50 h 882"/>
                <a:gd name="T6" fmla="*/ 1 w 796"/>
                <a:gd name="T7" fmla="*/ 6 h 882"/>
                <a:gd name="T8" fmla="*/ 0 w 796"/>
                <a:gd name="T9" fmla="*/ 6 h 882"/>
                <a:gd name="T10" fmla="*/ 332 w 796"/>
                <a:gd name="T11" fmla="*/ 875 h 882"/>
                <a:gd name="T12" fmla="*/ 333 w 796"/>
                <a:gd name="T13" fmla="*/ 875 h 882"/>
                <a:gd name="T14" fmla="*/ 398 w 796"/>
                <a:gd name="T15" fmla="*/ 882 h 882"/>
                <a:gd name="T16" fmla="*/ 463 w 796"/>
                <a:gd name="T17" fmla="*/ 875 h 882"/>
                <a:gd name="T18" fmla="*/ 463 w 796"/>
                <a:gd name="T19" fmla="*/ 875 h 882"/>
                <a:gd name="T20" fmla="*/ 795 w 796"/>
                <a:gd name="T21" fmla="*/ 6 h 882"/>
                <a:gd name="T22" fmla="*/ 794 w 796"/>
                <a:gd name="T23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6" h="882">
                  <a:moveTo>
                    <a:pt x="794" y="0"/>
                  </a:moveTo>
                  <a:cubicBezTo>
                    <a:pt x="795" y="1"/>
                    <a:pt x="795" y="2"/>
                    <a:pt x="795" y="3"/>
                  </a:cubicBezTo>
                  <a:cubicBezTo>
                    <a:pt x="795" y="29"/>
                    <a:pt x="617" y="50"/>
                    <a:pt x="397" y="50"/>
                  </a:cubicBezTo>
                  <a:cubicBezTo>
                    <a:pt x="185" y="50"/>
                    <a:pt x="12" y="30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226" y="381"/>
                    <a:pt x="332" y="875"/>
                  </a:cubicBezTo>
                  <a:cubicBezTo>
                    <a:pt x="333" y="875"/>
                    <a:pt x="333" y="875"/>
                    <a:pt x="333" y="875"/>
                  </a:cubicBezTo>
                  <a:cubicBezTo>
                    <a:pt x="335" y="879"/>
                    <a:pt x="363" y="882"/>
                    <a:pt x="398" y="882"/>
                  </a:cubicBezTo>
                  <a:cubicBezTo>
                    <a:pt x="432" y="882"/>
                    <a:pt x="460" y="879"/>
                    <a:pt x="463" y="875"/>
                  </a:cubicBezTo>
                  <a:cubicBezTo>
                    <a:pt x="463" y="875"/>
                    <a:pt x="463" y="875"/>
                    <a:pt x="463" y="875"/>
                  </a:cubicBezTo>
                  <a:cubicBezTo>
                    <a:pt x="463" y="875"/>
                    <a:pt x="605" y="325"/>
                    <a:pt x="795" y="6"/>
                  </a:cubicBezTo>
                  <a:cubicBezTo>
                    <a:pt x="796" y="4"/>
                    <a:pt x="796" y="2"/>
                    <a:pt x="794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de-DE" dirty="0">
                <a:latin typeface="+mj-lt"/>
              </a:endParaRPr>
            </a:p>
          </p:txBody>
        </p:sp>
        <p:sp>
          <p:nvSpPr>
            <p:cNvPr id="89" name="Oval 34">
              <a:extLst>
                <a:ext uri="{FF2B5EF4-FFF2-40B4-BE49-F238E27FC236}">
                  <a16:creationId xmlns:a16="http://schemas.microsoft.com/office/drawing/2014/main" id="{FBE01A42-A449-9E33-C69E-9F2F18D7CB1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>
              <a:off x="6269512" y="2716646"/>
              <a:ext cx="1921409" cy="432000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scene3d>
              <a:camera prst="orthographicFront"/>
              <a:lightRig rig="balanced" dir="t"/>
            </a:scene3d>
            <a:sp3d prstMaterial="matte"/>
          </p:spPr>
          <p:txBody>
            <a:bodyPr lIns="0" tIns="0" rIns="0" bIns="0"/>
            <a:lstStyle/>
            <a:p>
              <a:endParaRPr lang="de-DE" dirty="0">
                <a:latin typeface="+mj-lt"/>
              </a:endParaRPr>
            </a:p>
          </p:txBody>
        </p:sp>
      </p:grpSp>
      <p:cxnSp>
        <p:nvCxnSpPr>
          <p:cNvPr id="113" name="Gerade Verbindung mit Pfeil 112">
            <a:extLst>
              <a:ext uri="{FF2B5EF4-FFF2-40B4-BE49-F238E27FC236}">
                <a16:creationId xmlns:a16="http://schemas.microsoft.com/office/drawing/2014/main" id="{E892FB9A-9E5F-25B0-96B7-907F9F00F63D}"/>
              </a:ext>
            </a:extLst>
          </p:cNvPr>
          <p:cNvCxnSpPr>
            <a:cxnSpLocks/>
          </p:cNvCxnSpPr>
          <p:nvPr/>
        </p:nvCxnSpPr>
        <p:spPr bwMode="gray">
          <a:xfrm>
            <a:off x="2300399" y="2862000"/>
            <a:ext cx="288000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71D3AFCF-90DC-602A-0CBB-F8F4E15CD615}"/>
              </a:ext>
            </a:extLst>
          </p:cNvPr>
          <p:cNvCxnSpPr>
            <a:cxnSpLocks/>
          </p:cNvCxnSpPr>
          <p:nvPr/>
        </p:nvCxnSpPr>
        <p:spPr bwMode="gray">
          <a:xfrm>
            <a:off x="1565999" y="2862000"/>
            <a:ext cx="288000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35EFB59F-D107-96D8-C5DA-7A192184D851}"/>
              </a:ext>
            </a:extLst>
          </p:cNvPr>
          <p:cNvCxnSpPr>
            <a:cxnSpLocks/>
          </p:cNvCxnSpPr>
          <p:nvPr/>
        </p:nvCxnSpPr>
        <p:spPr bwMode="gray">
          <a:xfrm>
            <a:off x="2962799" y="2862000"/>
            <a:ext cx="288000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mit Pfeil 119">
            <a:extLst>
              <a:ext uri="{FF2B5EF4-FFF2-40B4-BE49-F238E27FC236}">
                <a16:creationId xmlns:a16="http://schemas.microsoft.com/office/drawing/2014/main" id="{61F6864E-5387-A3D1-412A-281E188776B8}"/>
              </a:ext>
            </a:extLst>
          </p:cNvPr>
          <p:cNvCxnSpPr>
            <a:cxnSpLocks/>
          </p:cNvCxnSpPr>
          <p:nvPr/>
        </p:nvCxnSpPr>
        <p:spPr bwMode="gray">
          <a:xfrm>
            <a:off x="3625199" y="2862000"/>
            <a:ext cx="288000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8337D23B-84F4-BC53-F860-B36F0547DBD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053600" y="2718000"/>
            <a:ext cx="288000" cy="288000"/>
            <a:chOff x="1857351" y="3548700"/>
            <a:chExt cx="216000" cy="216000"/>
          </a:xfrm>
        </p:grpSpPr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D245F9D5-CD9B-ECE3-1561-BA260261B1C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4B31FD63-7E45-AC9F-E85A-A5332365DF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04" name="Gruppieren 203">
            <a:extLst>
              <a:ext uri="{FF2B5EF4-FFF2-40B4-BE49-F238E27FC236}">
                <a16:creationId xmlns:a16="http://schemas.microsoft.com/office/drawing/2014/main" id="{2B41351B-F4BF-EF47-4840-F2F187EA1ED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030800" y="1872000"/>
            <a:ext cx="3455998" cy="1980000"/>
            <a:chOff x="7014217" y="1970688"/>
            <a:chExt cx="3455998" cy="1923916"/>
          </a:xfrm>
        </p:grpSpPr>
        <p:sp>
          <p:nvSpPr>
            <p:cNvPr id="242" name="Freeform 33">
              <a:extLst>
                <a:ext uri="{FF2B5EF4-FFF2-40B4-BE49-F238E27FC236}">
                  <a16:creationId xmlns:a16="http://schemas.microsoft.com/office/drawing/2014/main" id="{F8C8CCBB-F542-5F7F-B89B-53F2F1D955F5}"/>
                </a:ext>
              </a:extLst>
            </p:cNvPr>
            <p:cNvSpPr>
              <a:spLocks/>
            </p:cNvSpPr>
            <p:nvPr/>
          </p:nvSpPr>
          <p:spPr bwMode="gray">
            <a:xfrm rot="16200000">
              <a:off x="7888257" y="1312646"/>
              <a:ext cx="1923916" cy="3240000"/>
            </a:xfrm>
            <a:custGeom>
              <a:avLst/>
              <a:gdLst>
                <a:gd name="T0" fmla="*/ 794 w 796"/>
                <a:gd name="T1" fmla="*/ 0 h 882"/>
                <a:gd name="T2" fmla="*/ 795 w 796"/>
                <a:gd name="T3" fmla="*/ 3 h 882"/>
                <a:gd name="T4" fmla="*/ 397 w 796"/>
                <a:gd name="T5" fmla="*/ 50 h 882"/>
                <a:gd name="T6" fmla="*/ 1 w 796"/>
                <a:gd name="T7" fmla="*/ 6 h 882"/>
                <a:gd name="T8" fmla="*/ 0 w 796"/>
                <a:gd name="T9" fmla="*/ 6 h 882"/>
                <a:gd name="T10" fmla="*/ 332 w 796"/>
                <a:gd name="T11" fmla="*/ 875 h 882"/>
                <a:gd name="T12" fmla="*/ 333 w 796"/>
                <a:gd name="T13" fmla="*/ 875 h 882"/>
                <a:gd name="T14" fmla="*/ 398 w 796"/>
                <a:gd name="T15" fmla="*/ 882 h 882"/>
                <a:gd name="T16" fmla="*/ 463 w 796"/>
                <a:gd name="T17" fmla="*/ 875 h 882"/>
                <a:gd name="T18" fmla="*/ 463 w 796"/>
                <a:gd name="T19" fmla="*/ 875 h 882"/>
                <a:gd name="T20" fmla="*/ 795 w 796"/>
                <a:gd name="T21" fmla="*/ 6 h 882"/>
                <a:gd name="T22" fmla="*/ 794 w 796"/>
                <a:gd name="T23" fmla="*/ 0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6" h="882">
                  <a:moveTo>
                    <a:pt x="794" y="0"/>
                  </a:moveTo>
                  <a:cubicBezTo>
                    <a:pt x="795" y="1"/>
                    <a:pt x="795" y="2"/>
                    <a:pt x="795" y="3"/>
                  </a:cubicBezTo>
                  <a:cubicBezTo>
                    <a:pt x="795" y="29"/>
                    <a:pt x="617" y="50"/>
                    <a:pt x="397" y="50"/>
                  </a:cubicBezTo>
                  <a:cubicBezTo>
                    <a:pt x="185" y="50"/>
                    <a:pt x="12" y="30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226" y="381"/>
                    <a:pt x="332" y="875"/>
                  </a:cubicBezTo>
                  <a:cubicBezTo>
                    <a:pt x="333" y="875"/>
                    <a:pt x="333" y="875"/>
                    <a:pt x="333" y="875"/>
                  </a:cubicBezTo>
                  <a:cubicBezTo>
                    <a:pt x="335" y="879"/>
                    <a:pt x="363" y="882"/>
                    <a:pt x="398" y="882"/>
                  </a:cubicBezTo>
                  <a:cubicBezTo>
                    <a:pt x="432" y="882"/>
                    <a:pt x="460" y="879"/>
                    <a:pt x="463" y="875"/>
                  </a:cubicBezTo>
                  <a:cubicBezTo>
                    <a:pt x="463" y="875"/>
                    <a:pt x="463" y="875"/>
                    <a:pt x="463" y="875"/>
                  </a:cubicBezTo>
                  <a:cubicBezTo>
                    <a:pt x="463" y="875"/>
                    <a:pt x="605" y="325"/>
                    <a:pt x="795" y="6"/>
                  </a:cubicBezTo>
                  <a:cubicBezTo>
                    <a:pt x="796" y="4"/>
                    <a:pt x="796" y="2"/>
                    <a:pt x="794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endParaRPr lang="de-DE" dirty="0">
                <a:latin typeface="+mj-lt"/>
              </a:endParaRPr>
            </a:p>
          </p:txBody>
        </p:sp>
        <p:sp>
          <p:nvSpPr>
            <p:cNvPr id="243" name="Oval 34">
              <a:extLst>
                <a:ext uri="{FF2B5EF4-FFF2-40B4-BE49-F238E27FC236}">
                  <a16:creationId xmlns:a16="http://schemas.microsoft.com/office/drawing/2014/main" id="{8E036286-E834-A376-7BF2-1B2503AB5D6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>
              <a:off x="6269512" y="2716646"/>
              <a:ext cx="1921409" cy="432000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scene3d>
              <a:camera prst="orthographicFront"/>
              <a:lightRig rig="balanced" dir="t"/>
            </a:scene3d>
            <a:sp3d prstMaterial="matte"/>
          </p:spPr>
          <p:txBody>
            <a:bodyPr lIns="0" tIns="0" rIns="0" bIns="0"/>
            <a:lstStyle/>
            <a:p>
              <a:endParaRPr lang="de-DE" dirty="0">
                <a:latin typeface="+mj-lt"/>
              </a:endParaRPr>
            </a:p>
          </p:txBody>
        </p:sp>
      </p:grpSp>
      <p:cxnSp>
        <p:nvCxnSpPr>
          <p:cNvPr id="205" name="Gerade Verbindung mit Pfeil 204">
            <a:extLst>
              <a:ext uri="{FF2B5EF4-FFF2-40B4-BE49-F238E27FC236}">
                <a16:creationId xmlns:a16="http://schemas.microsoft.com/office/drawing/2014/main" id="{CCE3FFB4-9172-4FF5-6E4E-E0415290AC5A}"/>
              </a:ext>
            </a:extLst>
          </p:cNvPr>
          <p:cNvCxnSpPr>
            <a:cxnSpLocks/>
          </p:cNvCxnSpPr>
          <p:nvPr/>
        </p:nvCxnSpPr>
        <p:spPr bwMode="gray">
          <a:xfrm>
            <a:off x="8071199" y="2862000"/>
            <a:ext cx="288000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Gerade Verbindung mit Pfeil 205">
            <a:extLst>
              <a:ext uri="{FF2B5EF4-FFF2-40B4-BE49-F238E27FC236}">
                <a16:creationId xmlns:a16="http://schemas.microsoft.com/office/drawing/2014/main" id="{D112512D-82BF-8953-E5D5-B5A6CA7D1860}"/>
              </a:ext>
            </a:extLst>
          </p:cNvPr>
          <p:cNvCxnSpPr>
            <a:cxnSpLocks/>
          </p:cNvCxnSpPr>
          <p:nvPr/>
        </p:nvCxnSpPr>
        <p:spPr bwMode="gray">
          <a:xfrm>
            <a:off x="7336799" y="2862000"/>
            <a:ext cx="288000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Gerade Verbindung mit Pfeil 206">
            <a:extLst>
              <a:ext uri="{FF2B5EF4-FFF2-40B4-BE49-F238E27FC236}">
                <a16:creationId xmlns:a16="http://schemas.microsoft.com/office/drawing/2014/main" id="{11C1AB31-67DE-544C-6D09-73D5210E700A}"/>
              </a:ext>
            </a:extLst>
          </p:cNvPr>
          <p:cNvCxnSpPr>
            <a:cxnSpLocks/>
          </p:cNvCxnSpPr>
          <p:nvPr/>
        </p:nvCxnSpPr>
        <p:spPr bwMode="gray">
          <a:xfrm>
            <a:off x="8733599" y="2862000"/>
            <a:ext cx="288000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Gerade Verbindung mit Pfeil 207">
            <a:extLst>
              <a:ext uri="{FF2B5EF4-FFF2-40B4-BE49-F238E27FC236}">
                <a16:creationId xmlns:a16="http://schemas.microsoft.com/office/drawing/2014/main" id="{4D156B5C-4711-B46B-80AF-8A27C9F93CC2}"/>
              </a:ext>
            </a:extLst>
          </p:cNvPr>
          <p:cNvCxnSpPr>
            <a:cxnSpLocks/>
          </p:cNvCxnSpPr>
          <p:nvPr/>
        </p:nvCxnSpPr>
        <p:spPr bwMode="gray">
          <a:xfrm>
            <a:off x="9395999" y="2862000"/>
            <a:ext cx="288000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9" name="Gruppieren 208">
            <a:extLst>
              <a:ext uri="{FF2B5EF4-FFF2-40B4-BE49-F238E27FC236}">
                <a16:creationId xmlns:a16="http://schemas.microsoft.com/office/drawing/2014/main" id="{0F806083-354D-8390-F032-0DF9C9210F1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02800" y="2718000"/>
            <a:ext cx="288000" cy="288000"/>
            <a:chOff x="1857351" y="3548700"/>
            <a:chExt cx="216000" cy="216000"/>
          </a:xfrm>
        </p:grpSpPr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9EB9889F-E783-CD69-4962-45627F6D60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41" name="Ellipse 240">
              <a:extLst>
                <a:ext uri="{FF2B5EF4-FFF2-40B4-BE49-F238E27FC236}">
                  <a16:creationId xmlns:a16="http://schemas.microsoft.com/office/drawing/2014/main" id="{8983A1DE-EE98-03C9-FD82-DD5162B5465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10" name="Gruppieren 209">
            <a:extLst>
              <a:ext uri="{FF2B5EF4-FFF2-40B4-BE49-F238E27FC236}">
                <a16:creationId xmlns:a16="http://schemas.microsoft.com/office/drawing/2014/main" id="{49DA2E21-98EA-A93D-C5A4-580A7FE72A0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837200" y="2718000"/>
            <a:ext cx="288000" cy="288000"/>
            <a:chOff x="1857351" y="3548700"/>
            <a:chExt cx="216000" cy="216000"/>
          </a:xfrm>
        </p:grpSpPr>
        <p:sp>
          <p:nvSpPr>
            <p:cNvPr id="238" name="Ellipse 237">
              <a:extLst>
                <a:ext uri="{FF2B5EF4-FFF2-40B4-BE49-F238E27FC236}">
                  <a16:creationId xmlns:a16="http://schemas.microsoft.com/office/drawing/2014/main" id="{3914A906-0227-2AC0-F986-8EEB4A6C2A7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39" name="Ellipse 238">
              <a:extLst>
                <a:ext uri="{FF2B5EF4-FFF2-40B4-BE49-F238E27FC236}">
                  <a16:creationId xmlns:a16="http://schemas.microsoft.com/office/drawing/2014/main" id="{DDA7771B-5D82-23F4-934A-E79C8CB0267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11" name="Gruppieren 210">
            <a:extLst>
              <a:ext uri="{FF2B5EF4-FFF2-40B4-BE49-F238E27FC236}">
                <a16:creationId xmlns:a16="http://schemas.microsoft.com/office/drawing/2014/main" id="{AA927643-9FFB-210F-80AE-2084E8DDC56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499600" y="2718000"/>
            <a:ext cx="288000" cy="288000"/>
            <a:chOff x="1857351" y="3548700"/>
            <a:chExt cx="216000" cy="216000"/>
          </a:xfrm>
        </p:grpSpPr>
        <p:sp>
          <p:nvSpPr>
            <p:cNvPr id="236" name="Ellipse 235">
              <a:extLst>
                <a:ext uri="{FF2B5EF4-FFF2-40B4-BE49-F238E27FC236}">
                  <a16:creationId xmlns:a16="http://schemas.microsoft.com/office/drawing/2014/main" id="{9E0F234B-2F9B-3745-95BB-D54DD0405E7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37" name="Ellipse 236">
              <a:extLst>
                <a:ext uri="{FF2B5EF4-FFF2-40B4-BE49-F238E27FC236}">
                  <a16:creationId xmlns:a16="http://schemas.microsoft.com/office/drawing/2014/main" id="{8294EE2D-FA50-0966-88C2-47E1C5CC932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13" name="Gruppieren 212">
            <a:extLst>
              <a:ext uri="{FF2B5EF4-FFF2-40B4-BE49-F238E27FC236}">
                <a16:creationId xmlns:a16="http://schemas.microsoft.com/office/drawing/2014/main" id="{09FD014F-DCF5-62B4-E5E1-941EDD8B1FC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824400" y="2718000"/>
            <a:ext cx="288000" cy="288000"/>
            <a:chOff x="1857351" y="3548700"/>
            <a:chExt cx="216000" cy="216000"/>
          </a:xfrm>
        </p:grpSpPr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5FC812A6-760B-858A-F022-4A1DB010057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33" name="Ellipse 232">
              <a:extLst>
                <a:ext uri="{FF2B5EF4-FFF2-40B4-BE49-F238E27FC236}">
                  <a16:creationId xmlns:a16="http://schemas.microsoft.com/office/drawing/2014/main" id="{BA110C9A-A913-71F5-BD13-0F39A72FD75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89" name="Gruppieren 288">
            <a:extLst>
              <a:ext uri="{FF2B5EF4-FFF2-40B4-BE49-F238E27FC236}">
                <a16:creationId xmlns:a16="http://schemas.microsoft.com/office/drawing/2014/main" id="{F103C726-5FC9-E1C7-4943-805711C97E9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368000" y="2286000"/>
            <a:ext cx="216000" cy="216000"/>
            <a:chOff x="1843850" y="3535200"/>
            <a:chExt cx="216000" cy="216000"/>
          </a:xfrm>
        </p:grpSpPr>
        <p:sp>
          <p:nvSpPr>
            <p:cNvPr id="290" name="Ellipse 289">
              <a:extLst>
                <a:ext uri="{FF2B5EF4-FFF2-40B4-BE49-F238E27FC236}">
                  <a16:creationId xmlns:a16="http://schemas.microsoft.com/office/drawing/2014/main" id="{FAC18307-4AD8-566A-FEFF-5A884BE1348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91" name="Ellipse 290">
              <a:extLst>
                <a:ext uri="{FF2B5EF4-FFF2-40B4-BE49-F238E27FC236}">
                  <a16:creationId xmlns:a16="http://schemas.microsoft.com/office/drawing/2014/main" id="{B5C19F36-8365-9434-1253-F4490373966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92" name="Gruppieren 291">
            <a:extLst>
              <a:ext uri="{FF2B5EF4-FFF2-40B4-BE49-F238E27FC236}">
                <a16:creationId xmlns:a16="http://schemas.microsoft.com/office/drawing/2014/main" id="{B94396E2-E910-81A8-061B-B90FAB09A37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836000" y="2206800"/>
            <a:ext cx="216000" cy="216000"/>
            <a:chOff x="1843850" y="3535200"/>
            <a:chExt cx="216000" cy="216000"/>
          </a:xfrm>
        </p:grpSpPr>
        <p:sp>
          <p:nvSpPr>
            <p:cNvPr id="293" name="Ellipse 292">
              <a:extLst>
                <a:ext uri="{FF2B5EF4-FFF2-40B4-BE49-F238E27FC236}">
                  <a16:creationId xmlns:a16="http://schemas.microsoft.com/office/drawing/2014/main" id="{7B0467FE-CA1C-D653-C290-9E0A957329F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94" name="Ellipse 293">
              <a:extLst>
                <a:ext uri="{FF2B5EF4-FFF2-40B4-BE49-F238E27FC236}">
                  <a16:creationId xmlns:a16="http://schemas.microsoft.com/office/drawing/2014/main" id="{A9CA59A3-D8A6-9C61-0248-1D1BC2CEB4D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95" name="Gruppieren 294">
            <a:extLst>
              <a:ext uri="{FF2B5EF4-FFF2-40B4-BE49-F238E27FC236}">
                <a16:creationId xmlns:a16="http://schemas.microsoft.com/office/drawing/2014/main" id="{7D1C9C03-B471-D2C5-705D-678320228FD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433600" y="2412000"/>
            <a:ext cx="216000" cy="216000"/>
            <a:chOff x="1843850" y="3535200"/>
            <a:chExt cx="216000" cy="216000"/>
          </a:xfrm>
        </p:grpSpPr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251C3EF2-223D-8550-A000-7F8104AB6A5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97" name="Ellipse 296">
              <a:extLst>
                <a:ext uri="{FF2B5EF4-FFF2-40B4-BE49-F238E27FC236}">
                  <a16:creationId xmlns:a16="http://schemas.microsoft.com/office/drawing/2014/main" id="{2E626831-863C-BFA4-9BD9-8C0A9581CA2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98" name="Gruppieren 297">
            <a:extLst>
              <a:ext uri="{FF2B5EF4-FFF2-40B4-BE49-F238E27FC236}">
                <a16:creationId xmlns:a16="http://schemas.microsoft.com/office/drawing/2014/main" id="{A2EEB0E0-2EBD-2DB3-80E9-0A8F680E8AB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433600" y="3096000"/>
            <a:ext cx="216000" cy="216000"/>
            <a:chOff x="1843850" y="3535200"/>
            <a:chExt cx="216000" cy="216000"/>
          </a:xfrm>
        </p:grpSpPr>
        <p:sp>
          <p:nvSpPr>
            <p:cNvPr id="299" name="Ellipse 298">
              <a:extLst>
                <a:ext uri="{FF2B5EF4-FFF2-40B4-BE49-F238E27FC236}">
                  <a16:creationId xmlns:a16="http://schemas.microsoft.com/office/drawing/2014/main" id="{B7F4EA0E-346F-845C-4C20-2DBC2BCC2C8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00" name="Ellipse 299">
              <a:extLst>
                <a:ext uri="{FF2B5EF4-FFF2-40B4-BE49-F238E27FC236}">
                  <a16:creationId xmlns:a16="http://schemas.microsoft.com/office/drawing/2014/main" id="{45FCCD17-2E06-628D-6D60-79755486924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01" name="Gruppieren 300">
            <a:extLst>
              <a:ext uri="{FF2B5EF4-FFF2-40B4-BE49-F238E27FC236}">
                <a16:creationId xmlns:a16="http://schemas.microsoft.com/office/drawing/2014/main" id="{EB25104F-D871-6867-66CF-91A334AB40B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836000" y="3304800"/>
            <a:ext cx="216000" cy="216000"/>
            <a:chOff x="1843850" y="3535200"/>
            <a:chExt cx="216000" cy="216000"/>
          </a:xfrm>
        </p:grpSpPr>
        <p:sp>
          <p:nvSpPr>
            <p:cNvPr id="302" name="Ellipse 301">
              <a:extLst>
                <a:ext uri="{FF2B5EF4-FFF2-40B4-BE49-F238E27FC236}">
                  <a16:creationId xmlns:a16="http://schemas.microsoft.com/office/drawing/2014/main" id="{65630327-ED09-5A9A-B662-BA5C57B674E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03" name="Ellipse 302">
              <a:extLst>
                <a:ext uri="{FF2B5EF4-FFF2-40B4-BE49-F238E27FC236}">
                  <a16:creationId xmlns:a16="http://schemas.microsoft.com/office/drawing/2014/main" id="{0B33A560-D310-161C-83F3-123544F826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04" name="Gruppieren 303">
            <a:extLst>
              <a:ext uri="{FF2B5EF4-FFF2-40B4-BE49-F238E27FC236}">
                <a16:creationId xmlns:a16="http://schemas.microsoft.com/office/drawing/2014/main" id="{28B2BD19-4091-C65D-B511-95986AE74A1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368000" y="3222000"/>
            <a:ext cx="216000" cy="216000"/>
            <a:chOff x="1843850" y="3535200"/>
            <a:chExt cx="216000" cy="216000"/>
          </a:xfrm>
        </p:grpSpPr>
        <p:sp>
          <p:nvSpPr>
            <p:cNvPr id="305" name="Ellipse 304">
              <a:extLst>
                <a:ext uri="{FF2B5EF4-FFF2-40B4-BE49-F238E27FC236}">
                  <a16:creationId xmlns:a16="http://schemas.microsoft.com/office/drawing/2014/main" id="{3E2CAAC1-D283-FE36-5A96-F15597AD715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06" name="Ellipse 305">
              <a:extLst>
                <a:ext uri="{FF2B5EF4-FFF2-40B4-BE49-F238E27FC236}">
                  <a16:creationId xmlns:a16="http://schemas.microsoft.com/office/drawing/2014/main" id="{06F88E38-3064-44AE-0968-ADFE85ADF74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31" name="Gruppieren 330">
            <a:extLst>
              <a:ext uri="{FF2B5EF4-FFF2-40B4-BE49-F238E27FC236}">
                <a16:creationId xmlns:a16="http://schemas.microsoft.com/office/drawing/2014/main" id="{48DF42E9-DF58-A6F1-EBB8-477460587D7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606799" y="2206800"/>
            <a:ext cx="216000" cy="216000"/>
            <a:chOff x="1843850" y="3535200"/>
            <a:chExt cx="216000" cy="216000"/>
          </a:xfrm>
        </p:grpSpPr>
        <p:sp>
          <p:nvSpPr>
            <p:cNvPr id="332" name="Ellipse 331">
              <a:extLst>
                <a:ext uri="{FF2B5EF4-FFF2-40B4-BE49-F238E27FC236}">
                  <a16:creationId xmlns:a16="http://schemas.microsoft.com/office/drawing/2014/main" id="{3137E2AC-6493-1AF2-B961-47427C8B02E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33" name="Ellipse 332">
              <a:extLst>
                <a:ext uri="{FF2B5EF4-FFF2-40B4-BE49-F238E27FC236}">
                  <a16:creationId xmlns:a16="http://schemas.microsoft.com/office/drawing/2014/main" id="{C781B27E-6B33-1A26-31EF-A6A5389E16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34" name="Gruppieren 333">
            <a:extLst>
              <a:ext uri="{FF2B5EF4-FFF2-40B4-BE49-F238E27FC236}">
                <a16:creationId xmlns:a16="http://schemas.microsoft.com/office/drawing/2014/main" id="{CD0EC574-8E46-8435-D0DB-426627C9E9A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04400" y="2412000"/>
            <a:ext cx="216000" cy="216000"/>
            <a:chOff x="1843850" y="3535200"/>
            <a:chExt cx="216000" cy="216000"/>
          </a:xfrm>
        </p:grpSpPr>
        <p:sp>
          <p:nvSpPr>
            <p:cNvPr id="335" name="Ellipse 334">
              <a:extLst>
                <a:ext uri="{FF2B5EF4-FFF2-40B4-BE49-F238E27FC236}">
                  <a16:creationId xmlns:a16="http://schemas.microsoft.com/office/drawing/2014/main" id="{5B0DC287-9E26-9262-7798-612D4F4C6A8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36" name="Ellipse 335">
              <a:extLst>
                <a:ext uri="{FF2B5EF4-FFF2-40B4-BE49-F238E27FC236}">
                  <a16:creationId xmlns:a16="http://schemas.microsoft.com/office/drawing/2014/main" id="{A5613876-72D1-D8D8-8FFF-DD1FF85DD98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37" name="Gruppieren 336">
            <a:extLst>
              <a:ext uri="{FF2B5EF4-FFF2-40B4-BE49-F238E27FC236}">
                <a16:creationId xmlns:a16="http://schemas.microsoft.com/office/drawing/2014/main" id="{1E42F736-8DC4-34D1-778B-A7573445566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363599" y="1728000"/>
            <a:ext cx="216000" cy="216000"/>
            <a:chOff x="1843850" y="3535200"/>
            <a:chExt cx="216000" cy="216000"/>
          </a:xfrm>
        </p:grpSpPr>
        <p:sp>
          <p:nvSpPr>
            <p:cNvPr id="338" name="Ellipse 337">
              <a:extLst>
                <a:ext uri="{FF2B5EF4-FFF2-40B4-BE49-F238E27FC236}">
                  <a16:creationId xmlns:a16="http://schemas.microsoft.com/office/drawing/2014/main" id="{A6AD7C98-88E4-2B2B-7C97-A493DCE7512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39" name="Ellipse 338">
              <a:extLst>
                <a:ext uri="{FF2B5EF4-FFF2-40B4-BE49-F238E27FC236}">
                  <a16:creationId xmlns:a16="http://schemas.microsoft.com/office/drawing/2014/main" id="{D4508D4E-0A95-DF40-B2E8-5957B4DBC74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40" name="Gruppieren 339">
            <a:extLst>
              <a:ext uri="{FF2B5EF4-FFF2-40B4-BE49-F238E27FC236}">
                <a16:creationId xmlns:a16="http://schemas.microsoft.com/office/drawing/2014/main" id="{66D3E407-E563-7DB9-439D-F09AA0B63DD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04400" y="3096000"/>
            <a:ext cx="216000" cy="216000"/>
            <a:chOff x="1843850" y="3535200"/>
            <a:chExt cx="216000" cy="216000"/>
          </a:xfrm>
        </p:grpSpPr>
        <p:sp>
          <p:nvSpPr>
            <p:cNvPr id="341" name="Ellipse 340">
              <a:extLst>
                <a:ext uri="{FF2B5EF4-FFF2-40B4-BE49-F238E27FC236}">
                  <a16:creationId xmlns:a16="http://schemas.microsoft.com/office/drawing/2014/main" id="{8EB53A13-A29F-BFCF-023B-9E312F94C7A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42" name="Ellipse 341">
              <a:extLst>
                <a:ext uri="{FF2B5EF4-FFF2-40B4-BE49-F238E27FC236}">
                  <a16:creationId xmlns:a16="http://schemas.microsoft.com/office/drawing/2014/main" id="{5BE95D03-76AC-8ACB-B97D-43343D870CE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43" name="Gruppieren 342">
            <a:extLst>
              <a:ext uri="{FF2B5EF4-FFF2-40B4-BE49-F238E27FC236}">
                <a16:creationId xmlns:a16="http://schemas.microsoft.com/office/drawing/2014/main" id="{F454C5EF-07A0-78E3-A558-74847E0C473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606799" y="3304800"/>
            <a:ext cx="216000" cy="216000"/>
            <a:chOff x="1843850" y="3535200"/>
            <a:chExt cx="216000" cy="216000"/>
          </a:xfrm>
        </p:grpSpPr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0F5985B8-36A2-BC5E-0D1D-32F10B7C710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AA847AD1-8207-DFCF-12EB-B9D28BF883C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46" name="Gruppieren 345">
            <a:extLst>
              <a:ext uri="{FF2B5EF4-FFF2-40B4-BE49-F238E27FC236}">
                <a16:creationId xmlns:a16="http://schemas.microsoft.com/office/drawing/2014/main" id="{4F47DA34-54DB-1B70-E4D3-539DC447C93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38800" y="3222000"/>
            <a:ext cx="216000" cy="216000"/>
            <a:chOff x="1843850" y="3535200"/>
            <a:chExt cx="216000" cy="216000"/>
          </a:xfrm>
        </p:grpSpPr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2C1DB6CC-13FF-C102-60E1-0ED542853E6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4CDEE1C9-5FB2-6E68-108C-9C74A56CE8C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49" name="Gruppieren 348">
            <a:extLst>
              <a:ext uri="{FF2B5EF4-FFF2-40B4-BE49-F238E27FC236}">
                <a16:creationId xmlns:a16="http://schemas.microsoft.com/office/drawing/2014/main" id="{31B065CA-4662-CB69-5395-77A38DB7A1D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788399" y="2142000"/>
            <a:ext cx="216000" cy="216000"/>
            <a:chOff x="1843850" y="3535200"/>
            <a:chExt cx="216000" cy="216000"/>
          </a:xfrm>
        </p:grpSpPr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ACB48A66-592D-2A2D-0C0D-07A5A0EDEC1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0E1C39A8-38EA-9E41-3F46-2D475180791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352" name="Gruppieren 351">
            <a:extLst>
              <a:ext uri="{FF2B5EF4-FFF2-40B4-BE49-F238E27FC236}">
                <a16:creationId xmlns:a16="http://schemas.microsoft.com/office/drawing/2014/main" id="{62258434-283D-B35E-13F7-C01F9787E68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700744" y="2088000"/>
            <a:ext cx="216000" cy="216000"/>
            <a:chOff x="1843850" y="3535200"/>
            <a:chExt cx="216000" cy="216000"/>
          </a:xfrm>
        </p:grpSpPr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E985711A-3D9D-06FB-FF2A-F7C0D2FA03B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385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43BF4137-FB27-8168-ECBC-707B0E1B811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cxnSp>
        <p:nvCxnSpPr>
          <p:cNvPr id="360" name="Gerade Verbindung mit Pfeil 359">
            <a:extLst>
              <a:ext uri="{FF2B5EF4-FFF2-40B4-BE49-F238E27FC236}">
                <a16:creationId xmlns:a16="http://schemas.microsoft.com/office/drawing/2014/main" id="{22D21B9F-C1E9-16E8-58EF-BF804B539D37}"/>
              </a:ext>
            </a:extLst>
          </p:cNvPr>
          <p:cNvCxnSpPr>
            <a:cxnSpLocks noChangeAspect="1"/>
          </p:cNvCxnSpPr>
          <p:nvPr/>
        </p:nvCxnSpPr>
        <p:spPr bwMode="gray">
          <a:xfrm flipV="1">
            <a:off x="7324725" y="2012971"/>
            <a:ext cx="468000" cy="337323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Gerade Verbindung mit Pfeil 360">
            <a:extLst>
              <a:ext uri="{FF2B5EF4-FFF2-40B4-BE49-F238E27FC236}">
                <a16:creationId xmlns:a16="http://schemas.microsoft.com/office/drawing/2014/main" id="{27B87FA9-9423-C46F-1C2B-A04735BFCF9A}"/>
              </a:ext>
            </a:extLst>
          </p:cNvPr>
          <p:cNvCxnSpPr>
            <a:cxnSpLocks noChangeAspect="1"/>
          </p:cNvCxnSpPr>
          <p:nvPr/>
        </p:nvCxnSpPr>
        <p:spPr bwMode="gray">
          <a:xfrm>
            <a:off x="8101013" y="1857375"/>
            <a:ext cx="576000" cy="110296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Gerade Verbindung mit Pfeil 366">
            <a:extLst>
              <a:ext uri="{FF2B5EF4-FFF2-40B4-BE49-F238E27FC236}">
                <a16:creationId xmlns:a16="http://schemas.microsoft.com/office/drawing/2014/main" id="{026C7B8D-2A51-6D77-3ADC-E067AEB4B1D5}"/>
              </a:ext>
            </a:extLst>
          </p:cNvPr>
          <p:cNvCxnSpPr>
            <a:cxnSpLocks noChangeAspect="1"/>
          </p:cNvCxnSpPr>
          <p:nvPr/>
        </p:nvCxnSpPr>
        <p:spPr bwMode="gray">
          <a:xfrm>
            <a:off x="9008269" y="2097881"/>
            <a:ext cx="180000" cy="46800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Gerade Verbindung mit Pfeil 375">
            <a:extLst>
              <a:ext uri="{FF2B5EF4-FFF2-40B4-BE49-F238E27FC236}">
                <a16:creationId xmlns:a16="http://schemas.microsoft.com/office/drawing/2014/main" id="{8AEA5016-0048-E125-7910-4C887042A53D}"/>
              </a:ext>
            </a:extLst>
          </p:cNvPr>
          <p:cNvCxnSpPr>
            <a:cxnSpLocks/>
            <a:endCxn id="235" idx="0"/>
          </p:cNvCxnSpPr>
          <p:nvPr/>
        </p:nvCxnSpPr>
        <p:spPr bwMode="gray">
          <a:xfrm>
            <a:off x="9305999" y="3132000"/>
            <a:ext cx="0" cy="36000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6" name="Gruppieren 255">
            <a:extLst>
              <a:ext uri="{FF2B5EF4-FFF2-40B4-BE49-F238E27FC236}">
                <a16:creationId xmlns:a16="http://schemas.microsoft.com/office/drawing/2014/main" id="{6BFAD8F9-0F8F-D937-EFD3-D99BD59C562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162000" y="2718000"/>
            <a:ext cx="288000" cy="288000"/>
            <a:chOff x="1857351" y="3548700"/>
            <a:chExt cx="216000" cy="216000"/>
          </a:xfrm>
        </p:grpSpPr>
        <p:sp>
          <p:nvSpPr>
            <p:cNvPr id="257" name="Ellipse 256">
              <a:extLst>
                <a:ext uri="{FF2B5EF4-FFF2-40B4-BE49-F238E27FC236}">
                  <a16:creationId xmlns:a16="http://schemas.microsoft.com/office/drawing/2014/main" id="{E1A50B7E-E6BE-3357-67F8-4FF03D7BF11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58" name="Ellipse 257">
              <a:extLst>
                <a:ext uri="{FF2B5EF4-FFF2-40B4-BE49-F238E27FC236}">
                  <a16:creationId xmlns:a16="http://schemas.microsoft.com/office/drawing/2014/main" id="{1346883F-8092-9776-DE30-3D439DD44FD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12" name="Gruppieren 211">
            <a:extLst>
              <a:ext uri="{FF2B5EF4-FFF2-40B4-BE49-F238E27FC236}">
                <a16:creationId xmlns:a16="http://schemas.microsoft.com/office/drawing/2014/main" id="{60006AA9-91D4-97FA-86CE-CBE48C0FA0C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162000" y="3438000"/>
            <a:ext cx="288000" cy="288000"/>
            <a:chOff x="1857351" y="3548700"/>
            <a:chExt cx="216000" cy="216000"/>
          </a:xfrm>
        </p:grpSpPr>
        <p:sp>
          <p:nvSpPr>
            <p:cNvPr id="234" name="Ellipse 233">
              <a:extLst>
                <a:ext uri="{FF2B5EF4-FFF2-40B4-BE49-F238E27FC236}">
                  <a16:creationId xmlns:a16="http://schemas.microsoft.com/office/drawing/2014/main" id="{BC314972-F47E-A51A-3DF3-87DDDCF7D29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35" name="Ellipse 234">
              <a:extLst>
                <a:ext uri="{FF2B5EF4-FFF2-40B4-BE49-F238E27FC236}">
                  <a16:creationId xmlns:a16="http://schemas.microsoft.com/office/drawing/2014/main" id="{AC7048A6-3177-6EB7-04F4-54282C8F1C5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380" name="Textfeld 379">
            <a:extLst>
              <a:ext uri="{FF2B5EF4-FFF2-40B4-BE49-F238E27FC236}">
                <a16:creationId xmlns:a16="http://schemas.microsoft.com/office/drawing/2014/main" id="{B96BAFB2-53E3-23AD-C875-4F85658E70D8}"/>
              </a:ext>
            </a:extLst>
          </p:cNvPr>
          <p:cNvSpPr txBox="1"/>
          <p:nvPr/>
        </p:nvSpPr>
        <p:spPr bwMode="gray">
          <a:xfrm>
            <a:off x="2728800" y="1800000"/>
            <a:ext cx="972000" cy="36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Unternehmens-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grenze</a:t>
            </a:r>
          </a:p>
        </p:txBody>
      </p:sp>
      <p:sp>
        <p:nvSpPr>
          <p:cNvPr id="381" name="Textfeld 380">
            <a:extLst>
              <a:ext uri="{FF2B5EF4-FFF2-40B4-BE49-F238E27FC236}">
                <a16:creationId xmlns:a16="http://schemas.microsoft.com/office/drawing/2014/main" id="{443B3424-2F6B-3387-64BC-FC4E6DEEFDB2}"/>
              </a:ext>
            </a:extLst>
          </p:cNvPr>
          <p:cNvSpPr txBox="1"/>
          <p:nvPr/>
        </p:nvSpPr>
        <p:spPr bwMode="gray">
          <a:xfrm>
            <a:off x="2728800" y="3564000"/>
            <a:ext cx="972000" cy="36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Unternehmens-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grenze</a:t>
            </a:r>
          </a:p>
        </p:txBody>
      </p:sp>
      <p:sp>
        <p:nvSpPr>
          <p:cNvPr id="382" name="Textfeld 381">
            <a:extLst>
              <a:ext uri="{FF2B5EF4-FFF2-40B4-BE49-F238E27FC236}">
                <a16:creationId xmlns:a16="http://schemas.microsoft.com/office/drawing/2014/main" id="{1B8198CB-4118-A8E1-1C06-81396608B2E6}"/>
              </a:ext>
            </a:extLst>
          </p:cNvPr>
          <p:cNvSpPr txBox="1"/>
          <p:nvPr/>
        </p:nvSpPr>
        <p:spPr bwMode="gray">
          <a:xfrm>
            <a:off x="7837200" y="3744000"/>
            <a:ext cx="972000" cy="360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Unternehmens-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grenze</a:t>
            </a:r>
          </a:p>
        </p:txBody>
      </p:sp>
      <p:grpSp>
        <p:nvGrpSpPr>
          <p:cNvPr id="247" name="Gruppieren 246">
            <a:extLst>
              <a:ext uri="{FF2B5EF4-FFF2-40B4-BE49-F238E27FC236}">
                <a16:creationId xmlns:a16="http://schemas.microsoft.com/office/drawing/2014/main" id="{0C450291-F134-585C-6E7B-24A1F50A43F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102800" y="2250000"/>
            <a:ext cx="288000" cy="288000"/>
            <a:chOff x="1857351" y="3548700"/>
            <a:chExt cx="216000" cy="216000"/>
          </a:xfrm>
        </p:grpSpPr>
        <p:sp>
          <p:nvSpPr>
            <p:cNvPr id="248" name="Ellipse 247">
              <a:extLst>
                <a:ext uri="{FF2B5EF4-FFF2-40B4-BE49-F238E27FC236}">
                  <a16:creationId xmlns:a16="http://schemas.microsoft.com/office/drawing/2014/main" id="{8964298D-A066-9BD3-E9A2-22754C63D22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49" name="Ellipse 248">
              <a:extLst>
                <a:ext uri="{FF2B5EF4-FFF2-40B4-BE49-F238E27FC236}">
                  <a16:creationId xmlns:a16="http://schemas.microsoft.com/office/drawing/2014/main" id="{F50CFD12-ECC7-4CE6-5944-917D58F08EE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766AA74E-3A92-6F16-8631-98D8B5A4405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332000" y="2718000"/>
            <a:ext cx="288000" cy="288000"/>
            <a:chOff x="1857351" y="3548700"/>
            <a:chExt cx="216000" cy="216000"/>
          </a:xfrm>
        </p:grpSpPr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54ECC0AD-0EBF-BBBB-E1D0-6F8E4372E0C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4F28218C-24AC-6813-C66C-405F99BF7DB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BF237905-26FE-5DCA-9A0D-7918B6796AF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066400" y="2718000"/>
            <a:ext cx="288000" cy="288000"/>
            <a:chOff x="1857351" y="3548700"/>
            <a:chExt cx="216000" cy="216000"/>
          </a:xfrm>
        </p:grpSpPr>
        <p:sp>
          <p:nvSpPr>
            <p:cNvPr id="126" name="Ellipse 125">
              <a:extLst>
                <a:ext uri="{FF2B5EF4-FFF2-40B4-BE49-F238E27FC236}">
                  <a16:creationId xmlns:a16="http://schemas.microsoft.com/office/drawing/2014/main" id="{8B02BEB3-D3E2-527D-ECF7-57DB7CECD5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AE4E5C26-C131-AF76-32FF-3F97E701964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E3796CA5-09B1-28C7-D25B-674F4CE7EB0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28800" y="2718000"/>
            <a:ext cx="288000" cy="288000"/>
            <a:chOff x="1857351" y="3548700"/>
            <a:chExt cx="216000" cy="216000"/>
          </a:xfrm>
        </p:grpSpPr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6B0D6BF4-49E2-9D86-BCCA-F371D005BC8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6CD4FCD4-6374-62FD-B000-8432B688542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307F107E-90FD-30FD-91C2-15E00BC324F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391200" y="2718000"/>
            <a:ext cx="288000" cy="288000"/>
            <a:chOff x="1857351" y="3548700"/>
            <a:chExt cx="216000" cy="216000"/>
          </a:xfrm>
        </p:grpSpPr>
        <p:sp>
          <p:nvSpPr>
            <p:cNvPr id="132" name="Ellipse 131">
              <a:extLst>
                <a:ext uri="{FF2B5EF4-FFF2-40B4-BE49-F238E27FC236}">
                  <a16:creationId xmlns:a16="http://schemas.microsoft.com/office/drawing/2014/main" id="{E9AD5606-787D-4682-39E6-D1E4B76AA92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3" name="Ellipse 132">
              <a:extLst>
                <a:ext uri="{FF2B5EF4-FFF2-40B4-BE49-F238E27FC236}">
                  <a16:creationId xmlns:a16="http://schemas.microsoft.com/office/drawing/2014/main" id="{F805F56D-88D8-14B9-C9B0-61A4BC1FBEE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53" name="Gruppieren 252">
            <a:extLst>
              <a:ext uri="{FF2B5EF4-FFF2-40B4-BE49-F238E27FC236}">
                <a16:creationId xmlns:a16="http://schemas.microsoft.com/office/drawing/2014/main" id="{A4B30D17-7C6A-1DD2-3F0A-F6AE5436FE0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830800" y="1872000"/>
            <a:ext cx="288000" cy="288000"/>
            <a:chOff x="1857351" y="3548700"/>
            <a:chExt cx="216000" cy="216000"/>
          </a:xfrm>
        </p:grpSpPr>
        <p:sp>
          <p:nvSpPr>
            <p:cNvPr id="254" name="Ellipse 253">
              <a:extLst>
                <a:ext uri="{FF2B5EF4-FFF2-40B4-BE49-F238E27FC236}">
                  <a16:creationId xmlns:a16="http://schemas.microsoft.com/office/drawing/2014/main" id="{C92E0DB9-0279-CC3F-D5C0-60E52B6476C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55" name="Ellipse 254">
              <a:extLst>
                <a:ext uri="{FF2B5EF4-FFF2-40B4-BE49-F238E27FC236}">
                  <a16:creationId xmlns:a16="http://schemas.microsoft.com/office/drawing/2014/main" id="{910A8DCB-2DBC-708B-F653-47B41BA0B53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250" name="Gruppieren 249">
            <a:extLst>
              <a:ext uri="{FF2B5EF4-FFF2-40B4-BE49-F238E27FC236}">
                <a16:creationId xmlns:a16="http://schemas.microsoft.com/office/drawing/2014/main" id="{D5F015FF-A741-B914-24CD-33B4F46B8CE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869600" y="1692000"/>
            <a:ext cx="288000" cy="288000"/>
            <a:chOff x="1857351" y="3548700"/>
            <a:chExt cx="216000" cy="216000"/>
          </a:xfrm>
        </p:grpSpPr>
        <p:sp>
          <p:nvSpPr>
            <p:cNvPr id="251" name="Ellipse 250">
              <a:extLst>
                <a:ext uri="{FF2B5EF4-FFF2-40B4-BE49-F238E27FC236}">
                  <a16:creationId xmlns:a16="http://schemas.microsoft.com/office/drawing/2014/main" id="{7446868D-1A15-C4A6-567C-BB6A7F2A729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57351" y="35487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52" name="Ellipse 251">
              <a:extLst>
                <a:ext uri="{FF2B5EF4-FFF2-40B4-BE49-F238E27FC236}">
                  <a16:creationId xmlns:a16="http://schemas.microsoft.com/office/drawing/2014/main" id="{89D6751D-4C47-FCB0-D6FE-7DBF543A2A3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97850" y="3589200"/>
              <a:ext cx="135000" cy="135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9EAE64BD-6B2B-7E1C-1C26-2354321577DB}"/>
              </a:ext>
            </a:extLst>
          </p:cNvPr>
          <p:cNvSpPr txBox="1"/>
          <p:nvPr/>
        </p:nvSpPr>
        <p:spPr bwMode="gray">
          <a:xfrm>
            <a:off x="9950399" y="1659293"/>
            <a:ext cx="628795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NeuerMarkt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3CD3F2B-925C-0CB3-35CC-12A39A6AE5B4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977B29F3-D11B-48F6-3979-42767D075DCC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179BAF1B-6B76-AD9F-F011-04D5C0FA51F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3B70AC-7F66-4296-1962-075CA9FC20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4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BAECF-B9E9-45B6-23B6-6911291BD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platzhalter 8">
            <a:extLst>
              <a:ext uri="{FF2B5EF4-FFF2-40B4-BE49-F238E27FC236}">
                <a16:creationId xmlns:a16="http://schemas.microsoft.com/office/drawing/2014/main" id="{A2541141-69B1-6456-DFDC-9A6CB45A294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 flipH="1">
            <a:off x="0" y="0"/>
            <a:ext cx="12192000" cy="6858000"/>
          </a:xfrm>
        </p:spPr>
      </p:pic>
      <p:sp>
        <p:nvSpPr>
          <p:cNvPr id="4" name="Layer">
            <a:extLst>
              <a:ext uri="{FF2B5EF4-FFF2-40B4-BE49-F238E27FC236}">
                <a16:creationId xmlns:a16="http://schemas.microsoft.com/office/drawing/2014/main" id="{9E0AB8C5-8F91-FA3D-71F6-61BBD88FD0F1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50000"/>
                </a:schemeClr>
              </a:gs>
              <a:gs pos="70000">
                <a:schemeClr val="accent1">
                  <a:lumMod val="50000"/>
                  <a:alpha val="75000"/>
                </a:schemeClr>
              </a:gs>
              <a:gs pos="0">
                <a:schemeClr val="tx2">
                  <a:alpha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1D189FD-7606-F6C8-16AD-26144D70713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Timing-Strategien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EB6E25-9022-844A-5385-6C8A8E3B3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Auswahl des Zeitpunktes für den Markteintritt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ED3EFD5E-6B35-E77C-929D-8AEEA173E6D8}"/>
              </a:ext>
            </a:extLst>
          </p:cNvPr>
          <p:cNvCxnSpPr/>
          <p:nvPr/>
        </p:nvCxnSpPr>
        <p:spPr bwMode="gray">
          <a:xfrm flipV="1">
            <a:off x="540072" y="-737252"/>
            <a:ext cx="0" cy="720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ne">
            <a:extLst>
              <a:ext uri="{FF2B5EF4-FFF2-40B4-BE49-F238E27FC236}">
                <a16:creationId xmlns:a16="http://schemas.microsoft.com/office/drawing/2014/main" id="{954C8EA4-5E27-40C4-1F8A-45FEEF21E210}"/>
              </a:ext>
            </a:extLst>
          </p:cNvPr>
          <p:cNvCxnSpPr/>
          <p:nvPr/>
        </p:nvCxnSpPr>
        <p:spPr bwMode="gray">
          <a:xfrm flipV="1">
            <a:off x="11651118" y="-737252"/>
            <a:ext cx="0" cy="720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7FDCCF9-0CAD-8E17-8542-92C5C7C8A1E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831911" y="1692000"/>
            <a:ext cx="3703683" cy="4478400"/>
            <a:chOff x="3831911" y="1872000"/>
            <a:chExt cx="3703683" cy="3938400"/>
          </a:xfrm>
        </p:grpSpPr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08BF1F97-825D-CC74-0CCC-D9A991C8D39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831911" y="1872000"/>
              <a:ext cx="0" cy="3938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DA7AEED0-D8D1-83DC-A12C-4AD6EC12ADE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535594" y="1872000"/>
              <a:ext cx="0" cy="3938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DD8F8E70-A6DB-E3A9-9839-9FC5795CD971}"/>
              </a:ext>
            </a:extLst>
          </p:cNvPr>
          <p:cNvSpPr txBox="1">
            <a:spLocks/>
          </p:cNvSpPr>
          <p:nvPr/>
        </p:nvSpPr>
        <p:spPr bwMode="gray">
          <a:xfrm>
            <a:off x="540069" y="2412000"/>
            <a:ext cx="3098479" cy="33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accent3"/>
                </a:solidFill>
                <a:latin typeface="+mj-lt"/>
              </a:rPr>
              <a:t>Pionier-Strategie </a:t>
            </a:r>
          </a:p>
          <a:p>
            <a:pPr marL="0" indent="0">
              <a:lnSpc>
                <a:spcPct val="90000"/>
              </a:lnSpc>
              <a:spcAft>
                <a:spcPts val="2400"/>
              </a:spcAft>
              <a:buFont typeface="Wingdings" panose="05000000000000000000" pitchFamily="2" charset="2"/>
              <a:buNone/>
            </a:pPr>
            <a:r>
              <a:rPr lang="de-DE" sz="1800" dirty="0">
                <a:solidFill>
                  <a:schemeClr val="accent3"/>
                </a:solidFill>
              </a:rPr>
              <a:t>(First to market) 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Einführung eines neuen Produktes als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erstes Unternehmen auf dem Markt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Einzigartige Marktposition erreichbar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Aufbau von Markteintrittsbarrieren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Käufergruppe der „First Buyer“ abschöpfen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Erfahrungsvorsprung gegenüber den Wettbewerbern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Schnellere und leichtere Verbesserung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des Images durch frühen Markteintritt</a:t>
            </a: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6C025F3B-F367-3AA7-0CE7-16DB270421C8}"/>
              </a:ext>
            </a:extLst>
          </p:cNvPr>
          <p:cNvSpPr txBox="1">
            <a:spLocks/>
          </p:cNvSpPr>
          <p:nvPr/>
        </p:nvSpPr>
        <p:spPr bwMode="gray">
          <a:xfrm>
            <a:off x="4243752" y="2412000"/>
            <a:ext cx="3098479" cy="33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bg1"/>
                </a:solidFill>
                <a:latin typeface="+mj-lt"/>
              </a:rPr>
              <a:t>Früher-Folger-Strategie </a:t>
            </a:r>
          </a:p>
          <a:p>
            <a:pPr marL="0" indent="0">
              <a:lnSpc>
                <a:spcPct val="90000"/>
              </a:lnSpc>
              <a:spcAft>
                <a:spcPts val="2400"/>
              </a:spcAft>
              <a:buFont typeface="Wingdings" panose="05000000000000000000" pitchFamily="2" charset="2"/>
              <a:buNone/>
            </a:pPr>
            <a:r>
              <a:rPr lang="de-DE" sz="1800" dirty="0">
                <a:solidFill>
                  <a:schemeClr val="bg1"/>
                </a:solidFill>
              </a:rPr>
              <a:t>(Second to market) 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Einführung eines neuen Produktes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direkt nach dem Pionier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Von Fehlern des Pioniers lernen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Eigenes Risiko vermindern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Verbesserung der Produktqualität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und Leistungsangebot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Wettbewerbsvorteile gegenüber später nachfolgenden Konkurrenten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B8DDCFD9-A991-E577-4477-0547186028C2}"/>
              </a:ext>
            </a:extLst>
          </p:cNvPr>
          <p:cNvSpPr txBox="1">
            <a:spLocks/>
          </p:cNvSpPr>
          <p:nvPr/>
        </p:nvSpPr>
        <p:spPr bwMode="gray">
          <a:xfrm>
            <a:off x="7947434" y="2412000"/>
            <a:ext cx="3098479" cy="33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bg1"/>
                </a:solidFill>
                <a:latin typeface="+mj-lt"/>
              </a:rPr>
              <a:t>Später-Folger-Strategie </a:t>
            </a:r>
          </a:p>
          <a:p>
            <a:pPr marL="0" indent="0">
              <a:lnSpc>
                <a:spcPct val="90000"/>
              </a:lnSpc>
              <a:spcAft>
                <a:spcPts val="2400"/>
              </a:spcAft>
              <a:buFont typeface="Wingdings" panose="05000000000000000000" pitchFamily="2" charset="2"/>
              <a:buNone/>
            </a:pPr>
            <a:r>
              <a:rPr lang="de-DE" sz="1800" dirty="0">
                <a:solidFill>
                  <a:schemeClr val="bg1"/>
                </a:solidFill>
              </a:rPr>
              <a:t>(Later to market) 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Stärken und Schwächen des Produktes 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Geringe Risiken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Wettbewerb von Kostensenkung zu Preiskampf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Erschwerter Zugang durch Markteintrittsbarrieren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Kaum Aussichten auf hohe Marktanteile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und Imagegewinn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Möglichkeit, Leistungen zu niedrigen und wettbewerbsfähigen Preisen anzubieten</a:t>
            </a:r>
          </a:p>
        </p:txBody>
      </p:sp>
      <p:grpSp>
        <p:nvGrpSpPr>
          <p:cNvPr id="17" name="ICON">
            <a:extLst>
              <a:ext uri="{FF2B5EF4-FFF2-40B4-BE49-F238E27FC236}">
                <a16:creationId xmlns:a16="http://schemas.microsoft.com/office/drawing/2014/main" id="{6C9BFB63-E040-55E4-E066-45C58A105F8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69" y="1692000"/>
            <a:ext cx="509882" cy="540000"/>
            <a:chOff x="20667177" y="5378455"/>
            <a:chExt cx="1047433" cy="1109305"/>
          </a:xfrm>
          <a:noFill/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7A7E040-8B1D-4AC2-C994-B35E5D5043FA}"/>
                </a:ext>
              </a:extLst>
            </p:cNvPr>
            <p:cNvSpPr/>
            <p:nvPr/>
          </p:nvSpPr>
          <p:spPr bwMode="gray">
            <a:xfrm>
              <a:off x="21017407" y="5671642"/>
              <a:ext cx="350230" cy="333941"/>
            </a:xfrm>
            <a:custGeom>
              <a:avLst/>
              <a:gdLst>
                <a:gd name="connsiteX0" fmla="*/ 175522 w 350230"/>
                <a:gd name="connsiteY0" fmla="*/ 18326 h 333940"/>
                <a:gd name="connsiteX1" fmla="*/ 212174 w 350230"/>
                <a:gd name="connsiteY1" fmla="*/ 91630 h 333940"/>
                <a:gd name="connsiteX2" fmla="*/ 252899 w 350230"/>
                <a:gd name="connsiteY2" fmla="*/ 121766 h 333940"/>
                <a:gd name="connsiteX3" fmla="*/ 334348 w 350230"/>
                <a:gd name="connsiteY3" fmla="*/ 133983 h 333940"/>
                <a:gd name="connsiteX4" fmla="*/ 334348 w 350230"/>
                <a:gd name="connsiteY4" fmla="*/ 133983 h 333940"/>
                <a:gd name="connsiteX5" fmla="*/ 275704 w 350230"/>
                <a:gd name="connsiteY5" fmla="*/ 190998 h 333940"/>
                <a:gd name="connsiteX6" fmla="*/ 260229 w 350230"/>
                <a:gd name="connsiteY6" fmla="*/ 239052 h 333940"/>
                <a:gd name="connsiteX7" fmla="*/ 274076 w 350230"/>
                <a:gd name="connsiteY7" fmla="*/ 319687 h 333940"/>
                <a:gd name="connsiteX8" fmla="*/ 201586 w 350230"/>
                <a:gd name="connsiteY8" fmla="*/ 281406 h 333940"/>
                <a:gd name="connsiteX9" fmla="*/ 151088 w 350230"/>
                <a:gd name="connsiteY9" fmla="*/ 281406 h 333940"/>
                <a:gd name="connsiteX10" fmla="*/ 78598 w 350230"/>
                <a:gd name="connsiteY10" fmla="*/ 319687 h 333940"/>
                <a:gd name="connsiteX11" fmla="*/ 92444 w 350230"/>
                <a:gd name="connsiteY11" fmla="*/ 239052 h 333940"/>
                <a:gd name="connsiteX12" fmla="*/ 76969 w 350230"/>
                <a:gd name="connsiteY12" fmla="*/ 190998 h 333940"/>
                <a:gd name="connsiteX13" fmla="*/ 18326 w 350230"/>
                <a:gd name="connsiteY13" fmla="*/ 133983 h 333940"/>
                <a:gd name="connsiteX14" fmla="*/ 18326 w 350230"/>
                <a:gd name="connsiteY14" fmla="*/ 133983 h 333940"/>
                <a:gd name="connsiteX15" fmla="*/ 99775 w 350230"/>
                <a:gd name="connsiteY15" fmla="*/ 121766 h 333940"/>
                <a:gd name="connsiteX16" fmla="*/ 140499 w 350230"/>
                <a:gd name="connsiteY16" fmla="*/ 91630 h 333940"/>
                <a:gd name="connsiteX17" fmla="*/ 175522 w 350230"/>
                <a:gd name="connsiteY17" fmla="*/ 18326 h 33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0230" h="333940">
                  <a:moveTo>
                    <a:pt x="175522" y="18326"/>
                  </a:moveTo>
                  <a:lnTo>
                    <a:pt x="212174" y="91630"/>
                  </a:lnTo>
                  <a:cubicBezTo>
                    <a:pt x="220319" y="107920"/>
                    <a:pt x="235794" y="118508"/>
                    <a:pt x="252899" y="121766"/>
                  </a:cubicBezTo>
                  <a:lnTo>
                    <a:pt x="334348" y="133983"/>
                  </a:lnTo>
                  <a:lnTo>
                    <a:pt x="334348" y="133983"/>
                  </a:lnTo>
                  <a:lnTo>
                    <a:pt x="275704" y="190998"/>
                  </a:lnTo>
                  <a:cubicBezTo>
                    <a:pt x="262673" y="203215"/>
                    <a:pt x="256971" y="221134"/>
                    <a:pt x="260229" y="239052"/>
                  </a:cubicBezTo>
                  <a:lnTo>
                    <a:pt x="274076" y="319687"/>
                  </a:lnTo>
                  <a:lnTo>
                    <a:pt x="201586" y="281406"/>
                  </a:lnTo>
                  <a:cubicBezTo>
                    <a:pt x="186111" y="273261"/>
                    <a:pt x="166563" y="273261"/>
                    <a:pt x="151088" y="281406"/>
                  </a:cubicBezTo>
                  <a:lnTo>
                    <a:pt x="78598" y="319687"/>
                  </a:lnTo>
                  <a:lnTo>
                    <a:pt x="92444" y="239052"/>
                  </a:lnTo>
                  <a:cubicBezTo>
                    <a:pt x="95702" y="221134"/>
                    <a:pt x="90001" y="203215"/>
                    <a:pt x="76969" y="190998"/>
                  </a:cubicBezTo>
                  <a:lnTo>
                    <a:pt x="18326" y="133983"/>
                  </a:lnTo>
                  <a:lnTo>
                    <a:pt x="18326" y="133983"/>
                  </a:lnTo>
                  <a:lnTo>
                    <a:pt x="99775" y="121766"/>
                  </a:lnTo>
                  <a:cubicBezTo>
                    <a:pt x="117694" y="119323"/>
                    <a:pt x="133169" y="107920"/>
                    <a:pt x="140499" y="91630"/>
                  </a:cubicBezTo>
                  <a:lnTo>
                    <a:pt x="175522" y="18326"/>
                  </a:lnTo>
                  <a:close/>
                </a:path>
              </a:pathLst>
            </a:custGeom>
            <a:grpFill/>
            <a:ln w="12700" cap="rnd">
              <a:solidFill>
                <a:schemeClr val="accent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11DC504-9FA3-0312-7DAC-37236787B433}"/>
                </a:ext>
              </a:extLst>
            </p:cNvPr>
            <p:cNvSpPr/>
            <p:nvPr/>
          </p:nvSpPr>
          <p:spPr bwMode="gray">
            <a:xfrm>
              <a:off x="20730002" y="5378455"/>
              <a:ext cx="920373" cy="920373"/>
            </a:xfrm>
            <a:custGeom>
              <a:avLst/>
              <a:gdLst>
                <a:gd name="connsiteX0" fmla="*/ 843310 w 920372"/>
                <a:gd name="connsiteY0" fmla="*/ 401309 h 920372"/>
                <a:gd name="connsiteX1" fmla="*/ 524744 w 920372"/>
                <a:gd name="connsiteY1" fmla="*/ 843310 h 920372"/>
                <a:gd name="connsiteX2" fmla="*/ 82743 w 920372"/>
                <a:gd name="connsiteY2" fmla="*/ 524744 h 920372"/>
                <a:gd name="connsiteX3" fmla="*/ 401309 w 920372"/>
                <a:gd name="connsiteY3" fmla="*/ 82743 h 920372"/>
                <a:gd name="connsiteX4" fmla="*/ 843310 w 920372"/>
                <a:gd name="connsiteY4" fmla="*/ 401309 h 92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372" h="920372">
                  <a:moveTo>
                    <a:pt x="843310" y="401309"/>
                  </a:moveTo>
                  <a:cubicBezTo>
                    <a:pt x="877396" y="611334"/>
                    <a:pt x="734769" y="809225"/>
                    <a:pt x="524744" y="843310"/>
                  </a:cubicBezTo>
                  <a:cubicBezTo>
                    <a:pt x="314719" y="877396"/>
                    <a:pt x="116829" y="734769"/>
                    <a:pt x="82743" y="524744"/>
                  </a:cubicBezTo>
                  <a:cubicBezTo>
                    <a:pt x="48657" y="314719"/>
                    <a:pt x="191284" y="116829"/>
                    <a:pt x="401309" y="82743"/>
                  </a:cubicBezTo>
                  <a:cubicBezTo>
                    <a:pt x="611334" y="48657"/>
                    <a:pt x="809225" y="191284"/>
                    <a:pt x="843310" y="401309"/>
                  </a:cubicBezTo>
                  <a:close/>
                </a:path>
              </a:pathLst>
            </a:custGeom>
            <a:grpFill/>
            <a:ln w="12700" cap="rnd">
              <a:solidFill>
                <a:schemeClr val="accent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7D071C23-3E51-855A-EEA1-1C27E77BB100}"/>
                </a:ext>
              </a:extLst>
            </p:cNvPr>
            <p:cNvSpPr/>
            <p:nvPr/>
          </p:nvSpPr>
          <p:spPr bwMode="gray">
            <a:xfrm>
              <a:off x="20874872" y="5522590"/>
              <a:ext cx="635302" cy="333941"/>
            </a:xfrm>
            <a:custGeom>
              <a:avLst/>
              <a:gdLst>
                <a:gd name="connsiteX0" fmla="*/ 619419 w 635301"/>
                <a:gd name="connsiteY0" fmla="*/ 318873 h 333940"/>
                <a:gd name="connsiteX1" fmla="*/ 318873 w 635301"/>
                <a:gd name="connsiteY1" fmla="*/ 18326 h 333940"/>
                <a:gd name="connsiteX2" fmla="*/ 18326 w 635301"/>
                <a:gd name="connsiteY2" fmla="*/ 318873 h 33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301" h="333940">
                  <a:moveTo>
                    <a:pt x="619419" y="318873"/>
                  </a:moveTo>
                  <a:cubicBezTo>
                    <a:pt x="619419" y="152717"/>
                    <a:pt x="485028" y="18326"/>
                    <a:pt x="318873" y="18326"/>
                  </a:cubicBezTo>
                  <a:cubicBezTo>
                    <a:pt x="152717" y="18326"/>
                    <a:pt x="18326" y="152717"/>
                    <a:pt x="18326" y="318873"/>
                  </a:cubicBezTo>
                </a:path>
              </a:pathLst>
            </a:custGeom>
            <a:grpFill/>
            <a:ln w="12700" cap="rnd">
              <a:solidFill>
                <a:schemeClr val="accent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6A03A51-1B7C-E926-C105-42E0D3199F39}"/>
                </a:ext>
              </a:extLst>
            </p:cNvPr>
            <p:cNvSpPr/>
            <p:nvPr/>
          </p:nvSpPr>
          <p:spPr bwMode="gray">
            <a:xfrm>
              <a:off x="21274786" y="6088660"/>
              <a:ext cx="439824" cy="399100"/>
            </a:xfrm>
            <a:custGeom>
              <a:avLst/>
              <a:gdLst>
                <a:gd name="connsiteX0" fmla="*/ 270818 w 439824"/>
                <a:gd name="connsiteY0" fmla="*/ 18326 h 399099"/>
                <a:gd name="connsiteX1" fmla="*/ 426385 w 439824"/>
                <a:gd name="connsiteY1" fmla="*/ 228464 h 399099"/>
                <a:gd name="connsiteX2" fmla="*/ 235795 w 439824"/>
                <a:gd name="connsiteY2" fmla="*/ 196699 h 399099"/>
                <a:gd name="connsiteX3" fmla="*/ 204844 w 439824"/>
                <a:gd name="connsiteY3" fmla="*/ 387290 h 399099"/>
                <a:gd name="connsiteX4" fmla="*/ 18326 w 439824"/>
                <a:gd name="connsiteY4" fmla="*/ 126653 h 39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24" h="399099">
                  <a:moveTo>
                    <a:pt x="270818" y="18326"/>
                  </a:moveTo>
                  <a:lnTo>
                    <a:pt x="426385" y="228464"/>
                  </a:lnTo>
                  <a:lnTo>
                    <a:pt x="235795" y="196699"/>
                  </a:lnTo>
                  <a:lnTo>
                    <a:pt x="204844" y="387290"/>
                  </a:lnTo>
                  <a:lnTo>
                    <a:pt x="18326" y="126653"/>
                  </a:lnTo>
                </a:path>
              </a:pathLst>
            </a:custGeom>
            <a:grpFill/>
            <a:ln w="12700" cap="rnd">
              <a:solidFill>
                <a:schemeClr val="accent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41D71FB2-4E0E-CAC5-E985-5E4B7C8A3CFB}"/>
                </a:ext>
              </a:extLst>
            </p:cNvPr>
            <p:cNvSpPr/>
            <p:nvPr/>
          </p:nvSpPr>
          <p:spPr bwMode="gray">
            <a:xfrm>
              <a:off x="20667177" y="6088660"/>
              <a:ext cx="439824" cy="399100"/>
            </a:xfrm>
            <a:custGeom>
              <a:avLst/>
              <a:gdLst>
                <a:gd name="connsiteX0" fmla="*/ 173079 w 439824"/>
                <a:gd name="connsiteY0" fmla="*/ 18326 h 399099"/>
                <a:gd name="connsiteX1" fmla="*/ 18326 w 439824"/>
                <a:gd name="connsiteY1" fmla="*/ 228464 h 399099"/>
                <a:gd name="connsiteX2" fmla="*/ 208102 w 439824"/>
                <a:gd name="connsiteY2" fmla="*/ 196699 h 399099"/>
                <a:gd name="connsiteX3" fmla="*/ 239867 w 439824"/>
                <a:gd name="connsiteY3" fmla="*/ 387290 h 399099"/>
                <a:gd name="connsiteX4" fmla="*/ 426385 w 439824"/>
                <a:gd name="connsiteY4" fmla="*/ 126653 h 39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24" h="399099">
                  <a:moveTo>
                    <a:pt x="173079" y="18326"/>
                  </a:moveTo>
                  <a:lnTo>
                    <a:pt x="18326" y="228464"/>
                  </a:lnTo>
                  <a:lnTo>
                    <a:pt x="208102" y="196699"/>
                  </a:lnTo>
                  <a:lnTo>
                    <a:pt x="239867" y="387290"/>
                  </a:lnTo>
                  <a:lnTo>
                    <a:pt x="426385" y="126653"/>
                  </a:lnTo>
                </a:path>
              </a:pathLst>
            </a:custGeom>
            <a:grpFill/>
            <a:ln w="12700" cap="rnd">
              <a:solidFill>
                <a:schemeClr val="accent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1D8E698-7501-10FB-0F74-80623A1F184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243752" y="1692000"/>
            <a:ext cx="509882" cy="540000"/>
            <a:chOff x="4243752" y="1669277"/>
            <a:chExt cx="550254" cy="582757"/>
          </a:xfrm>
        </p:grpSpPr>
        <p:grpSp>
          <p:nvGrpSpPr>
            <p:cNvPr id="23" name="ICON">
              <a:extLst>
                <a:ext uri="{FF2B5EF4-FFF2-40B4-BE49-F238E27FC236}">
                  <a16:creationId xmlns:a16="http://schemas.microsoft.com/office/drawing/2014/main" id="{383A4BD8-23A1-8EE5-57A0-86F629259D9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3752" y="1669277"/>
              <a:ext cx="550254" cy="582757"/>
              <a:chOff x="20667177" y="5378455"/>
              <a:chExt cx="1047433" cy="1109305"/>
            </a:xfrm>
            <a:noFill/>
          </p:grpSpPr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F37FA05C-DB9D-45A6-80D4-9791534E7CA1}"/>
                  </a:ext>
                </a:extLst>
              </p:cNvPr>
              <p:cNvSpPr/>
              <p:nvPr/>
            </p:nvSpPr>
            <p:spPr bwMode="gray">
              <a:xfrm>
                <a:off x="20730002" y="5378455"/>
                <a:ext cx="920373" cy="920373"/>
              </a:xfrm>
              <a:custGeom>
                <a:avLst/>
                <a:gdLst>
                  <a:gd name="connsiteX0" fmla="*/ 843310 w 920372"/>
                  <a:gd name="connsiteY0" fmla="*/ 401309 h 920372"/>
                  <a:gd name="connsiteX1" fmla="*/ 524744 w 920372"/>
                  <a:gd name="connsiteY1" fmla="*/ 843310 h 920372"/>
                  <a:gd name="connsiteX2" fmla="*/ 82743 w 920372"/>
                  <a:gd name="connsiteY2" fmla="*/ 524744 h 920372"/>
                  <a:gd name="connsiteX3" fmla="*/ 401309 w 920372"/>
                  <a:gd name="connsiteY3" fmla="*/ 82743 h 920372"/>
                  <a:gd name="connsiteX4" fmla="*/ 843310 w 920372"/>
                  <a:gd name="connsiteY4" fmla="*/ 401309 h 92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372" h="920372">
                    <a:moveTo>
                      <a:pt x="843310" y="401309"/>
                    </a:moveTo>
                    <a:cubicBezTo>
                      <a:pt x="877396" y="611334"/>
                      <a:pt x="734769" y="809225"/>
                      <a:pt x="524744" y="843310"/>
                    </a:cubicBezTo>
                    <a:cubicBezTo>
                      <a:pt x="314719" y="877396"/>
                      <a:pt x="116829" y="734769"/>
                      <a:pt x="82743" y="524744"/>
                    </a:cubicBezTo>
                    <a:cubicBezTo>
                      <a:pt x="48657" y="314719"/>
                      <a:pt x="191284" y="116829"/>
                      <a:pt x="401309" y="82743"/>
                    </a:cubicBezTo>
                    <a:cubicBezTo>
                      <a:pt x="611334" y="48657"/>
                      <a:pt x="809225" y="191284"/>
                      <a:pt x="843310" y="40130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E244192D-C267-2B09-8091-729B584BB7C8}"/>
                  </a:ext>
                </a:extLst>
              </p:cNvPr>
              <p:cNvSpPr/>
              <p:nvPr/>
            </p:nvSpPr>
            <p:spPr bwMode="gray">
              <a:xfrm>
                <a:off x="20874872" y="5522590"/>
                <a:ext cx="635302" cy="333941"/>
              </a:xfrm>
              <a:custGeom>
                <a:avLst/>
                <a:gdLst>
                  <a:gd name="connsiteX0" fmla="*/ 619419 w 635301"/>
                  <a:gd name="connsiteY0" fmla="*/ 318873 h 333940"/>
                  <a:gd name="connsiteX1" fmla="*/ 318873 w 635301"/>
                  <a:gd name="connsiteY1" fmla="*/ 18326 h 333940"/>
                  <a:gd name="connsiteX2" fmla="*/ 18326 w 635301"/>
                  <a:gd name="connsiteY2" fmla="*/ 318873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301" h="333940">
                    <a:moveTo>
                      <a:pt x="619419" y="318873"/>
                    </a:moveTo>
                    <a:cubicBezTo>
                      <a:pt x="619419" y="152717"/>
                      <a:pt x="485028" y="18326"/>
                      <a:pt x="318873" y="18326"/>
                    </a:cubicBezTo>
                    <a:cubicBezTo>
                      <a:pt x="152717" y="18326"/>
                      <a:pt x="18326" y="152717"/>
                      <a:pt x="18326" y="31887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B0AD3BE2-CCC8-3A02-BD50-4954C2A31B66}"/>
                  </a:ext>
                </a:extLst>
              </p:cNvPr>
              <p:cNvSpPr/>
              <p:nvPr/>
            </p:nvSpPr>
            <p:spPr bwMode="gray">
              <a:xfrm>
                <a:off x="21274786" y="6088660"/>
                <a:ext cx="439824" cy="399100"/>
              </a:xfrm>
              <a:custGeom>
                <a:avLst/>
                <a:gdLst>
                  <a:gd name="connsiteX0" fmla="*/ 270818 w 439824"/>
                  <a:gd name="connsiteY0" fmla="*/ 18326 h 399099"/>
                  <a:gd name="connsiteX1" fmla="*/ 426385 w 439824"/>
                  <a:gd name="connsiteY1" fmla="*/ 228464 h 399099"/>
                  <a:gd name="connsiteX2" fmla="*/ 235795 w 439824"/>
                  <a:gd name="connsiteY2" fmla="*/ 196699 h 399099"/>
                  <a:gd name="connsiteX3" fmla="*/ 204844 w 439824"/>
                  <a:gd name="connsiteY3" fmla="*/ 387290 h 399099"/>
                  <a:gd name="connsiteX4" fmla="*/ 18326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270818" y="18326"/>
                    </a:moveTo>
                    <a:lnTo>
                      <a:pt x="426385" y="228464"/>
                    </a:lnTo>
                    <a:lnTo>
                      <a:pt x="235795" y="196699"/>
                    </a:lnTo>
                    <a:lnTo>
                      <a:pt x="204844" y="387290"/>
                    </a:lnTo>
                    <a:lnTo>
                      <a:pt x="18326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44E5D3BC-2638-08E6-3AF1-334F32721E9F}"/>
                  </a:ext>
                </a:extLst>
              </p:cNvPr>
              <p:cNvSpPr/>
              <p:nvPr/>
            </p:nvSpPr>
            <p:spPr bwMode="gray">
              <a:xfrm>
                <a:off x="20667177" y="6088660"/>
                <a:ext cx="439824" cy="399100"/>
              </a:xfrm>
              <a:custGeom>
                <a:avLst/>
                <a:gdLst>
                  <a:gd name="connsiteX0" fmla="*/ 173079 w 439824"/>
                  <a:gd name="connsiteY0" fmla="*/ 18326 h 399099"/>
                  <a:gd name="connsiteX1" fmla="*/ 18326 w 439824"/>
                  <a:gd name="connsiteY1" fmla="*/ 228464 h 399099"/>
                  <a:gd name="connsiteX2" fmla="*/ 208102 w 439824"/>
                  <a:gd name="connsiteY2" fmla="*/ 196699 h 399099"/>
                  <a:gd name="connsiteX3" fmla="*/ 239867 w 439824"/>
                  <a:gd name="connsiteY3" fmla="*/ 387290 h 399099"/>
                  <a:gd name="connsiteX4" fmla="*/ 426385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173079" y="18326"/>
                    </a:moveTo>
                    <a:lnTo>
                      <a:pt x="18326" y="228464"/>
                    </a:lnTo>
                    <a:lnTo>
                      <a:pt x="208102" y="196699"/>
                    </a:lnTo>
                    <a:lnTo>
                      <a:pt x="239867" y="387290"/>
                    </a:lnTo>
                    <a:lnTo>
                      <a:pt x="426385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sp>
          <p:nvSpPr>
            <p:cNvPr id="59" name="Inhaltsplatzhalter 3">
              <a:extLst>
                <a:ext uri="{FF2B5EF4-FFF2-40B4-BE49-F238E27FC236}">
                  <a16:creationId xmlns:a16="http://schemas.microsoft.com/office/drawing/2014/main" id="{F1EB95AD-FFBD-A802-93A5-D1AFA414C4F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464635" y="1810316"/>
              <a:ext cx="163289" cy="29819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8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131D97C-5CCC-6C5A-37D6-F74F748AB25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947434" y="1692000"/>
            <a:ext cx="509882" cy="540000"/>
            <a:chOff x="7947434" y="1669277"/>
            <a:chExt cx="550254" cy="582757"/>
          </a:xfrm>
        </p:grpSpPr>
        <p:grpSp>
          <p:nvGrpSpPr>
            <p:cNvPr id="44" name="ICON">
              <a:extLst>
                <a:ext uri="{FF2B5EF4-FFF2-40B4-BE49-F238E27FC236}">
                  <a16:creationId xmlns:a16="http://schemas.microsoft.com/office/drawing/2014/main" id="{F0A57F79-9628-3D56-FAA8-D0E009425E0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947434" y="1669277"/>
              <a:ext cx="550254" cy="582757"/>
              <a:chOff x="20667177" y="5378455"/>
              <a:chExt cx="1047433" cy="1109305"/>
            </a:xfrm>
            <a:noFill/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96C93922-BC97-E6AB-8B2C-1184B4CA95EB}"/>
                  </a:ext>
                </a:extLst>
              </p:cNvPr>
              <p:cNvSpPr/>
              <p:nvPr/>
            </p:nvSpPr>
            <p:spPr bwMode="gray">
              <a:xfrm>
                <a:off x="20730002" y="5378455"/>
                <a:ext cx="920373" cy="920373"/>
              </a:xfrm>
              <a:custGeom>
                <a:avLst/>
                <a:gdLst>
                  <a:gd name="connsiteX0" fmla="*/ 843310 w 920372"/>
                  <a:gd name="connsiteY0" fmla="*/ 401309 h 920372"/>
                  <a:gd name="connsiteX1" fmla="*/ 524744 w 920372"/>
                  <a:gd name="connsiteY1" fmla="*/ 843310 h 920372"/>
                  <a:gd name="connsiteX2" fmla="*/ 82743 w 920372"/>
                  <a:gd name="connsiteY2" fmla="*/ 524744 h 920372"/>
                  <a:gd name="connsiteX3" fmla="*/ 401309 w 920372"/>
                  <a:gd name="connsiteY3" fmla="*/ 82743 h 920372"/>
                  <a:gd name="connsiteX4" fmla="*/ 843310 w 920372"/>
                  <a:gd name="connsiteY4" fmla="*/ 401309 h 92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372" h="920372">
                    <a:moveTo>
                      <a:pt x="843310" y="401309"/>
                    </a:moveTo>
                    <a:cubicBezTo>
                      <a:pt x="877396" y="611334"/>
                      <a:pt x="734769" y="809225"/>
                      <a:pt x="524744" y="843310"/>
                    </a:cubicBezTo>
                    <a:cubicBezTo>
                      <a:pt x="314719" y="877396"/>
                      <a:pt x="116829" y="734769"/>
                      <a:pt x="82743" y="524744"/>
                    </a:cubicBezTo>
                    <a:cubicBezTo>
                      <a:pt x="48657" y="314719"/>
                      <a:pt x="191284" y="116829"/>
                      <a:pt x="401309" y="82743"/>
                    </a:cubicBezTo>
                    <a:cubicBezTo>
                      <a:pt x="611334" y="48657"/>
                      <a:pt x="809225" y="191284"/>
                      <a:pt x="843310" y="40130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DE8A6B15-A59D-E7C0-4E3E-A0D0519479BB}"/>
                  </a:ext>
                </a:extLst>
              </p:cNvPr>
              <p:cNvSpPr/>
              <p:nvPr/>
            </p:nvSpPr>
            <p:spPr bwMode="gray">
              <a:xfrm>
                <a:off x="20874872" y="5522590"/>
                <a:ext cx="635302" cy="333941"/>
              </a:xfrm>
              <a:custGeom>
                <a:avLst/>
                <a:gdLst>
                  <a:gd name="connsiteX0" fmla="*/ 619419 w 635301"/>
                  <a:gd name="connsiteY0" fmla="*/ 318873 h 333940"/>
                  <a:gd name="connsiteX1" fmla="*/ 318873 w 635301"/>
                  <a:gd name="connsiteY1" fmla="*/ 18326 h 333940"/>
                  <a:gd name="connsiteX2" fmla="*/ 18326 w 635301"/>
                  <a:gd name="connsiteY2" fmla="*/ 318873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301" h="333940">
                    <a:moveTo>
                      <a:pt x="619419" y="318873"/>
                    </a:moveTo>
                    <a:cubicBezTo>
                      <a:pt x="619419" y="152717"/>
                      <a:pt x="485028" y="18326"/>
                      <a:pt x="318873" y="18326"/>
                    </a:cubicBezTo>
                    <a:cubicBezTo>
                      <a:pt x="152717" y="18326"/>
                      <a:pt x="18326" y="152717"/>
                      <a:pt x="18326" y="31887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5BDA5E1F-EFEE-48C5-3CF5-A918C03E49CC}"/>
                  </a:ext>
                </a:extLst>
              </p:cNvPr>
              <p:cNvSpPr/>
              <p:nvPr/>
            </p:nvSpPr>
            <p:spPr bwMode="gray">
              <a:xfrm>
                <a:off x="21274786" y="6088660"/>
                <a:ext cx="439824" cy="399100"/>
              </a:xfrm>
              <a:custGeom>
                <a:avLst/>
                <a:gdLst>
                  <a:gd name="connsiteX0" fmla="*/ 270818 w 439824"/>
                  <a:gd name="connsiteY0" fmla="*/ 18326 h 399099"/>
                  <a:gd name="connsiteX1" fmla="*/ 426385 w 439824"/>
                  <a:gd name="connsiteY1" fmla="*/ 228464 h 399099"/>
                  <a:gd name="connsiteX2" fmla="*/ 235795 w 439824"/>
                  <a:gd name="connsiteY2" fmla="*/ 196699 h 399099"/>
                  <a:gd name="connsiteX3" fmla="*/ 204844 w 439824"/>
                  <a:gd name="connsiteY3" fmla="*/ 387290 h 399099"/>
                  <a:gd name="connsiteX4" fmla="*/ 18326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270818" y="18326"/>
                    </a:moveTo>
                    <a:lnTo>
                      <a:pt x="426385" y="228464"/>
                    </a:lnTo>
                    <a:lnTo>
                      <a:pt x="235795" y="196699"/>
                    </a:lnTo>
                    <a:lnTo>
                      <a:pt x="204844" y="387290"/>
                    </a:lnTo>
                    <a:lnTo>
                      <a:pt x="18326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9EE241D7-9CB5-F609-6D7D-3F726312E969}"/>
                  </a:ext>
                </a:extLst>
              </p:cNvPr>
              <p:cNvSpPr/>
              <p:nvPr/>
            </p:nvSpPr>
            <p:spPr bwMode="gray">
              <a:xfrm>
                <a:off x="20667177" y="6088660"/>
                <a:ext cx="439824" cy="399100"/>
              </a:xfrm>
              <a:custGeom>
                <a:avLst/>
                <a:gdLst>
                  <a:gd name="connsiteX0" fmla="*/ 173079 w 439824"/>
                  <a:gd name="connsiteY0" fmla="*/ 18326 h 399099"/>
                  <a:gd name="connsiteX1" fmla="*/ 18326 w 439824"/>
                  <a:gd name="connsiteY1" fmla="*/ 228464 h 399099"/>
                  <a:gd name="connsiteX2" fmla="*/ 208102 w 439824"/>
                  <a:gd name="connsiteY2" fmla="*/ 196699 h 399099"/>
                  <a:gd name="connsiteX3" fmla="*/ 239867 w 439824"/>
                  <a:gd name="connsiteY3" fmla="*/ 387290 h 399099"/>
                  <a:gd name="connsiteX4" fmla="*/ 426385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173079" y="18326"/>
                    </a:moveTo>
                    <a:lnTo>
                      <a:pt x="18326" y="228464"/>
                    </a:lnTo>
                    <a:lnTo>
                      <a:pt x="208102" y="196699"/>
                    </a:lnTo>
                    <a:lnTo>
                      <a:pt x="239867" y="387290"/>
                    </a:lnTo>
                    <a:lnTo>
                      <a:pt x="426385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sp>
          <p:nvSpPr>
            <p:cNvPr id="75" name="Inhaltsplatzhalter 3">
              <a:extLst>
                <a:ext uri="{FF2B5EF4-FFF2-40B4-BE49-F238E27FC236}">
                  <a16:creationId xmlns:a16="http://schemas.microsoft.com/office/drawing/2014/main" id="{4E30BE9A-8C60-402B-DF88-39820305DCB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172950" y="1810316"/>
              <a:ext cx="163289" cy="29819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8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58FD583C-FCBF-78E4-0E63-EF64B17CCD28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4B24B4B-25BC-394E-FA0D-157541EBB454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2" name="Rechteck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2E4F9318-3FD2-8388-0974-7240710A128D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C8683941-9BE5-1EAE-9B47-A7C1994EC64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813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CFE54-E404-E3CD-D531-2F34F1C53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platzhalter 8">
            <a:extLst>
              <a:ext uri="{FF2B5EF4-FFF2-40B4-BE49-F238E27FC236}">
                <a16:creationId xmlns:a16="http://schemas.microsoft.com/office/drawing/2014/main" id="{036A68B5-E6B9-7FD6-6D95-6BB28E8902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 flipH="1">
            <a:off x="0" y="0"/>
            <a:ext cx="12192000" cy="6858000"/>
          </a:xfrm>
        </p:spPr>
      </p:pic>
      <p:sp>
        <p:nvSpPr>
          <p:cNvPr id="4" name="Layer">
            <a:extLst>
              <a:ext uri="{FF2B5EF4-FFF2-40B4-BE49-F238E27FC236}">
                <a16:creationId xmlns:a16="http://schemas.microsoft.com/office/drawing/2014/main" id="{99A30F47-D330-9DC9-D796-1ADDC1719461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50000"/>
                </a:schemeClr>
              </a:gs>
              <a:gs pos="70000">
                <a:schemeClr val="accent1">
                  <a:lumMod val="50000"/>
                  <a:alpha val="75000"/>
                </a:schemeClr>
              </a:gs>
              <a:gs pos="0">
                <a:schemeClr val="tx2">
                  <a:alpha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696247-60BC-CB98-C066-0060C3C5EA3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Timing-Strategien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6C9BCB-78EA-C01F-F739-7CA163FA66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Chancen-Risiken-Analyse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CA43D8BF-F6DB-6417-CE1F-CF9688E780D4}"/>
              </a:ext>
            </a:extLst>
          </p:cNvPr>
          <p:cNvCxnSpPr/>
          <p:nvPr/>
        </p:nvCxnSpPr>
        <p:spPr bwMode="gray">
          <a:xfrm flipV="1">
            <a:off x="540072" y="-737252"/>
            <a:ext cx="0" cy="720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ne">
            <a:extLst>
              <a:ext uri="{FF2B5EF4-FFF2-40B4-BE49-F238E27FC236}">
                <a16:creationId xmlns:a16="http://schemas.microsoft.com/office/drawing/2014/main" id="{D18AB774-44CB-B15C-1791-44EA857EF278}"/>
              </a:ext>
            </a:extLst>
          </p:cNvPr>
          <p:cNvCxnSpPr/>
          <p:nvPr/>
        </p:nvCxnSpPr>
        <p:spPr bwMode="gray">
          <a:xfrm flipV="1">
            <a:off x="11651118" y="-737252"/>
            <a:ext cx="0" cy="720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4C08F0B-4957-E9BC-CF27-71B8606C26B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831911" y="1692000"/>
            <a:ext cx="3703683" cy="4298400"/>
            <a:chOff x="3831911" y="1872000"/>
            <a:chExt cx="3703683" cy="3938400"/>
          </a:xfrm>
        </p:grpSpPr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B32E48DA-B8E1-E744-89DE-DD2BC4ABF30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831911" y="1872000"/>
              <a:ext cx="0" cy="3938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A1FB9500-01E0-CCF4-D170-8AEE25CA983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7535594" y="1872000"/>
              <a:ext cx="0" cy="39384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2E3E6F64-F0B5-D70A-D70A-0B36E58EA088}"/>
              </a:ext>
            </a:extLst>
          </p:cNvPr>
          <p:cNvSpPr txBox="1">
            <a:spLocks/>
          </p:cNvSpPr>
          <p:nvPr/>
        </p:nvSpPr>
        <p:spPr bwMode="gray">
          <a:xfrm>
            <a:off x="540069" y="2412000"/>
            <a:ext cx="3098479" cy="33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accent3"/>
                </a:solidFill>
                <a:latin typeface="+mj-lt"/>
              </a:rPr>
              <a:t>Pionier-Strategie </a:t>
            </a:r>
          </a:p>
          <a:p>
            <a:pPr marL="0" indent="0">
              <a:lnSpc>
                <a:spcPct val="90000"/>
              </a:lnSpc>
              <a:spcAft>
                <a:spcPts val="2400"/>
              </a:spcAft>
              <a:buFont typeface="Wingdings" panose="05000000000000000000" pitchFamily="2" charset="2"/>
              <a:buNone/>
            </a:pPr>
            <a:r>
              <a:rPr lang="de-DE" sz="1800" dirty="0">
                <a:solidFill>
                  <a:schemeClr val="accent3"/>
                </a:solidFill>
              </a:rPr>
              <a:t>(First to market) 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Chancen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Risiken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984E63B7-C3C7-E3E7-9135-8FE284E8E02F}"/>
              </a:ext>
            </a:extLst>
          </p:cNvPr>
          <p:cNvSpPr txBox="1">
            <a:spLocks/>
          </p:cNvSpPr>
          <p:nvPr/>
        </p:nvSpPr>
        <p:spPr bwMode="gray">
          <a:xfrm>
            <a:off x="4243752" y="2412000"/>
            <a:ext cx="3098479" cy="33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bg1"/>
                </a:solidFill>
                <a:latin typeface="+mj-lt"/>
              </a:rPr>
              <a:t>Früher-Folger-Strategie </a:t>
            </a:r>
          </a:p>
          <a:p>
            <a:pPr marL="0" indent="0">
              <a:lnSpc>
                <a:spcPct val="90000"/>
              </a:lnSpc>
              <a:spcAft>
                <a:spcPts val="2400"/>
              </a:spcAft>
              <a:buFont typeface="Wingdings" panose="05000000000000000000" pitchFamily="2" charset="2"/>
              <a:buNone/>
            </a:pPr>
            <a:r>
              <a:rPr lang="de-DE" sz="1800" dirty="0">
                <a:solidFill>
                  <a:schemeClr val="bg1"/>
                </a:solidFill>
              </a:rPr>
              <a:t>(Second to market)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Chancen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Risiken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9C761E90-68F9-75A8-F1FA-469576715ABA}"/>
              </a:ext>
            </a:extLst>
          </p:cNvPr>
          <p:cNvSpPr txBox="1">
            <a:spLocks/>
          </p:cNvSpPr>
          <p:nvPr/>
        </p:nvSpPr>
        <p:spPr bwMode="gray">
          <a:xfrm>
            <a:off x="7947434" y="2412000"/>
            <a:ext cx="3098479" cy="339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bg1"/>
                </a:solidFill>
                <a:latin typeface="+mj-lt"/>
              </a:rPr>
              <a:t>Später-Folger-Strategie </a:t>
            </a:r>
          </a:p>
          <a:p>
            <a:pPr marL="0" indent="0">
              <a:lnSpc>
                <a:spcPct val="90000"/>
              </a:lnSpc>
              <a:spcAft>
                <a:spcPts val="2400"/>
              </a:spcAft>
              <a:buFont typeface="Wingdings" panose="05000000000000000000" pitchFamily="2" charset="2"/>
              <a:buNone/>
            </a:pPr>
            <a:r>
              <a:rPr lang="de-DE" sz="1800" dirty="0">
                <a:solidFill>
                  <a:schemeClr val="bg1"/>
                </a:solidFill>
              </a:rPr>
              <a:t>(Later to market) 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Chancen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Risiken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17" name="ICON">
            <a:extLst>
              <a:ext uri="{FF2B5EF4-FFF2-40B4-BE49-F238E27FC236}">
                <a16:creationId xmlns:a16="http://schemas.microsoft.com/office/drawing/2014/main" id="{A679859D-361E-7DBF-D966-80B0C59C540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69" y="1692000"/>
            <a:ext cx="509882" cy="540000"/>
            <a:chOff x="20667177" y="5378455"/>
            <a:chExt cx="1047433" cy="1109305"/>
          </a:xfrm>
          <a:noFill/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8C49A425-83D4-6F20-245F-A9C501E044AE}"/>
                </a:ext>
              </a:extLst>
            </p:cNvPr>
            <p:cNvSpPr/>
            <p:nvPr/>
          </p:nvSpPr>
          <p:spPr bwMode="gray">
            <a:xfrm>
              <a:off x="21017407" y="5671642"/>
              <a:ext cx="350230" cy="333941"/>
            </a:xfrm>
            <a:custGeom>
              <a:avLst/>
              <a:gdLst>
                <a:gd name="connsiteX0" fmla="*/ 175522 w 350230"/>
                <a:gd name="connsiteY0" fmla="*/ 18326 h 333940"/>
                <a:gd name="connsiteX1" fmla="*/ 212174 w 350230"/>
                <a:gd name="connsiteY1" fmla="*/ 91630 h 333940"/>
                <a:gd name="connsiteX2" fmla="*/ 252899 w 350230"/>
                <a:gd name="connsiteY2" fmla="*/ 121766 h 333940"/>
                <a:gd name="connsiteX3" fmla="*/ 334348 w 350230"/>
                <a:gd name="connsiteY3" fmla="*/ 133983 h 333940"/>
                <a:gd name="connsiteX4" fmla="*/ 334348 w 350230"/>
                <a:gd name="connsiteY4" fmla="*/ 133983 h 333940"/>
                <a:gd name="connsiteX5" fmla="*/ 275704 w 350230"/>
                <a:gd name="connsiteY5" fmla="*/ 190998 h 333940"/>
                <a:gd name="connsiteX6" fmla="*/ 260229 w 350230"/>
                <a:gd name="connsiteY6" fmla="*/ 239052 h 333940"/>
                <a:gd name="connsiteX7" fmla="*/ 274076 w 350230"/>
                <a:gd name="connsiteY7" fmla="*/ 319687 h 333940"/>
                <a:gd name="connsiteX8" fmla="*/ 201586 w 350230"/>
                <a:gd name="connsiteY8" fmla="*/ 281406 h 333940"/>
                <a:gd name="connsiteX9" fmla="*/ 151088 w 350230"/>
                <a:gd name="connsiteY9" fmla="*/ 281406 h 333940"/>
                <a:gd name="connsiteX10" fmla="*/ 78598 w 350230"/>
                <a:gd name="connsiteY10" fmla="*/ 319687 h 333940"/>
                <a:gd name="connsiteX11" fmla="*/ 92444 w 350230"/>
                <a:gd name="connsiteY11" fmla="*/ 239052 h 333940"/>
                <a:gd name="connsiteX12" fmla="*/ 76969 w 350230"/>
                <a:gd name="connsiteY12" fmla="*/ 190998 h 333940"/>
                <a:gd name="connsiteX13" fmla="*/ 18326 w 350230"/>
                <a:gd name="connsiteY13" fmla="*/ 133983 h 333940"/>
                <a:gd name="connsiteX14" fmla="*/ 18326 w 350230"/>
                <a:gd name="connsiteY14" fmla="*/ 133983 h 333940"/>
                <a:gd name="connsiteX15" fmla="*/ 99775 w 350230"/>
                <a:gd name="connsiteY15" fmla="*/ 121766 h 333940"/>
                <a:gd name="connsiteX16" fmla="*/ 140499 w 350230"/>
                <a:gd name="connsiteY16" fmla="*/ 91630 h 333940"/>
                <a:gd name="connsiteX17" fmla="*/ 175522 w 350230"/>
                <a:gd name="connsiteY17" fmla="*/ 18326 h 33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0230" h="333940">
                  <a:moveTo>
                    <a:pt x="175522" y="18326"/>
                  </a:moveTo>
                  <a:lnTo>
                    <a:pt x="212174" y="91630"/>
                  </a:lnTo>
                  <a:cubicBezTo>
                    <a:pt x="220319" y="107920"/>
                    <a:pt x="235794" y="118508"/>
                    <a:pt x="252899" y="121766"/>
                  </a:cubicBezTo>
                  <a:lnTo>
                    <a:pt x="334348" y="133983"/>
                  </a:lnTo>
                  <a:lnTo>
                    <a:pt x="334348" y="133983"/>
                  </a:lnTo>
                  <a:lnTo>
                    <a:pt x="275704" y="190998"/>
                  </a:lnTo>
                  <a:cubicBezTo>
                    <a:pt x="262673" y="203215"/>
                    <a:pt x="256971" y="221134"/>
                    <a:pt x="260229" y="239052"/>
                  </a:cubicBezTo>
                  <a:lnTo>
                    <a:pt x="274076" y="319687"/>
                  </a:lnTo>
                  <a:lnTo>
                    <a:pt x="201586" y="281406"/>
                  </a:lnTo>
                  <a:cubicBezTo>
                    <a:pt x="186111" y="273261"/>
                    <a:pt x="166563" y="273261"/>
                    <a:pt x="151088" y="281406"/>
                  </a:cubicBezTo>
                  <a:lnTo>
                    <a:pt x="78598" y="319687"/>
                  </a:lnTo>
                  <a:lnTo>
                    <a:pt x="92444" y="239052"/>
                  </a:lnTo>
                  <a:cubicBezTo>
                    <a:pt x="95702" y="221134"/>
                    <a:pt x="90001" y="203215"/>
                    <a:pt x="76969" y="190998"/>
                  </a:cubicBezTo>
                  <a:lnTo>
                    <a:pt x="18326" y="133983"/>
                  </a:lnTo>
                  <a:lnTo>
                    <a:pt x="18326" y="133983"/>
                  </a:lnTo>
                  <a:lnTo>
                    <a:pt x="99775" y="121766"/>
                  </a:lnTo>
                  <a:cubicBezTo>
                    <a:pt x="117694" y="119323"/>
                    <a:pt x="133169" y="107920"/>
                    <a:pt x="140499" y="91630"/>
                  </a:cubicBezTo>
                  <a:lnTo>
                    <a:pt x="175522" y="18326"/>
                  </a:lnTo>
                  <a:close/>
                </a:path>
              </a:pathLst>
            </a:custGeom>
            <a:grpFill/>
            <a:ln w="12700" cap="rnd">
              <a:solidFill>
                <a:schemeClr val="accent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2CA3E3A1-3484-BD89-A404-65F4098BA76E}"/>
                </a:ext>
              </a:extLst>
            </p:cNvPr>
            <p:cNvSpPr/>
            <p:nvPr/>
          </p:nvSpPr>
          <p:spPr bwMode="gray">
            <a:xfrm>
              <a:off x="20730002" y="5378455"/>
              <a:ext cx="920373" cy="920373"/>
            </a:xfrm>
            <a:custGeom>
              <a:avLst/>
              <a:gdLst>
                <a:gd name="connsiteX0" fmla="*/ 843310 w 920372"/>
                <a:gd name="connsiteY0" fmla="*/ 401309 h 920372"/>
                <a:gd name="connsiteX1" fmla="*/ 524744 w 920372"/>
                <a:gd name="connsiteY1" fmla="*/ 843310 h 920372"/>
                <a:gd name="connsiteX2" fmla="*/ 82743 w 920372"/>
                <a:gd name="connsiteY2" fmla="*/ 524744 h 920372"/>
                <a:gd name="connsiteX3" fmla="*/ 401309 w 920372"/>
                <a:gd name="connsiteY3" fmla="*/ 82743 h 920372"/>
                <a:gd name="connsiteX4" fmla="*/ 843310 w 920372"/>
                <a:gd name="connsiteY4" fmla="*/ 401309 h 92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372" h="920372">
                  <a:moveTo>
                    <a:pt x="843310" y="401309"/>
                  </a:moveTo>
                  <a:cubicBezTo>
                    <a:pt x="877396" y="611334"/>
                    <a:pt x="734769" y="809225"/>
                    <a:pt x="524744" y="843310"/>
                  </a:cubicBezTo>
                  <a:cubicBezTo>
                    <a:pt x="314719" y="877396"/>
                    <a:pt x="116829" y="734769"/>
                    <a:pt x="82743" y="524744"/>
                  </a:cubicBezTo>
                  <a:cubicBezTo>
                    <a:pt x="48657" y="314719"/>
                    <a:pt x="191284" y="116829"/>
                    <a:pt x="401309" y="82743"/>
                  </a:cubicBezTo>
                  <a:cubicBezTo>
                    <a:pt x="611334" y="48657"/>
                    <a:pt x="809225" y="191284"/>
                    <a:pt x="843310" y="401309"/>
                  </a:cubicBezTo>
                  <a:close/>
                </a:path>
              </a:pathLst>
            </a:custGeom>
            <a:grpFill/>
            <a:ln w="12700" cap="rnd">
              <a:solidFill>
                <a:schemeClr val="accent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D2391C1-99B6-ADFF-B3E2-5DFC99EEE3B1}"/>
                </a:ext>
              </a:extLst>
            </p:cNvPr>
            <p:cNvSpPr/>
            <p:nvPr/>
          </p:nvSpPr>
          <p:spPr bwMode="gray">
            <a:xfrm>
              <a:off x="20874872" y="5522590"/>
              <a:ext cx="635302" cy="333941"/>
            </a:xfrm>
            <a:custGeom>
              <a:avLst/>
              <a:gdLst>
                <a:gd name="connsiteX0" fmla="*/ 619419 w 635301"/>
                <a:gd name="connsiteY0" fmla="*/ 318873 h 333940"/>
                <a:gd name="connsiteX1" fmla="*/ 318873 w 635301"/>
                <a:gd name="connsiteY1" fmla="*/ 18326 h 333940"/>
                <a:gd name="connsiteX2" fmla="*/ 18326 w 635301"/>
                <a:gd name="connsiteY2" fmla="*/ 318873 h 33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301" h="333940">
                  <a:moveTo>
                    <a:pt x="619419" y="318873"/>
                  </a:moveTo>
                  <a:cubicBezTo>
                    <a:pt x="619419" y="152717"/>
                    <a:pt x="485028" y="18326"/>
                    <a:pt x="318873" y="18326"/>
                  </a:cubicBezTo>
                  <a:cubicBezTo>
                    <a:pt x="152717" y="18326"/>
                    <a:pt x="18326" y="152717"/>
                    <a:pt x="18326" y="318873"/>
                  </a:cubicBezTo>
                </a:path>
              </a:pathLst>
            </a:custGeom>
            <a:grpFill/>
            <a:ln w="12700" cap="rnd">
              <a:solidFill>
                <a:schemeClr val="accent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AEC11208-78FF-8FA4-6B8D-EAB8EE8F8A89}"/>
                </a:ext>
              </a:extLst>
            </p:cNvPr>
            <p:cNvSpPr/>
            <p:nvPr/>
          </p:nvSpPr>
          <p:spPr bwMode="gray">
            <a:xfrm>
              <a:off x="21274786" y="6088660"/>
              <a:ext cx="439824" cy="399100"/>
            </a:xfrm>
            <a:custGeom>
              <a:avLst/>
              <a:gdLst>
                <a:gd name="connsiteX0" fmla="*/ 270818 w 439824"/>
                <a:gd name="connsiteY0" fmla="*/ 18326 h 399099"/>
                <a:gd name="connsiteX1" fmla="*/ 426385 w 439824"/>
                <a:gd name="connsiteY1" fmla="*/ 228464 h 399099"/>
                <a:gd name="connsiteX2" fmla="*/ 235795 w 439824"/>
                <a:gd name="connsiteY2" fmla="*/ 196699 h 399099"/>
                <a:gd name="connsiteX3" fmla="*/ 204844 w 439824"/>
                <a:gd name="connsiteY3" fmla="*/ 387290 h 399099"/>
                <a:gd name="connsiteX4" fmla="*/ 18326 w 439824"/>
                <a:gd name="connsiteY4" fmla="*/ 126653 h 39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24" h="399099">
                  <a:moveTo>
                    <a:pt x="270818" y="18326"/>
                  </a:moveTo>
                  <a:lnTo>
                    <a:pt x="426385" y="228464"/>
                  </a:lnTo>
                  <a:lnTo>
                    <a:pt x="235795" y="196699"/>
                  </a:lnTo>
                  <a:lnTo>
                    <a:pt x="204844" y="387290"/>
                  </a:lnTo>
                  <a:lnTo>
                    <a:pt x="18326" y="126653"/>
                  </a:lnTo>
                </a:path>
              </a:pathLst>
            </a:custGeom>
            <a:grpFill/>
            <a:ln w="12700" cap="rnd">
              <a:solidFill>
                <a:schemeClr val="accent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B6C1590A-2C3F-975F-7241-99B1C5381CE0}"/>
                </a:ext>
              </a:extLst>
            </p:cNvPr>
            <p:cNvSpPr/>
            <p:nvPr/>
          </p:nvSpPr>
          <p:spPr bwMode="gray">
            <a:xfrm>
              <a:off x="20667177" y="6088660"/>
              <a:ext cx="439824" cy="399100"/>
            </a:xfrm>
            <a:custGeom>
              <a:avLst/>
              <a:gdLst>
                <a:gd name="connsiteX0" fmla="*/ 173079 w 439824"/>
                <a:gd name="connsiteY0" fmla="*/ 18326 h 399099"/>
                <a:gd name="connsiteX1" fmla="*/ 18326 w 439824"/>
                <a:gd name="connsiteY1" fmla="*/ 228464 h 399099"/>
                <a:gd name="connsiteX2" fmla="*/ 208102 w 439824"/>
                <a:gd name="connsiteY2" fmla="*/ 196699 h 399099"/>
                <a:gd name="connsiteX3" fmla="*/ 239867 w 439824"/>
                <a:gd name="connsiteY3" fmla="*/ 387290 h 399099"/>
                <a:gd name="connsiteX4" fmla="*/ 426385 w 439824"/>
                <a:gd name="connsiteY4" fmla="*/ 126653 h 39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24" h="399099">
                  <a:moveTo>
                    <a:pt x="173079" y="18326"/>
                  </a:moveTo>
                  <a:lnTo>
                    <a:pt x="18326" y="228464"/>
                  </a:lnTo>
                  <a:lnTo>
                    <a:pt x="208102" y="196699"/>
                  </a:lnTo>
                  <a:lnTo>
                    <a:pt x="239867" y="387290"/>
                  </a:lnTo>
                  <a:lnTo>
                    <a:pt x="426385" y="126653"/>
                  </a:lnTo>
                </a:path>
              </a:pathLst>
            </a:custGeom>
            <a:grpFill/>
            <a:ln w="12700" cap="rnd">
              <a:solidFill>
                <a:schemeClr val="accent3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398C1AE-81D4-BADB-3393-C93AE7E820A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243752" y="1692000"/>
            <a:ext cx="509882" cy="540000"/>
            <a:chOff x="4243752" y="1669277"/>
            <a:chExt cx="550254" cy="582757"/>
          </a:xfrm>
        </p:grpSpPr>
        <p:grpSp>
          <p:nvGrpSpPr>
            <p:cNvPr id="23" name="ICON">
              <a:extLst>
                <a:ext uri="{FF2B5EF4-FFF2-40B4-BE49-F238E27FC236}">
                  <a16:creationId xmlns:a16="http://schemas.microsoft.com/office/drawing/2014/main" id="{133FC8B7-4314-9011-6E89-025229B5EB5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43752" y="1669277"/>
              <a:ext cx="550254" cy="582757"/>
              <a:chOff x="20667177" y="5378455"/>
              <a:chExt cx="1047433" cy="1109305"/>
            </a:xfrm>
            <a:noFill/>
          </p:grpSpPr>
          <p:sp>
            <p:nvSpPr>
              <p:cNvPr id="25" name="Freihandform: Form 24">
                <a:extLst>
                  <a:ext uri="{FF2B5EF4-FFF2-40B4-BE49-F238E27FC236}">
                    <a16:creationId xmlns:a16="http://schemas.microsoft.com/office/drawing/2014/main" id="{5D264782-4EBB-D034-0AFB-4050094E229D}"/>
                  </a:ext>
                </a:extLst>
              </p:cNvPr>
              <p:cNvSpPr/>
              <p:nvPr/>
            </p:nvSpPr>
            <p:spPr bwMode="gray">
              <a:xfrm>
                <a:off x="20730002" y="5378455"/>
                <a:ext cx="920373" cy="920373"/>
              </a:xfrm>
              <a:custGeom>
                <a:avLst/>
                <a:gdLst>
                  <a:gd name="connsiteX0" fmla="*/ 843310 w 920372"/>
                  <a:gd name="connsiteY0" fmla="*/ 401309 h 920372"/>
                  <a:gd name="connsiteX1" fmla="*/ 524744 w 920372"/>
                  <a:gd name="connsiteY1" fmla="*/ 843310 h 920372"/>
                  <a:gd name="connsiteX2" fmla="*/ 82743 w 920372"/>
                  <a:gd name="connsiteY2" fmla="*/ 524744 h 920372"/>
                  <a:gd name="connsiteX3" fmla="*/ 401309 w 920372"/>
                  <a:gd name="connsiteY3" fmla="*/ 82743 h 920372"/>
                  <a:gd name="connsiteX4" fmla="*/ 843310 w 920372"/>
                  <a:gd name="connsiteY4" fmla="*/ 401309 h 92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372" h="920372">
                    <a:moveTo>
                      <a:pt x="843310" y="401309"/>
                    </a:moveTo>
                    <a:cubicBezTo>
                      <a:pt x="877396" y="611334"/>
                      <a:pt x="734769" y="809225"/>
                      <a:pt x="524744" y="843310"/>
                    </a:cubicBezTo>
                    <a:cubicBezTo>
                      <a:pt x="314719" y="877396"/>
                      <a:pt x="116829" y="734769"/>
                      <a:pt x="82743" y="524744"/>
                    </a:cubicBezTo>
                    <a:cubicBezTo>
                      <a:pt x="48657" y="314719"/>
                      <a:pt x="191284" y="116829"/>
                      <a:pt x="401309" y="82743"/>
                    </a:cubicBezTo>
                    <a:cubicBezTo>
                      <a:pt x="611334" y="48657"/>
                      <a:pt x="809225" y="191284"/>
                      <a:pt x="843310" y="40130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F83FE943-125B-C994-05C9-DDC1D598B942}"/>
                  </a:ext>
                </a:extLst>
              </p:cNvPr>
              <p:cNvSpPr/>
              <p:nvPr/>
            </p:nvSpPr>
            <p:spPr bwMode="gray">
              <a:xfrm>
                <a:off x="20874872" y="5522590"/>
                <a:ext cx="635302" cy="333941"/>
              </a:xfrm>
              <a:custGeom>
                <a:avLst/>
                <a:gdLst>
                  <a:gd name="connsiteX0" fmla="*/ 619419 w 635301"/>
                  <a:gd name="connsiteY0" fmla="*/ 318873 h 333940"/>
                  <a:gd name="connsiteX1" fmla="*/ 318873 w 635301"/>
                  <a:gd name="connsiteY1" fmla="*/ 18326 h 333940"/>
                  <a:gd name="connsiteX2" fmla="*/ 18326 w 635301"/>
                  <a:gd name="connsiteY2" fmla="*/ 318873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301" h="333940">
                    <a:moveTo>
                      <a:pt x="619419" y="318873"/>
                    </a:moveTo>
                    <a:cubicBezTo>
                      <a:pt x="619419" y="152717"/>
                      <a:pt x="485028" y="18326"/>
                      <a:pt x="318873" y="18326"/>
                    </a:cubicBezTo>
                    <a:cubicBezTo>
                      <a:pt x="152717" y="18326"/>
                      <a:pt x="18326" y="152717"/>
                      <a:pt x="18326" y="31887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E606AEC3-AAAA-84EE-83E0-9B96CB2B6ACE}"/>
                  </a:ext>
                </a:extLst>
              </p:cNvPr>
              <p:cNvSpPr/>
              <p:nvPr/>
            </p:nvSpPr>
            <p:spPr bwMode="gray">
              <a:xfrm>
                <a:off x="21274786" y="6088660"/>
                <a:ext cx="439824" cy="399100"/>
              </a:xfrm>
              <a:custGeom>
                <a:avLst/>
                <a:gdLst>
                  <a:gd name="connsiteX0" fmla="*/ 270818 w 439824"/>
                  <a:gd name="connsiteY0" fmla="*/ 18326 h 399099"/>
                  <a:gd name="connsiteX1" fmla="*/ 426385 w 439824"/>
                  <a:gd name="connsiteY1" fmla="*/ 228464 h 399099"/>
                  <a:gd name="connsiteX2" fmla="*/ 235795 w 439824"/>
                  <a:gd name="connsiteY2" fmla="*/ 196699 h 399099"/>
                  <a:gd name="connsiteX3" fmla="*/ 204844 w 439824"/>
                  <a:gd name="connsiteY3" fmla="*/ 387290 h 399099"/>
                  <a:gd name="connsiteX4" fmla="*/ 18326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270818" y="18326"/>
                    </a:moveTo>
                    <a:lnTo>
                      <a:pt x="426385" y="228464"/>
                    </a:lnTo>
                    <a:lnTo>
                      <a:pt x="235795" y="196699"/>
                    </a:lnTo>
                    <a:lnTo>
                      <a:pt x="204844" y="387290"/>
                    </a:lnTo>
                    <a:lnTo>
                      <a:pt x="18326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2CA1E6D9-336C-B7D1-0E19-E837351A94F2}"/>
                  </a:ext>
                </a:extLst>
              </p:cNvPr>
              <p:cNvSpPr/>
              <p:nvPr/>
            </p:nvSpPr>
            <p:spPr bwMode="gray">
              <a:xfrm>
                <a:off x="20667177" y="6088660"/>
                <a:ext cx="439824" cy="399100"/>
              </a:xfrm>
              <a:custGeom>
                <a:avLst/>
                <a:gdLst>
                  <a:gd name="connsiteX0" fmla="*/ 173079 w 439824"/>
                  <a:gd name="connsiteY0" fmla="*/ 18326 h 399099"/>
                  <a:gd name="connsiteX1" fmla="*/ 18326 w 439824"/>
                  <a:gd name="connsiteY1" fmla="*/ 228464 h 399099"/>
                  <a:gd name="connsiteX2" fmla="*/ 208102 w 439824"/>
                  <a:gd name="connsiteY2" fmla="*/ 196699 h 399099"/>
                  <a:gd name="connsiteX3" fmla="*/ 239867 w 439824"/>
                  <a:gd name="connsiteY3" fmla="*/ 387290 h 399099"/>
                  <a:gd name="connsiteX4" fmla="*/ 426385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173079" y="18326"/>
                    </a:moveTo>
                    <a:lnTo>
                      <a:pt x="18326" y="228464"/>
                    </a:lnTo>
                    <a:lnTo>
                      <a:pt x="208102" y="196699"/>
                    </a:lnTo>
                    <a:lnTo>
                      <a:pt x="239867" y="387290"/>
                    </a:lnTo>
                    <a:lnTo>
                      <a:pt x="426385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sp>
          <p:nvSpPr>
            <p:cNvPr id="59" name="Inhaltsplatzhalter 3">
              <a:extLst>
                <a:ext uri="{FF2B5EF4-FFF2-40B4-BE49-F238E27FC236}">
                  <a16:creationId xmlns:a16="http://schemas.microsoft.com/office/drawing/2014/main" id="{7AB1B941-841E-BBD1-637F-5368A05D258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464635" y="1810316"/>
              <a:ext cx="163289" cy="29819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8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C1FED35-5C74-49C2-9ADB-D95DF404A5A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947434" y="1692000"/>
            <a:ext cx="509882" cy="540000"/>
            <a:chOff x="7947434" y="1669277"/>
            <a:chExt cx="550254" cy="582757"/>
          </a:xfrm>
        </p:grpSpPr>
        <p:grpSp>
          <p:nvGrpSpPr>
            <p:cNvPr id="44" name="ICON">
              <a:extLst>
                <a:ext uri="{FF2B5EF4-FFF2-40B4-BE49-F238E27FC236}">
                  <a16:creationId xmlns:a16="http://schemas.microsoft.com/office/drawing/2014/main" id="{465FFDDC-9C73-7DF1-C7D1-2AB17699E4B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947434" y="1669277"/>
              <a:ext cx="550254" cy="582757"/>
              <a:chOff x="20667177" y="5378455"/>
              <a:chExt cx="1047433" cy="1109305"/>
            </a:xfrm>
            <a:noFill/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4C3409A1-50E0-0AE9-01C8-2B74B21BA193}"/>
                  </a:ext>
                </a:extLst>
              </p:cNvPr>
              <p:cNvSpPr/>
              <p:nvPr/>
            </p:nvSpPr>
            <p:spPr bwMode="gray">
              <a:xfrm>
                <a:off x="20730002" y="5378455"/>
                <a:ext cx="920373" cy="920373"/>
              </a:xfrm>
              <a:custGeom>
                <a:avLst/>
                <a:gdLst>
                  <a:gd name="connsiteX0" fmla="*/ 843310 w 920372"/>
                  <a:gd name="connsiteY0" fmla="*/ 401309 h 920372"/>
                  <a:gd name="connsiteX1" fmla="*/ 524744 w 920372"/>
                  <a:gd name="connsiteY1" fmla="*/ 843310 h 920372"/>
                  <a:gd name="connsiteX2" fmla="*/ 82743 w 920372"/>
                  <a:gd name="connsiteY2" fmla="*/ 524744 h 920372"/>
                  <a:gd name="connsiteX3" fmla="*/ 401309 w 920372"/>
                  <a:gd name="connsiteY3" fmla="*/ 82743 h 920372"/>
                  <a:gd name="connsiteX4" fmla="*/ 843310 w 920372"/>
                  <a:gd name="connsiteY4" fmla="*/ 401309 h 92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0372" h="920372">
                    <a:moveTo>
                      <a:pt x="843310" y="401309"/>
                    </a:moveTo>
                    <a:cubicBezTo>
                      <a:pt x="877396" y="611334"/>
                      <a:pt x="734769" y="809225"/>
                      <a:pt x="524744" y="843310"/>
                    </a:cubicBezTo>
                    <a:cubicBezTo>
                      <a:pt x="314719" y="877396"/>
                      <a:pt x="116829" y="734769"/>
                      <a:pt x="82743" y="524744"/>
                    </a:cubicBezTo>
                    <a:cubicBezTo>
                      <a:pt x="48657" y="314719"/>
                      <a:pt x="191284" y="116829"/>
                      <a:pt x="401309" y="82743"/>
                    </a:cubicBezTo>
                    <a:cubicBezTo>
                      <a:pt x="611334" y="48657"/>
                      <a:pt x="809225" y="191284"/>
                      <a:pt x="843310" y="40130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AB2B6D0E-DCE4-C518-4BC2-0C7592546A1C}"/>
                  </a:ext>
                </a:extLst>
              </p:cNvPr>
              <p:cNvSpPr/>
              <p:nvPr/>
            </p:nvSpPr>
            <p:spPr bwMode="gray">
              <a:xfrm>
                <a:off x="20874872" y="5522590"/>
                <a:ext cx="635302" cy="333941"/>
              </a:xfrm>
              <a:custGeom>
                <a:avLst/>
                <a:gdLst>
                  <a:gd name="connsiteX0" fmla="*/ 619419 w 635301"/>
                  <a:gd name="connsiteY0" fmla="*/ 318873 h 333940"/>
                  <a:gd name="connsiteX1" fmla="*/ 318873 w 635301"/>
                  <a:gd name="connsiteY1" fmla="*/ 18326 h 333940"/>
                  <a:gd name="connsiteX2" fmla="*/ 18326 w 635301"/>
                  <a:gd name="connsiteY2" fmla="*/ 318873 h 33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301" h="333940">
                    <a:moveTo>
                      <a:pt x="619419" y="318873"/>
                    </a:moveTo>
                    <a:cubicBezTo>
                      <a:pt x="619419" y="152717"/>
                      <a:pt x="485028" y="18326"/>
                      <a:pt x="318873" y="18326"/>
                    </a:cubicBezTo>
                    <a:cubicBezTo>
                      <a:pt x="152717" y="18326"/>
                      <a:pt x="18326" y="152717"/>
                      <a:pt x="18326" y="31887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174C02BF-205D-5561-3DB7-C61261C2FF8F}"/>
                  </a:ext>
                </a:extLst>
              </p:cNvPr>
              <p:cNvSpPr/>
              <p:nvPr/>
            </p:nvSpPr>
            <p:spPr bwMode="gray">
              <a:xfrm>
                <a:off x="21274786" y="6088660"/>
                <a:ext cx="439824" cy="399100"/>
              </a:xfrm>
              <a:custGeom>
                <a:avLst/>
                <a:gdLst>
                  <a:gd name="connsiteX0" fmla="*/ 270818 w 439824"/>
                  <a:gd name="connsiteY0" fmla="*/ 18326 h 399099"/>
                  <a:gd name="connsiteX1" fmla="*/ 426385 w 439824"/>
                  <a:gd name="connsiteY1" fmla="*/ 228464 h 399099"/>
                  <a:gd name="connsiteX2" fmla="*/ 235795 w 439824"/>
                  <a:gd name="connsiteY2" fmla="*/ 196699 h 399099"/>
                  <a:gd name="connsiteX3" fmla="*/ 204844 w 439824"/>
                  <a:gd name="connsiteY3" fmla="*/ 387290 h 399099"/>
                  <a:gd name="connsiteX4" fmla="*/ 18326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270818" y="18326"/>
                    </a:moveTo>
                    <a:lnTo>
                      <a:pt x="426385" y="228464"/>
                    </a:lnTo>
                    <a:lnTo>
                      <a:pt x="235795" y="196699"/>
                    </a:lnTo>
                    <a:lnTo>
                      <a:pt x="204844" y="387290"/>
                    </a:lnTo>
                    <a:lnTo>
                      <a:pt x="18326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D30EE0C0-D51E-5891-FAEF-FF4154620A45}"/>
                  </a:ext>
                </a:extLst>
              </p:cNvPr>
              <p:cNvSpPr/>
              <p:nvPr/>
            </p:nvSpPr>
            <p:spPr bwMode="gray">
              <a:xfrm>
                <a:off x="20667177" y="6088660"/>
                <a:ext cx="439824" cy="399100"/>
              </a:xfrm>
              <a:custGeom>
                <a:avLst/>
                <a:gdLst>
                  <a:gd name="connsiteX0" fmla="*/ 173079 w 439824"/>
                  <a:gd name="connsiteY0" fmla="*/ 18326 h 399099"/>
                  <a:gd name="connsiteX1" fmla="*/ 18326 w 439824"/>
                  <a:gd name="connsiteY1" fmla="*/ 228464 h 399099"/>
                  <a:gd name="connsiteX2" fmla="*/ 208102 w 439824"/>
                  <a:gd name="connsiteY2" fmla="*/ 196699 h 399099"/>
                  <a:gd name="connsiteX3" fmla="*/ 239867 w 439824"/>
                  <a:gd name="connsiteY3" fmla="*/ 387290 h 399099"/>
                  <a:gd name="connsiteX4" fmla="*/ 426385 w 439824"/>
                  <a:gd name="connsiteY4" fmla="*/ 126653 h 399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9824" h="399099">
                    <a:moveTo>
                      <a:pt x="173079" y="18326"/>
                    </a:moveTo>
                    <a:lnTo>
                      <a:pt x="18326" y="228464"/>
                    </a:lnTo>
                    <a:lnTo>
                      <a:pt x="208102" y="196699"/>
                    </a:lnTo>
                    <a:lnTo>
                      <a:pt x="239867" y="387290"/>
                    </a:lnTo>
                    <a:lnTo>
                      <a:pt x="426385" y="1266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sp>
          <p:nvSpPr>
            <p:cNvPr id="75" name="Inhaltsplatzhalter 3">
              <a:extLst>
                <a:ext uri="{FF2B5EF4-FFF2-40B4-BE49-F238E27FC236}">
                  <a16:creationId xmlns:a16="http://schemas.microsoft.com/office/drawing/2014/main" id="{0EF41DC4-9AD7-705C-E249-54AA95C339C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172950" y="1810316"/>
              <a:ext cx="163289" cy="29819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8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F05F87BC-12A3-8E58-A2A3-B8391992CD08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1944A30-0FF2-5E8B-FA9E-FCBA1E11294C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2" name="Rechteck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8575DF9E-1F4F-DA89-E112-CA8FAC8A8792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79BFCDF2-3341-221E-FC13-13076226DD0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22039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9EB8A-7D61-FCF2-063C-3D66D89A7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706D2C-6DA2-2D8F-2C21-B594D2E0CBD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Markteintrittszeitpunkte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8E662C-592E-014C-75B8-2F0B6FDD9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Darstellung der Markteintrittszeitpunkte als Lebenszyklus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8EF8509-6456-5FD2-34B3-9D03B94B99D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88311" y="1750700"/>
            <a:ext cx="9707689" cy="3902199"/>
            <a:chOff x="2148311" y="1389801"/>
            <a:chExt cx="9707689" cy="3902199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B33EFBB9-134E-C873-55F9-F56E6454F125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856000" y="5292000"/>
              <a:ext cx="900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B1328E07-96A2-A2C9-4217-E0DE8D631EFF}"/>
                </a:ext>
              </a:extLst>
            </p:cNvPr>
            <p:cNvSpPr txBox="1"/>
            <p:nvPr/>
          </p:nvSpPr>
          <p:spPr bwMode="gray">
            <a:xfrm>
              <a:off x="2148311" y="1389801"/>
              <a:ext cx="556179" cy="1938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4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Umsatz</a:t>
              </a: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13FBAA4A-F36D-EFD4-FBC1-A30C48B6524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426400" y="1692000"/>
              <a:ext cx="0" cy="324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A8674E4D-AD04-11E0-B68D-257D1B728EF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846000" y="2052898"/>
            <a:ext cx="4500000" cy="3240000"/>
            <a:chOff x="3846000" y="2052898"/>
            <a:chExt cx="4500000" cy="3240000"/>
          </a:xfrm>
        </p:grpSpPr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539AE23E-7D1C-3D35-B02C-45B1255FA9CE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3846000" y="2052898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B37ED2F9-AB34-8FFA-6D9F-1F78DAFFE6D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096000" y="2052898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06623DEE-A691-B84D-A68D-CD28F1EEFDF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8346000" y="2052898"/>
              <a:ext cx="0" cy="324000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21A4C6F1-E0A3-F830-1BF5-591C51EFC577}"/>
              </a:ext>
            </a:extLst>
          </p:cNvPr>
          <p:cNvSpPr txBox="1"/>
          <p:nvPr/>
        </p:nvSpPr>
        <p:spPr bwMode="gray">
          <a:xfrm>
            <a:off x="2001000" y="5760000"/>
            <a:ext cx="1440000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Entstehung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D84C8EF5-7D8A-DA40-89F4-7939239DFCA7}"/>
              </a:ext>
            </a:extLst>
          </p:cNvPr>
          <p:cNvSpPr txBox="1"/>
          <p:nvPr/>
        </p:nvSpPr>
        <p:spPr bwMode="gray">
          <a:xfrm>
            <a:off x="4251000" y="5760000"/>
            <a:ext cx="1440000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Wachstum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CD168C5-9353-698F-2793-8C40E79813B6}"/>
              </a:ext>
            </a:extLst>
          </p:cNvPr>
          <p:cNvSpPr txBox="1"/>
          <p:nvPr/>
        </p:nvSpPr>
        <p:spPr bwMode="gray">
          <a:xfrm>
            <a:off x="6501000" y="5760000"/>
            <a:ext cx="1440000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Reife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BEA39C73-B2F9-8EEB-A1B9-F18A436C28A4}"/>
              </a:ext>
            </a:extLst>
          </p:cNvPr>
          <p:cNvSpPr txBox="1"/>
          <p:nvPr/>
        </p:nvSpPr>
        <p:spPr bwMode="gray">
          <a:xfrm>
            <a:off x="8751000" y="5760000"/>
            <a:ext cx="1440000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Rückgang</a:t>
            </a:r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B071F6C7-BB8D-9019-806C-903BAE1940DE}"/>
              </a:ext>
            </a:extLst>
          </p:cNvPr>
          <p:cNvSpPr>
            <a:spLocks/>
          </p:cNvSpPr>
          <p:nvPr/>
        </p:nvSpPr>
        <p:spPr bwMode="gray">
          <a:xfrm>
            <a:off x="1596000" y="2264165"/>
            <a:ext cx="8999996" cy="3028733"/>
          </a:xfrm>
          <a:custGeom>
            <a:avLst/>
            <a:gdLst>
              <a:gd name="connsiteX0" fmla="*/ 0 w 11571"/>
              <a:gd name="connsiteY0" fmla="*/ 10000 h 10000"/>
              <a:gd name="connsiteX1" fmla="*/ 4585 w 11571"/>
              <a:gd name="connsiteY1" fmla="*/ 3885 h 10000"/>
              <a:gd name="connsiteX2" fmla="*/ 8974 w 11571"/>
              <a:gd name="connsiteY2" fmla="*/ 0 h 10000"/>
              <a:gd name="connsiteX3" fmla="*/ 11571 w 11571"/>
              <a:gd name="connsiteY3" fmla="*/ 2052 h 10000"/>
              <a:gd name="connsiteX0" fmla="*/ 0 w 11571"/>
              <a:gd name="connsiteY0" fmla="*/ 10000 h 10000"/>
              <a:gd name="connsiteX1" fmla="*/ 4585 w 11571"/>
              <a:gd name="connsiteY1" fmla="*/ 3885 h 10000"/>
              <a:gd name="connsiteX2" fmla="*/ 8974 w 11571"/>
              <a:gd name="connsiteY2" fmla="*/ 0 h 10000"/>
              <a:gd name="connsiteX3" fmla="*/ 11571 w 11571"/>
              <a:gd name="connsiteY3" fmla="*/ 205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71" h="10000">
                <a:moveTo>
                  <a:pt x="0" y="10000"/>
                </a:moveTo>
                <a:cubicBezTo>
                  <a:pt x="413" y="9554"/>
                  <a:pt x="3347" y="5738"/>
                  <a:pt x="4585" y="3885"/>
                </a:cubicBezTo>
                <a:cubicBezTo>
                  <a:pt x="5824" y="2033"/>
                  <a:pt x="7387" y="0"/>
                  <a:pt x="8974" y="0"/>
                </a:cubicBezTo>
                <a:cubicBezTo>
                  <a:pt x="10691" y="119"/>
                  <a:pt x="11571" y="2052"/>
                  <a:pt x="11571" y="2052"/>
                </a:cubicBez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6D71DD2F-F09F-4F36-3914-B4154DF31199}"/>
              </a:ext>
            </a:extLst>
          </p:cNvPr>
          <p:cNvSpPr/>
          <p:nvPr/>
        </p:nvSpPr>
        <p:spPr bwMode="gray">
          <a:xfrm>
            <a:off x="4312800" y="4160840"/>
            <a:ext cx="900000" cy="4320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Frühe 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Folger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7042FEC3-6D0B-AABF-FDE7-B186DFCA46C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561681" y="3613760"/>
            <a:ext cx="216000" cy="216000"/>
            <a:chOff x="2754000" y="3535200"/>
            <a:chExt cx="216000" cy="2160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48BC954C-B265-969F-1F3E-5202D5BA456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54000" y="35352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D2AE39C2-D161-BA9C-B77F-A7D65E2A055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08000" y="3589200"/>
              <a:ext cx="108000" cy="1080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301202C9-572C-4847-0C57-B4CD45A6C4C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188000" y="3704495"/>
            <a:ext cx="360000" cy="360000"/>
            <a:chOff x="2764800" y="3546000"/>
            <a:chExt cx="216000" cy="216000"/>
          </a:xfrm>
        </p:grpSpPr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7DF649F6-D4BA-1B3A-43E7-E59D5F0CD21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64800" y="35460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A6AF719C-EEA5-A4EC-28D4-003D5CB81BC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08000" y="3589200"/>
              <a:ext cx="129600" cy="1296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60A4FB02-15DA-DC2B-9360-754CEA0CD8E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486000" y="3800840"/>
            <a:ext cx="720000" cy="720000"/>
            <a:chOff x="2786400" y="3567600"/>
            <a:chExt cx="216000" cy="216000"/>
          </a:xfrm>
        </p:grpSpPr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0416D072-A500-B578-20BD-EAB76CEBF9D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86400" y="3567600"/>
              <a:ext cx="216000" cy="216000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5B3A65DA-AA7A-8775-3BF0-1FA4F3BABC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08000" y="3589200"/>
              <a:ext cx="172800" cy="17280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76" name="Rechteck 75">
            <a:extLst>
              <a:ext uri="{FF2B5EF4-FFF2-40B4-BE49-F238E27FC236}">
                <a16:creationId xmlns:a16="http://schemas.microsoft.com/office/drawing/2014/main" id="{0E0383E6-E4CC-03B8-61EB-70DE85191F93}"/>
              </a:ext>
            </a:extLst>
          </p:cNvPr>
          <p:cNvSpPr/>
          <p:nvPr/>
        </p:nvSpPr>
        <p:spPr bwMode="gray">
          <a:xfrm>
            <a:off x="6562799" y="2955449"/>
            <a:ext cx="900000" cy="4320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Späte 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Folger</a:t>
            </a:r>
          </a:p>
        </p:txBody>
      </p: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441FF3E3-A379-BC93-A85F-CBDBE89504D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811680" y="2479807"/>
            <a:ext cx="216000" cy="216000"/>
            <a:chOff x="2754000" y="3535200"/>
            <a:chExt cx="216000" cy="216000"/>
          </a:xfrm>
        </p:grpSpPr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AA1A84A4-3F3A-074C-9F8F-2A640400F85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54000" y="35352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6E682C8D-F6FF-9B80-9151-9322EDCD03E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08000" y="358920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71B28E16-6F14-CB9A-1FA8-6D01555B887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437999" y="2522914"/>
            <a:ext cx="360000" cy="360000"/>
            <a:chOff x="2764800" y="3546000"/>
            <a:chExt cx="216000" cy="216000"/>
          </a:xfrm>
        </p:grpSpPr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E4D7EFDE-6909-3206-BE5A-3BC8D58F2D8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64800" y="35460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A63526E1-F367-F385-64C7-DF88D41EDB9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08000" y="3589200"/>
              <a:ext cx="129600" cy="1296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EBA9F0D0-39AB-DFA9-3018-720E277361D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35999" y="2595449"/>
            <a:ext cx="720000" cy="720000"/>
            <a:chOff x="2786400" y="3567600"/>
            <a:chExt cx="216000" cy="216000"/>
          </a:xfrm>
        </p:grpSpPr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5801B26F-FDEA-37D0-B61E-366EED2332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86400" y="3567600"/>
              <a:ext cx="216000" cy="216000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2415E991-775C-62D4-F58B-E1564DE5868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08000" y="3589200"/>
              <a:ext cx="172800" cy="1728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sp>
        <p:nvSpPr>
          <p:cNvPr id="89" name="Rechteck 88">
            <a:extLst>
              <a:ext uri="{FF2B5EF4-FFF2-40B4-BE49-F238E27FC236}">
                <a16:creationId xmlns:a16="http://schemas.microsoft.com/office/drawing/2014/main" id="{5158EE1F-EBAD-CF68-5767-03DF49C8C064}"/>
              </a:ext>
            </a:extLst>
          </p:cNvPr>
          <p:cNvSpPr/>
          <p:nvPr/>
        </p:nvSpPr>
        <p:spPr bwMode="gray">
          <a:xfrm>
            <a:off x="9155997" y="3676755"/>
            <a:ext cx="1440000" cy="7200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Folger</a:t>
            </a:r>
          </a:p>
          <a:p>
            <a:pPr>
              <a:lnSpc>
                <a:spcPct val="110000"/>
              </a:lnSpc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12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Second to market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>
              <a:lnSpc>
                <a:spcPct val="110000"/>
              </a:lnSpc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</a:t>
            </a:r>
            <a:r>
              <a:rPr lang="de-DE" sz="12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Follow the leader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092BC22F-AF17-3600-A825-031070FDF434}"/>
              </a:ext>
            </a:extLst>
          </p:cNvPr>
          <p:cNvSpPr/>
          <p:nvPr/>
        </p:nvSpPr>
        <p:spPr bwMode="gray">
          <a:xfrm>
            <a:off x="1486800" y="4320000"/>
            <a:ext cx="1440000" cy="648000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Pionier</a:t>
            </a:r>
          </a:p>
          <a:p>
            <a:pPr>
              <a:lnSpc>
                <a:spcPct val="110000"/>
              </a:lnSpc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„First to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Market“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C4A507B5-BD27-E3A0-126C-1AE0EC7F7716}"/>
              </a:ext>
            </a:extLst>
          </p:cNvPr>
          <p:cNvSpPr>
            <a:spLocks noChangeAspect="1"/>
          </p:cNvSpPr>
          <p:nvPr/>
        </p:nvSpPr>
        <p:spPr bwMode="gray">
          <a:xfrm>
            <a:off x="1486800" y="5184000"/>
            <a:ext cx="216000" cy="216000"/>
          </a:xfrm>
          <a:prstGeom prst="ellipse">
            <a:avLst/>
          </a:prstGeom>
          <a:solidFill>
            <a:schemeClr val="bg1"/>
          </a:solidFill>
          <a:ln w="19050" cap="rnd">
            <a:solidFill>
              <a:schemeClr val="bg1">
                <a:lumMod val="65000"/>
              </a:schemeClr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/>
            <a:endParaRPr lang="de-DE" sz="1200" dirty="0">
              <a:solidFill>
                <a:schemeClr val="tx2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9BAE0EA-6831-140A-55D2-F0A14CE2F356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945F94A6-7E1D-FD73-B392-B5736812063D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31D2C618-35BF-8CDC-08EC-7CABF8F67B7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21BB312-B7EF-BAE9-EB99-DECA0204E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7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64890-8FDC-360D-51B2-23DF5E108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platzhalter 37">
            <a:extLst>
              <a:ext uri="{FF2B5EF4-FFF2-40B4-BE49-F238E27FC236}">
                <a16:creationId xmlns:a16="http://schemas.microsoft.com/office/drawing/2014/main" id="{A41032C0-69FB-476D-60E1-29DD5FDE57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096000" y="0"/>
            <a:ext cx="6096000" cy="6858000"/>
          </a:xfrm>
        </p:spPr>
      </p:pic>
      <p:sp>
        <p:nvSpPr>
          <p:cNvPr id="20" name="Layer">
            <a:extLst>
              <a:ext uri="{FF2B5EF4-FFF2-40B4-BE49-F238E27FC236}">
                <a16:creationId xmlns:a16="http://schemas.microsoft.com/office/drawing/2014/main" id="{BBFB4921-DEC2-2FFA-D333-CA0A92219D2C}"/>
              </a:ext>
            </a:extLst>
          </p:cNvPr>
          <p:cNvSpPr/>
          <p:nvPr/>
        </p:nvSpPr>
        <p:spPr bwMode="gray"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50000"/>
                </a:schemeClr>
              </a:gs>
              <a:gs pos="70000">
                <a:schemeClr val="accent1">
                  <a:lumMod val="50000"/>
                  <a:alpha val="75000"/>
                </a:schemeClr>
              </a:gs>
              <a:gs pos="0">
                <a:schemeClr val="tx2">
                  <a:alpha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D182012-515A-FD45-A890-04A06720A147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Push- und Pull-Strategien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CBABA2-A2A3-9A6B-617F-BBAB1F759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Aus der Perspektive des Treibers </a:t>
            </a:r>
            <a:br>
              <a:rPr lang="de-DE" dirty="0"/>
            </a:br>
            <a:r>
              <a:rPr lang="de-DE" dirty="0"/>
              <a:t>einer Innovation</a:t>
            </a:r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A477A07-CD76-AF48-A1A3-E28A35DFDDB8}"/>
              </a:ext>
            </a:extLst>
          </p:cNvPr>
          <p:cNvSpPr txBox="1">
            <a:spLocks/>
          </p:cNvSpPr>
          <p:nvPr/>
        </p:nvSpPr>
        <p:spPr bwMode="gray">
          <a:xfrm>
            <a:off x="540071" y="2592000"/>
            <a:ext cx="3682800" cy="3218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Science Technology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Push-Strategie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Anbieter als Treiber der Innovation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Entwicklung neuer Technologien und Wissen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Hauptsächlich F&amp;E Aktivitäten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Schaffung eines Anwendungsbereiches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oder eines neuen Marktes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9A53CC07-CC6E-0E81-0399-3205D0C86344}"/>
              </a:ext>
            </a:extLst>
          </p:cNvPr>
          <p:cNvSpPr txBox="1">
            <a:spLocks/>
          </p:cNvSpPr>
          <p:nvPr/>
        </p:nvSpPr>
        <p:spPr bwMode="gray">
          <a:xfrm>
            <a:off x="7970400" y="2592000"/>
            <a:ext cx="3682800" cy="3218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Market</a:t>
            </a:r>
          </a:p>
          <a:p>
            <a:pPr marL="0" indent="0">
              <a:buNone/>
            </a:pPr>
            <a:r>
              <a:rPr lang="de-DE" sz="1800" b="1" dirty="0">
                <a:solidFill>
                  <a:schemeClr val="bg1"/>
                </a:solidFill>
                <a:latin typeface="+mj-lt"/>
              </a:rPr>
              <a:t>Pull-Strategie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Markt bzw. Kunden als Treiber der Innovation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Initiierung durch Kundenbedürfnisse,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Anforderungen und Wünsche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Markt bereits vorhanden, während das Produkt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erst noch entwickelt werden muss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89CEC23-D5F0-12A8-6C77-73D37F7BBC38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15A02E4E-EB7E-9B27-46E1-AF963B9A509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081954" y="2055600"/>
            <a:ext cx="2028092" cy="2028086"/>
            <a:chOff x="5081954" y="2055600"/>
            <a:chExt cx="2028092" cy="2028086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A75E0C75-8368-A6F2-F80F-E808E490F5E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081954" y="2055600"/>
              <a:ext cx="2028092" cy="2028086"/>
              <a:chOff x="6057816" y="4410865"/>
              <a:chExt cx="1923590" cy="1923584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978E1D5-6330-304F-7E73-5CB558712273}"/>
                  </a:ext>
                </a:extLst>
              </p:cNvPr>
              <p:cNvSpPr/>
              <p:nvPr/>
            </p:nvSpPr>
            <p:spPr bwMode="gray">
              <a:xfrm>
                <a:off x="6057816" y="4410865"/>
                <a:ext cx="1923590" cy="1923584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 w="25400" cap="rnd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de-DE" dirty="0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B540A84-B213-998F-1033-B24EF544ACF6}"/>
                  </a:ext>
                </a:extLst>
              </p:cNvPr>
              <p:cNvSpPr/>
              <p:nvPr/>
            </p:nvSpPr>
            <p:spPr bwMode="gray">
              <a:xfrm>
                <a:off x="6233841" y="4586890"/>
                <a:ext cx="1571539" cy="1571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6000" tIns="36000" rIns="36000" bIns="36000" rtlCol="0" anchor="ctr"/>
              <a:lstStyle/>
              <a:p>
                <a:pPr marL="0" indent="0" algn="ctr">
                  <a:lnSpc>
                    <a:spcPct val="80000"/>
                  </a:lnSpc>
                  <a:spcAft>
                    <a:spcPts val="600"/>
                  </a:spcAft>
                  <a:buFont typeface="Wingdings" panose="05000000000000000000" pitchFamily="2" charset="2"/>
                  <a:buNone/>
                </a:pPr>
                <a:endParaRPr lang="de-DE" sz="2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19" name="ICON">
              <a:extLst>
                <a:ext uri="{FF2B5EF4-FFF2-40B4-BE49-F238E27FC236}">
                  <a16:creationId xmlns:a16="http://schemas.microsoft.com/office/drawing/2014/main" id="{AB531DB2-63F2-56AD-7426-5C3413360977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610000" y="2583643"/>
              <a:ext cx="972000" cy="972000"/>
              <a:chOff x="5824537" y="3157537"/>
              <a:chExt cx="540067" cy="540067"/>
            </a:xfrm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EB2BFB31-4A00-129C-44EE-109FACD031A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824537" y="3157537"/>
                <a:ext cx="540067" cy="540067"/>
              </a:xfrm>
              <a:custGeom>
                <a:avLst/>
                <a:gdLst>
                  <a:gd name="connsiteX0" fmla="*/ 540068 w 540067"/>
                  <a:gd name="connsiteY0" fmla="*/ 270034 h 540067"/>
                  <a:gd name="connsiteX1" fmla="*/ 270034 w 540067"/>
                  <a:gd name="connsiteY1" fmla="*/ 540068 h 540067"/>
                  <a:gd name="connsiteX2" fmla="*/ 0 w 540067"/>
                  <a:gd name="connsiteY2" fmla="*/ 270034 h 540067"/>
                  <a:gd name="connsiteX3" fmla="*/ 270034 w 540067"/>
                  <a:gd name="connsiteY3" fmla="*/ 0 h 540067"/>
                  <a:gd name="connsiteX4" fmla="*/ 540068 w 540067"/>
                  <a:gd name="connsiteY4" fmla="*/ 270034 h 54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67" h="540067">
                    <a:moveTo>
                      <a:pt x="540068" y="270034"/>
                    </a:moveTo>
                    <a:cubicBezTo>
                      <a:pt x="540068" y="419169"/>
                      <a:pt x="419169" y="540068"/>
                      <a:pt x="270034" y="540068"/>
                    </a:cubicBezTo>
                    <a:cubicBezTo>
                      <a:pt x="120898" y="540068"/>
                      <a:pt x="0" y="419169"/>
                      <a:pt x="0" y="270034"/>
                    </a:cubicBezTo>
                    <a:cubicBezTo>
                      <a:pt x="0" y="120898"/>
                      <a:pt x="120898" y="0"/>
                      <a:pt x="270034" y="0"/>
                    </a:cubicBezTo>
                    <a:cubicBezTo>
                      <a:pt x="419169" y="0"/>
                      <a:pt x="540068" y="120898"/>
                      <a:pt x="540068" y="27003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6C495604-C0E7-2063-DFF2-00394F20323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022752" y="3429570"/>
                <a:ext cx="238791" cy="130873"/>
              </a:xfrm>
              <a:custGeom>
                <a:avLst/>
                <a:gdLst>
                  <a:gd name="connsiteX0" fmla="*/ 0 w 238791"/>
                  <a:gd name="connsiteY0" fmla="*/ 39815 h 130873"/>
                  <a:gd name="connsiteX1" fmla="*/ 161544 w 238791"/>
                  <a:gd name="connsiteY1" fmla="*/ 39815 h 130873"/>
                  <a:gd name="connsiteX2" fmla="*/ 161544 w 238791"/>
                  <a:gd name="connsiteY2" fmla="*/ 0 h 130873"/>
                  <a:gd name="connsiteX3" fmla="*/ 238792 w 238791"/>
                  <a:gd name="connsiteY3" fmla="*/ 65437 h 130873"/>
                  <a:gd name="connsiteX4" fmla="*/ 161544 w 238791"/>
                  <a:gd name="connsiteY4" fmla="*/ 130874 h 130873"/>
                  <a:gd name="connsiteX5" fmla="*/ 161544 w 238791"/>
                  <a:gd name="connsiteY5" fmla="*/ 90678 h 130873"/>
                  <a:gd name="connsiteX6" fmla="*/ 0 w 238791"/>
                  <a:gd name="connsiteY6" fmla="*/ 90678 h 13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791" h="130873">
                    <a:moveTo>
                      <a:pt x="0" y="39815"/>
                    </a:moveTo>
                    <a:lnTo>
                      <a:pt x="161544" y="39815"/>
                    </a:lnTo>
                    <a:lnTo>
                      <a:pt x="161544" y="0"/>
                    </a:lnTo>
                    <a:lnTo>
                      <a:pt x="238792" y="65437"/>
                    </a:lnTo>
                    <a:lnTo>
                      <a:pt x="161544" y="130874"/>
                    </a:lnTo>
                    <a:lnTo>
                      <a:pt x="161544" y="90678"/>
                    </a:lnTo>
                    <a:lnTo>
                      <a:pt x="0" y="90678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3E5EBD41-D182-810D-B0E4-F359384030A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927502" y="3294601"/>
                <a:ext cx="238791" cy="130873"/>
              </a:xfrm>
              <a:custGeom>
                <a:avLst/>
                <a:gdLst>
                  <a:gd name="connsiteX0" fmla="*/ 238792 w 238791"/>
                  <a:gd name="connsiteY0" fmla="*/ 91059 h 130873"/>
                  <a:gd name="connsiteX1" fmla="*/ 77248 w 238791"/>
                  <a:gd name="connsiteY1" fmla="*/ 91059 h 130873"/>
                  <a:gd name="connsiteX2" fmla="*/ 77248 w 238791"/>
                  <a:gd name="connsiteY2" fmla="*/ 130873 h 130873"/>
                  <a:gd name="connsiteX3" fmla="*/ 0 w 238791"/>
                  <a:gd name="connsiteY3" fmla="*/ 65437 h 130873"/>
                  <a:gd name="connsiteX4" fmla="*/ 77248 w 238791"/>
                  <a:gd name="connsiteY4" fmla="*/ 0 h 130873"/>
                  <a:gd name="connsiteX5" fmla="*/ 77248 w 238791"/>
                  <a:gd name="connsiteY5" fmla="*/ 40196 h 130873"/>
                  <a:gd name="connsiteX6" fmla="*/ 238792 w 238791"/>
                  <a:gd name="connsiteY6" fmla="*/ 40196 h 13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791" h="130873">
                    <a:moveTo>
                      <a:pt x="238792" y="91059"/>
                    </a:moveTo>
                    <a:lnTo>
                      <a:pt x="77248" y="91059"/>
                    </a:lnTo>
                    <a:lnTo>
                      <a:pt x="77248" y="130873"/>
                    </a:lnTo>
                    <a:lnTo>
                      <a:pt x="0" y="65437"/>
                    </a:lnTo>
                    <a:lnTo>
                      <a:pt x="77248" y="0"/>
                    </a:lnTo>
                    <a:lnTo>
                      <a:pt x="77248" y="40196"/>
                    </a:lnTo>
                    <a:lnTo>
                      <a:pt x="238792" y="4019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5" name="ICON">
            <a:extLst>
              <a:ext uri="{FF2B5EF4-FFF2-40B4-BE49-F238E27FC236}">
                <a16:creationId xmlns:a16="http://schemas.microsoft.com/office/drawing/2014/main" id="{53C7EB0A-57CD-2AE8-09D9-27B26C4B01F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970400" y="1911350"/>
            <a:ext cx="540000" cy="500650"/>
            <a:chOff x="2908796" y="1916309"/>
            <a:chExt cx="765747" cy="709947"/>
          </a:xfrm>
          <a:noFill/>
        </p:grpSpPr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E137F1CC-E6D5-646C-919B-DB587FB42B90}"/>
                </a:ext>
              </a:extLst>
            </p:cNvPr>
            <p:cNvSpPr/>
            <p:nvPr/>
          </p:nvSpPr>
          <p:spPr bwMode="gray">
            <a:xfrm>
              <a:off x="2941757" y="1965877"/>
              <a:ext cx="695602" cy="426713"/>
            </a:xfrm>
            <a:custGeom>
              <a:avLst/>
              <a:gdLst>
                <a:gd name="connsiteX0" fmla="*/ 252074 w 698103"/>
                <a:gd name="connsiteY0" fmla="*/ 420827 h 428248"/>
                <a:gd name="connsiteX1" fmla="*/ 689280 w 698103"/>
                <a:gd name="connsiteY1" fmla="*/ 420827 h 428248"/>
                <a:gd name="connsiteX2" fmla="*/ 689280 w 698103"/>
                <a:gd name="connsiteY2" fmla="*/ 13199 h 428248"/>
                <a:gd name="connsiteX3" fmla="*/ 13199 w 698103"/>
                <a:gd name="connsiteY3" fmla="*/ 13199 h 428248"/>
                <a:gd name="connsiteX4" fmla="*/ 13199 w 698103"/>
                <a:gd name="connsiteY4" fmla="*/ 161514 h 428248"/>
                <a:gd name="connsiteX5" fmla="*/ 13199 w 698103"/>
                <a:gd name="connsiteY5" fmla="*/ 420827 h 428248"/>
                <a:gd name="connsiteX6" fmla="*/ 252074 w 698103"/>
                <a:gd name="connsiteY6" fmla="*/ 420827 h 42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8103" h="428248">
                  <a:moveTo>
                    <a:pt x="252074" y="420827"/>
                  </a:moveTo>
                  <a:lnTo>
                    <a:pt x="689280" y="420827"/>
                  </a:lnTo>
                  <a:lnTo>
                    <a:pt x="689280" y="13199"/>
                  </a:lnTo>
                  <a:lnTo>
                    <a:pt x="13199" y="13199"/>
                  </a:lnTo>
                  <a:lnTo>
                    <a:pt x="13199" y="161514"/>
                  </a:lnTo>
                  <a:lnTo>
                    <a:pt x="13199" y="420827"/>
                  </a:lnTo>
                  <a:lnTo>
                    <a:pt x="252074" y="420827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004415B3-53B3-7269-5CDD-D90D99F43B9C}"/>
                </a:ext>
              </a:extLst>
            </p:cNvPr>
            <p:cNvSpPr/>
            <p:nvPr/>
          </p:nvSpPr>
          <p:spPr bwMode="gray">
            <a:xfrm>
              <a:off x="2908796" y="1916309"/>
              <a:ext cx="765747" cy="70145"/>
            </a:xfrm>
            <a:custGeom>
              <a:avLst/>
              <a:gdLst>
                <a:gd name="connsiteX0" fmla="*/ 730562 w 768500"/>
                <a:gd name="connsiteY0" fmla="*/ 62947 h 70396"/>
                <a:gd name="connsiteX1" fmla="*/ 38073 w 768500"/>
                <a:gd name="connsiteY1" fmla="*/ 62947 h 70396"/>
                <a:gd name="connsiteX2" fmla="*/ 13199 w 768500"/>
                <a:gd name="connsiteY2" fmla="*/ 38073 h 70396"/>
                <a:gd name="connsiteX3" fmla="*/ 13199 w 768500"/>
                <a:gd name="connsiteY3" fmla="*/ 38073 h 70396"/>
                <a:gd name="connsiteX4" fmla="*/ 38073 w 768500"/>
                <a:gd name="connsiteY4" fmla="*/ 13199 h 70396"/>
                <a:gd name="connsiteX5" fmla="*/ 730562 w 768500"/>
                <a:gd name="connsiteY5" fmla="*/ 13199 h 70396"/>
                <a:gd name="connsiteX6" fmla="*/ 755436 w 768500"/>
                <a:gd name="connsiteY6" fmla="*/ 38073 h 70396"/>
                <a:gd name="connsiteX7" fmla="*/ 755436 w 768500"/>
                <a:gd name="connsiteY7" fmla="*/ 38073 h 70396"/>
                <a:gd name="connsiteX8" fmla="*/ 730562 w 768500"/>
                <a:gd name="connsiteY8" fmla="*/ 62947 h 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8500" h="70396">
                  <a:moveTo>
                    <a:pt x="730562" y="62947"/>
                  </a:moveTo>
                  <a:lnTo>
                    <a:pt x="38073" y="62947"/>
                  </a:lnTo>
                  <a:cubicBezTo>
                    <a:pt x="24334" y="62947"/>
                    <a:pt x="13199" y="51812"/>
                    <a:pt x="13199" y="38073"/>
                  </a:cubicBezTo>
                  <a:lnTo>
                    <a:pt x="13199" y="38073"/>
                  </a:lnTo>
                  <a:cubicBezTo>
                    <a:pt x="13199" y="24334"/>
                    <a:pt x="24334" y="13199"/>
                    <a:pt x="38073" y="13199"/>
                  </a:cubicBezTo>
                  <a:lnTo>
                    <a:pt x="730562" y="13199"/>
                  </a:lnTo>
                  <a:cubicBezTo>
                    <a:pt x="744296" y="13199"/>
                    <a:pt x="755436" y="24334"/>
                    <a:pt x="755436" y="38073"/>
                  </a:cubicBezTo>
                  <a:lnTo>
                    <a:pt x="755436" y="38073"/>
                  </a:lnTo>
                  <a:cubicBezTo>
                    <a:pt x="755436" y="51812"/>
                    <a:pt x="744296" y="62947"/>
                    <a:pt x="730562" y="62947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203575E8-6933-B5FD-B7D3-0FCBCEDE2E96}"/>
                </a:ext>
              </a:extLst>
            </p:cNvPr>
            <p:cNvSpPr/>
            <p:nvPr/>
          </p:nvSpPr>
          <p:spPr bwMode="gray">
            <a:xfrm>
              <a:off x="3212487" y="2372045"/>
              <a:ext cx="157825" cy="75990"/>
            </a:xfrm>
            <a:custGeom>
              <a:avLst/>
              <a:gdLst>
                <a:gd name="connsiteX0" fmla="*/ 145868 w 158393"/>
                <a:gd name="connsiteY0" fmla="*/ 13199 h 76263"/>
                <a:gd name="connsiteX1" fmla="*/ 145868 w 158393"/>
                <a:gd name="connsiteY1" fmla="*/ 24909 h 76263"/>
                <a:gd name="connsiteX2" fmla="*/ 105666 w 158393"/>
                <a:gd name="connsiteY2" fmla="*/ 65111 h 76263"/>
                <a:gd name="connsiteX3" fmla="*/ 105666 w 158393"/>
                <a:gd name="connsiteY3" fmla="*/ 65111 h 76263"/>
                <a:gd name="connsiteX4" fmla="*/ 53402 w 158393"/>
                <a:gd name="connsiteY4" fmla="*/ 65111 h 76263"/>
                <a:gd name="connsiteX5" fmla="*/ 13199 w 158393"/>
                <a:gd name="connsiteY5" fmla="*/ 24909 h 76263"/>
                <a:gd name="connsiteX6" fmla="*/ 13199 w 158393"/>
                <a:gd name="connsiteY6" fmla="*/ 24909 h 76263"/>
                <a:gd name="connsiteX7" fmla="*/ 13199 w 158393"/>
                <a:gd name="connsiteY7" fmla="*/ 13199 h 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93" h="76263">
                  <a:moveTo>
                    <a:pt x="145868" y="13199"/>
                  </a:moveTo>
                  <a:lnTo>
                    <a:pt x="145868" y="24909"/>
                  </a:lnTo>
                  <a:cubicBezTo>
                    <a:pt x="145868" y="47113"/>
                    <a:pt x="127870" y="65111"/>
                    <a:pt x="105666" y="65111"/>
                  </a:cubicBezTo>
                  <a:cubicBezTo>
                    <a:pt x="105666" y="65111"/>
                    <a:pt x="105666" y="65111"/>
                    <a:pt x="105666" y="65111"/>
                  </a:cubicBezTo>
                  <a:lnTo>
                    <a:pt x="53402" y="65111"/>
                  </a:lnTo>
                  <a:cubicBezTo>
                    <a:pt x="31198" y="65111"/>
                    <a:pt x="13199" y="47113"/>
                    <a:pt x="13199" y="24909"/>
                  </a:cubicBezTo>
                  <a:cubicBezTo>
                    <a:pt x="13199" y="24909"/>
                    <a:pt x="13199" y="24909"/>
                    <a:pt x="13199" y="24909"/>
                  </a:cubicBezTo>
                  <a:lnTo>
                    <a:pt x="13199" y="1319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951FF63D-0CF8-02D8-A62B-94E75EFC3A5D}"/>
                </a:ext>
              </a:extLst>
            </p:cNvPr>
            <p:cNvSpPr/>
            <p:nvPr/>
          </p:nvSpPr>
          <p:spPr bwMode="gray">
            <a:xfrm>
              <a:off x="3278587" y="2423770"/>
              <a:ext cx="23382" cy="134444"/>
            </a:xfrm>
            <a:custGeom>
              <a:avLst/>
              <a:gdLst>
                <a:gd name="connsiteX0" fmla="*/ 13199 w 23465"/>
                <a:gd name="connsiteY0" fmla="*/ 13199 h 134927"/>
                <a:gd name="connsiteX1" fmla="*/ 13199 w 23465"/>
                <a:gd name="connsiteY1" fmla="*/ 122549 h 13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134927">
                  <a:moveTo>
                    <a:pt x="13199" y="13199"/>
                  </a:moveTo>
                  <a:lnTo>
                    <a:pt x="13199" y="12254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2F9A13B6-B569-BF99-DF00-BEE9BAB1B05D}"/>
                </a:ext>
              </a:extLst>
            </p:cNvPr>
            <p:cNvSpPr/>
            <p:nvPr/>
          </p:nvSpPr>
          <p:spPr bwMode="gray">
            <a:xfrm>
              <a:off x="3146604" y="2532729"/>
              <a:ext cx="157825" cy="93527"/>
            </a:xfrm>
            <a:custGeom>
              <a:avLst/>
              <a:gdLst>
                <a:gd name="connsiteX0" fmla="*/ 145651 w 158393"/>
                <a:gd name="connsiteY0" fmla="*/ 13199 h 93862"/>
                <a:gd name="connsiteX1" fmla="*/ 36559 w 158393"/>
                <a:gd name="connsiteY1" fmla="*/ 57819 h 93862"/>
                <a:gd name="connsiteX2" fmla="*/ 13199 w 158393"/>
                <a:gd name="connsiteY2" fmla="*/ 84840 h 9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93" h="93862">
                  <a:moveTo>
                    <a:pt x="145651" y="13199"/>
                  </a:moveTo>
                  <a:cubicBezTo>
                    <a:pt x="104874" y="13346"/>
                    <a:pt x="65751" y="29350"/>
                    <a:pt x="36559" y="57819"/>
                  </a:cubicBezTo>
                  <a:cubicBezTo>
                    <a:pt x="28323" y="66431"/>
                    <a:pt x="20532" y="75448"/>
                    <a:pt x="13199" y="84840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CF4911E1-0086-7F8A-BD8C-6DF88ED46C11}"/>
                </a:ext>
              </a:extLst>
            </p:cNvPr>
            <p:cNvSpPr/>
            <p:nvPr/>
          </p:nvSpPr>
          <p:spPr bwMode="gray">
            <a:xfrm>
              <a:off x="3278692" y="2532729"/>
              <a:ext cx="157825" cy="93527"/>
            </a:xfrm>
            <a:custGeom>
              <a:avLst/>
              <a:gdLst>
                <a:gd name="connsiteX0" fmla="*/ 13199 w 158393"/>
                <a:gd name="connsiteY0" fmla="*/ 13199 h 93862"/>
                <a:gd name="connsiteX1" fmla="*/ 122291 w 158393"/>
                <a:gd name="connsiteY1" fmla="*/ 57819 h 93862"/>
                <a:gd name="connsiteX2" fmla="*/ 145651 w 158393"/>
                <a:gd name="connsiteY2" fmla="*/ 84840 h 9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393" h="93862">
                  <a:moveTo>
                    <a:pt x="13199" y="13199"/>
                  </a:moveTo>
                  <a:cubicBezTo>
                    <a:pt x="53977" y="13346"/>
                    <a:pt x="93100" y="29350"/>
                    <a:pt x="122291" y="57819"/>
                  </a:cubicBezTo>
                  <a:cubicBezTo>
                    <a:pt x="130528" y="66431"/>
                    <a:pt x="138318" y="75448"/>
                    <a:pt x="145651" y="84840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96C5F8F9-086B-B023-457C-FCE8294793A2}"/>
                </a:ext>
              </a:extLst>
            </p:cNvPr>
            <p:cNvSpPr/>
            <p:nvPr/>
          </p:nvSpPr>
          <p:spPr bwMode="gray">
            <a:xfrm>
              <a:off x="3255930" y="2059983"/>
              <a:ext cx="292270" cy="187052"/>
            </a:xfrm>
            <a:custGeom>
              <a:avLst/>
              <a:gdLst>
                <a:gd name="connsiteX0" fmla="*/ 13199 w 293320"/>
                <a:gd name="connsiteY0" fmla="*/ 109074 h 187725"/>
                <a:gd name="connsiteX1" fmla="*/ 65598 w 293320"/>
                <a:gd name="connsiteY1" fmla="*/ 177788 h 187725"/>
                <a:gd name="connsiteX2" fmla="*/ 281424 w 293320"/>
                <a:gd name="connsiteY2" fmla="*/ 13199 h 18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320" h="187725">
                  <a:moveTo>
                    <a:pt x="13199" y="109074"/>
                  </a:moveTo>
                  <a:lnTo>
                    <a:pt x="65598" y="177788"/>
                  </a:lnTo>
                  <a:lnTo>
                    <a:pt x="281424" y="1319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44B1A2CF-CCFC-7755-AB13-C1E36775B91D}"/>
                </a:ext>
              </a:extLst>
            </p:cNvPr>
            <p:cNvSpPr/>
            <p:nvPr/>
          </p:nvSpPr>
          <p:spPr bwMode="gray">
            <a:xfrm>
              <a:off x="3517909" y="2059980"/>
              <a:ext cx="29227" cy="87681"/>
            </a:xfrm>
            <a:custGeom>
              <a:avLst/>
              <a:gdLst>
                <a:gd name="connsiteX0" fmla="*/ 18503 w 29332"/>
                <a:gd name="connsiteY0" fmla="*/ 13199 h 87996"/>
                <a:gd name="connsiteX1" fmla="*/ 13199 w 29332"/>
                <a:gd name="connsiteY1" fmla="*/ 77509 h 8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332" h="87996">
                  <a:moveTo>
                    <a:pt x="18503" y="13199"/>
                  </a:moveTo>
                  <a:lnTo>
                    <a:pt x="13199" y="7750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4509AE6C-1700-DC6B-17D1-AB7971C4E282}"/>
                </a:ext>
              </a:extLst>
            </p:cNvPr>
            <p:cNvSpPr/>
            <p:nvPr/>
          </p:nvSpPr>
          <p:spPr bwMode="gray">
            <a:xfrm>
              <a:off x="3030894" y="2118766"/>
              <a:ext cx="239661" cy="187052"/>
            </a:xfrm>
            <a:custGeom>
              <a:avLst/>
              <a:gdLst>
                <a:gd name="connsiteX0" fmla="*/ 13199 w 240523"/>
                <a:gd name="connsiteY0" fmla="*/ 177779 h 187725"/>
                <a:gd name="connsiteX1" fmla="*/ 229019 w 240523"/>
                <a:gd name="connsiteY1" fmla="*/ 13199 h 18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0523" h="187725">
                  <a:moveTo>
                    <a:pt x="13199" y="177779"/>
                  </a:moveTo>
                  <a:lnTo>
                    <a:pt x="229019" y="1319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E529A831-67D1-F8EB-DA96-5F9CA5EAEFF3}"/>
                </a:ext>
              </a:extLst>
            </p:cNvPr>
            <p:cNvSpPr/>
            <p:nvPr/>
          </p:nvSpPr>
          <p:spPr bwMode="gray">
            <a:xfrm>
              <a:off x="3457023" y="2049530"/>
              <a:ext cx="87681" cy="35072"/>
            </a:xfrm>
            <a:custGeom>
              <a:avLst/>
              <a:gdLst>
                <a:gd name="connsiteX0" fmla="*/ 79607 w 87996"/>
                <a:gd name="connsiteY0" fmla="*/ 23687 h 35198"/>
                <a:gd name="connsiteX1" fmla="*/ 13199 w 87996"/>
                <a:gd name="connsiteY1" fmla="*/ 13199 h 3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96" h="35198">
                  <a:moveTo>
                    <a:pt x="79607" y="23687"/>
                  </a:moveTo>
                  <a:lnTo>
                    <a:pt x="13199" y="13199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69" name="ICON">
            <a:extLst>
              <a:ext uri="{FF2B5EF4-FFF2-40B4-BE49-F238E27FC236}">
                <a16:creationId xmlns:a16="http://schemas.microsoft.com/office/drawing/2014/main" id="{CC0A768F-E0C7-9D28-88C1-264957A2F8A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1937291"/>
            <a:ext cx="540000" cy="474709"/>
            <a:chOff x="4098358" y="2246116"/>
            <a:chExt cx="638763" cy="561530"/>
          </a:xfrm>
        </p:grpSpPr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690DD4C6-B1CF-2B93-E0FF-7D28E5331AA0}"/>
                </a:ext>
              </a:extLst>
            </p:cNvPr>
            <p:cNvSpPr/>
            <p:nvPr/>
          </p:nvSpPr>
          <p:spPr bwMode="gray">
            <a:xfrm>
              <a:off x="4267579" y="2246116"/>
              <a:ext cx="233759" cy="345557"/>
            </a:xfrm>
            <a:custGeom>
              <a:avLst/>
              <a:gdLst>
                <a:gd name="connsiteX0" fmla="*/ 217252 w 225334"/>
                <a:gd name="connsiteY0" fmla="*/ 236846 h 333102"/>
                <a:gd name="connsiteX1" fmla="*/ 201086 w 225334"/>
                <a:gd name="connsiteY1" fmla="*/ 202066 h 333102"/>
                <a:gd name="connsiteX2" fmla="*/ 190799 w 225334"/>
                <a:gd name="connsiteY2" fmla="*/ 156020 h 333102"/>
                <a:gd name="connsiteX3" fmla="*/ 190799 w 225334"/>
                <a:gd name="connsiteY3" fmla="*/ 55109 h 333102"/>
                <a:gd name="connsiteX4" fmla="*/ 190799 w 225334"/>
                <a:gd name="connsiteY4" fmla="*/ 55109 h 333102"/>
                <a:gd name="connsiteX5" fmla="*/ 207944 w 225334"/>
                <a:gd name="connsiteY5" fmla="*/ 37964 h 333102"/>
                <a:gd name="connsiteX6" fmla="*/ 207944 w 225334"/>
                <a:gd name="connsiteY6" fmla="*/ 28167 h 333102"/>
                <a:gd name="connsiteX7" fmla="*/ 190799 w 225334"/>
                <a:gd name="connsiteY7" fmla="*/ 11022 h 333102"/>
                <a:gd name="connsiteX8" fmla="*/ 78622 w 225334"/>
                <a:gd name="connsiteY8" fmla="*/ 11022 h 333102"/>
                <a:gd name="connsiteX9" fmla="*/ 61477 w 225334"/>
                <a:gd name="connsiteY9" fmla="*/ 28167 h 333102"/>
                <a:gd name="connsiteX10" fmla="*/ 61477 w 225334"/>
                <a:gd name="connsiteY10" fmla="*/ 37964 h 333102"/>
                <a:gd name="connsiteX11" fmla="*/ 78622 w 225334"/>
                <a:gd name="connsiteY11" fmla="*/ 55109 h 333102"/>
                <a:gd name="connsiteX12" fmla="*/ 78622 w 225334"/>
                <a:gd name="connsiteY12" fmla="*/ 55109 h 333102"/>
                <a:gd name="connsiteX13" fmla="*/ 78622 w 225334"/>
                <a:gd name="connsiteY13" fmla="*/ 156020 h 333102"/>
                <a:gd name="connsiteX14" fmla="*/ 68335 w 225334"/>
                <a:gd name="connsiteY14" fmla="*/ 202066 h 333102"/>
                <a:gd name="connsiteX15" fmla="*/ 11022 w 225334"/>
                <a:gd name="connsiteY15" fmla="*/ 323551 h 33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34" h="333102">
                  <a:moveTo>
                    <a:pt x="217252" y="236846"/>
                  </a:moveTo>
                  <a:lnTo>
                    <a:pt x="201086" y="202066"/>
                  </a:lnTo>
                  <a:cubicBezTo>
                    <a:pt x="194228" y="187860"/>
                    <a:pt x="190799" y="172185"/>
                    <a:pt x="190799" y="156020"/>
                  </a:cubicBezTo>
                  <a:lnTo>
                    <a:pt x="190799" y="55109"/>
                  </a:lnTo>
                  <a:lnTo>
                    <a:pt x="190799" y="55109"/>
                  </a:lnTo>
                  <a:cubicBezTo>
                    <a:pt x="200597" y="55109"/>
                    <a:pt x="207944" y="47271"/>
                    <a:pt x="207944" y="37964"/>
                  </a:cubicBezTo>
                  <a:lnTo>
                    <a:pt x="207944" y="28167"/>
                  </a:lnTo>
                  <a:cubicBezTo>
                    <a:pt x="207944" y="18370"/>
                    <a:pt x="200107" y="11022"/>
                    <a:pt x="190799" y="11022"/>
                  </a:cubicBezTo>
                  <a:lnTo>
                    <a:pt x="78622" y="11022"/>
                  </a:lnTo>
                  <a:cubicBezTo>
                    <a:pt x="68825" y="11022"/>
                    <a:pt x="61477" y="18860"/>
                    <a:pt x="61477" y="28167"/>
                  </a:cubicBezTo>
                  <a:lnTo>
                    <a:pt x="61477" y="37964"/>
                  </a:lnTo>
                  <a:cubicBezTo>
                    <a:pt x="61477" y="47761"/>
                    <a:pt x="69315" y="55109"/>
                    <a:pt x="78622" y="55109"/>
                  </a:cubicBezTo>
                  <a:lnTo>
                    <a:pt x="78622" y="55109"/>
                  </a:lnTo>
                  <a:lnTo>
                    <a:pt x="78622" y="156020"/>
                  </a:lnTo>
                  <a:cubicBezTo>
                    <a:pt x="78622" y="171695"/>
                    <a:pt x="75193" y="187370"/>
                    <a:pt x="68335" y="202066"/>
                  </a:cubicBezTo>
                  <a:lnTo>
                    <a:pt x="11022" y="323551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86D4CBC0-1C57-FC47-DB70-FFE90B5EDF98}"/>
                </a:ext>
              </a:extLst>
            </p:cNvPr>
            <p:cNvSpPr/>
            <p:nvPr/>
          </p:nvSpPr>
          <p:spPr bwMode="gray">
            <a:xfrm>
              <a:off x="4267579" y="2785794"/>
              <a:ext cx="177860" cy="20327"/>
            </a:xfrm>
            <a:custGeom>
              <a:avLst/>
              <a:gdLst>
                <a:gd name="connsiteX0" fmla="*/ 11022 w 171450"/>
                <a:gd name="connsiteY0" fmla="*/ 11022 h 19594"/>
                <a:gd name="connsiteX1" fmla="*/ 134466 w 171450"/>
                <a:gd name="connsiteY1" fmla="*/ 11022 h 19594"/>
                <a:gd name="connsiteX2" fmla="*/ 162878 w 171450"/>
                <a:gd name="connsiteY2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9594">
                  <a:moveTo>
                    <a:pt x="11022" y="11022"/>
                  </a:moveTo>
                  <a:lnTo>
                    <a:pt x="134466" y="11022"/>
                  </a:lnTo>
                  <a:lnTo>
                    <a:pt x="162878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792870DD-60BF-A78D-19FD-F486434A2CA1}"/>
                </a:ext>
              </a:extLst>
            </p:cNvPr>
            <p:cNvSpPr/>
            <p:nvPr/>
          </p:nvSpPr>
          <p:spPr bwMode="gray">
            <a:xfrm>
              <a:off x="4411392" y="2291852"/>
              <a:ext cx="60981" cy="20327"/>
            </a:xfrm>
            <a:custGeom>
              <a:avLst/>
              <a:gdLst>
                <a:gd name="connsiteX0" fmla="*/ 51680 w 58782"/>
                <a:gd name="connsiteY0" fmla="*/ 11022 h 19594"/>
                <a:gd name="connsiteX1" fmla="*/ 11022 w 58782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82" h="19594">
                  <a:moveTo>
                    <a:pt x="51680" y="11022"/>
                  </a:moveTo>
                  <a:lnTo>
                    <a:pt x="11022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8E35AA75-B0B8-C8DA-BAFC-B7E8A8D8D3F6}"/>
                </a:ext>
              </a:extLst>
            </p:cNvPr>
            <p:cNvSpPr/>
            <p:nvPr/>
          </p:nvSpPr>
          <p:spPr bwMode="gray">
            <a:xfrm>
              <a:off x="4425112" y="2323358"/>
              <a:ext cx="50817" cy="20327"/>
            </a:xfrm>
            <a:custGeom>
              <a:avLst/>
              <a:gdLst>
                <a:gd name="connsiteX0" fmla="*/ 38454 w 48985"/>
                <a:gd name="connsiteY0" fmla="*/ 11022 h 19594"/>
                <a:gd name="connsiteX1" fmla="*/ 11022 w 48985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85" h="19594">
                  <a:moveTo>
                    <a:pt x="38454" y="11022"/>
                  </a:moveTo>
                  <a:lnTo>
                    <a:pt x="11022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B48504A7-D3E2-1CAB-753C-6F7AF13C9F6F}"/>
                </a:ext>
              </a:extLst>
            </p:cNvPr>
            <p:cNvSpPr/>
            <p:nvPr/>
          </p:nvSpPr>
          <p:spPr bwMode="gray">
            <a:xfrm>
              <a:off x="4411392" y="2354864"/>
              <a:ext cx="60981" cy="20327"/>
            </a:xfrm>
            <a:custGeom>
              <a:avLst/>
              <a:gdLst>
                <a:gd name="connsiteX0" fmla="*/ 51680 w 58782"/>
                <a:gd name="connsiteY0" fmla="*/ 11022 h 19594"/>
                <a:gd name="connsiteX1" fmla="*/ 11022 w 58782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82" h="19594">
                  <a:moveTo>
                    <a:pt x="51680" y="11022"/>
                  </a:moveTo>
                  <a:lnTo>
                    <a:pt x="11022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01BC9353-4FFB-84E5-419A-5355D729C240}"/>
                </a:ext>
              </a:extLst>
            </p:cNvPr>
            <p:cNvSpPr/>
            <p:nvPr/>
          </p:nvSpPr>
          <p:spPr bwMode="gray">
            <a:xfrm>
              <a:off x="4411392" y="2417370"/>
              <a:ext cx="60981" cy="20327"/>
            </a:xfrm>
            <a:custGeom>
              <a:avLst/>
              <a:gdLst>
                <a:gd name="connsiteX0" fmla="*/ 51680 w 58782"/>
                <a:gd name="connsiteY0" fmla="*/ 11022 h 19594"/>
                <a:gd name="connsiteX1" fmla="*/ 11022 w 58782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82" h="19594">
                  <a:moveTo>
                    <a:pt x="51680" y="11022"/>
                  </a:moveTo>
                  <a:lnTo>
                    <a:pt x="11022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B988F4E7-E19E-7614-4EF7-BB003F8DFC36}"/>
                </a:ext>
              </a:extLst>
            </p:cNvPr>
            <p:cNvSpPr/>
            <p:nvPr/>
          </p:nvSpPr>
          <p:spPr bwMode="gray">
            <a:xfrm>
              <a:off x="4425112" y="2386372"/>
              <a:ext cx="50817" cy="20327"/>
            </a:xfrm>
            <a:custGeom>
              <a:avLst/>
              <a:gdLst>
                <a:gd name="connsiteX0" fmla="*/ 38454 w 48985"/>
                <a:gd name="connsiteY0" fmla="*/ 11022 h 19594"/>
                <a:gd name="connsiteX1" fmla="*/ 11022 w 48985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85" h="19594">
                  <a:moveTo>
                    <a:pt x="38454" y="11022"/>
                  </a:moveTo>
                  <a:lnTo>
                    <a:pt x="11022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FE8815E4-9945-DC49-888B-8267B0245289}"/>
                </a:ext>
              </a:extLst>
            </p:cNvPr>
            <p:cNvSpPr/>
            <p:nvPr/>
          </p:nvSpPr>
          <p:spPr bwMode="gray">
            <a:xfrm>
              <a:off x="4116652" y="2511890"/>
              <a:ext cx="60981" cy="20327"/>
            </a:xfrm>
            <a:custGeom>
              <a:avLst/>
              <a:gdLst>
                <a:gd name="connsiteX0" fmla="*/ 11022 w 58782"/>
                <a:gd name="connsiteY0" fmla="*/ 11022 h 19594"/>
                <a:gd name="connsiteX1" fmla="*/ 51190 w 58782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82" h="19594">
                  <a:moveTo>
                    <a:pt x="11022" y="11022"/>
                  </a:moveTo>
                  <a:lnTo>
                    <a:pt x="51190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BE95BC45-EB56-0EBA-D609-9A0ED5591919}"/>
                </a:ext>
              </a:extLst>
            </p:cNvPr>
            <p:cNvSpPr/>
            <p:nvPr/>
          </p:nvSpPr>
          <p:spPr bwMode="gray">
            <a:xfrm>
              <a:off x="4116652" y="2480383"/>
              <a:ext cx="50817" cy="20327"/>
            </a:xfrm>
            <a:custGeom>
              <a:avLst/>
              <a:gdLst>
                <a:gd name="connsiteX0" fmla="*/ 11022 w 48985"/>
                <a:gd name="connsiteY0" fmla="*/ 11022 h 19594"/>
                <a:gd name="connsiteX1" fmla="*/ 38454 w 48985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85" h="19594">
                  <a:moveTo>
                    <a:pt x="11022" y="11022"/>
                  </a:moveTo>
                  <a:lnTo>
                    <a:pt x="38454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2C805BE5-8A91-12DF-7F41-34E767D9789C}"/>
                </a:ext>
              </a:extLst>
            </p:cNvPr>
            <p:cNvSpPr/>
            <p:nvPr/>
          </p:nvSpPr>
          <p:spPr bwMode="gray">
            <a:xfrm>
              <a:off x="4116652" y="2448877"/>
              <a:ext cx="60981" cy="20327"/>
            </a:xfrm>
            <a:custGeom>
              <a:avLst/>
              <a:gdLst>
                <a:gd name="connsiteX0" fmla="*/ 11022 w 58782"/>
                <a:gd name="connsiteY0" fmla="*/ 11022 h 19594"/>
                <a:gd name="connsiteX1" fmla="*/ 51190 w 58782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82" h="19594">
                  <a:moveTo>
                    <a:pt x="11022" y="11022"/>
                  </a:moveTo>
                  <a:lnTo>
                    <a:pt x="51190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15ED98A1-57F4-F0E6-B434-F25ED0EC02DC}"/>
                </a:ext>
              </a:extLst>
            </p:cNvPr>
            <p:cNvSpPr/>
            <p:nvPr/>
          </p:nvSpPr>
          <p:spPr bwMode="gray">
            <a:xfrm>
              <a:off x="4116652" y="2386372"/>
              <a:ext cx="60981" cy="20327"/>
            </a:xfrm>
            <a:custGeom>
              <a:avLst/>
              <a:gdLst>
                <a:gd name="connsiteX0" fmla="*/ 11022 w 58782"/>
                <a:gd name="connsiteY0" fmla="*/ 11022 h 19594"/>
                <a:gd name="connsiteX1" fmla="*/ 51190 w 58782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782" h="19594">
                  <a:moveTo>
                    <a:pt x="11022" y="11022"/>
                  </a:moveTo>
                  <a:lnTo>
                    <a:pt x="51190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7CF90777-8497-D644-A4C0-29A07C5DC713}"/>
                </a:ext>
              </a:extLst>
            </p:cNvPr>
            <p:cNvSpPr/>
            <p:nvPr/>
          </p:nvSpPr>
          <p:spPr bwMode="gray">
            <a:xfrm>
              <a:off x="4116652" y="2417370"/>
              <a:ext cx="50817" cy="20327"/>
            </a:xfrm>
            <a:custGeom>
              <a:avLst/>
              <a:gdLst>
                <a:gd name="connsiteX0" fmla="*/ 11022 w 48985"/>
                <a:gd name="connsiteY0" fmla="*/ 11022 h 19594"/>
                <a:gd name="connsiteX1" fmla="*/ 38454 w 48985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985" h="19594">
                  <a:moveTo>
                    <a:pt x="11022" y="11022"/>
                  </a:moveTo>
                  <a:lnTo>
                    <a:pt x="38454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0B3C812C-6D25-83F7-15E5-87D64C074D2C}"/>
                </a:ext>
              </a:extLst>
            </p:cNvPr>
            <p:cNvSpPr/>
            <p:nvPr/>
          </p:nvSpPr>
          <p:spPr bwMode="gray">
            <a:xfrm>
              <a:off x="4098358" y="2340128"/>
              <a:ext cx="172778" cy="467518"/>
            </a:xfrm>
            <a:custGeom>
              <a:avLst/>
              <a:gdLst>
                <a:gd name="connsiteX0" fmla="*/ 11022 w 166551"/>
                <a:gd name="connsiteY0" fmla="*/ 28167 h 450668"/>
                <a:gd name="connsiteX1" fmla="*/ 11022 w 166551"/>
                <a:gd name="connsiteY1" fmla="*/ 38454 h 450668"/>
                <a:gd name="connsiteX2" fmla="*/ 28167 w 166551"/>
                <a:gd name="connsiteY2" fmla="*/ 55599 h 450668"/>
                <a:gd name="connsiteX3" fmla="*/ 28167 w 166551"/>
                <a:gd name="connsiteY3" fmla="*/ 55599 h 450668"/>
                <a:gd name="connsiteX4" fmla="*/ 28167 w 166551"/>
                <a:gd name="connsiteY4" fmla="*/ 391151 h 450668"/>
                <a:gd name="connsiteX5" fmla="*/ 77642 w 166551"/>
                <a:gd name="connsiteY5" fmla="*/ 440626 h 450668"/>
                <a:gd name="connsiteX6" fmla="*/ 91358 w 166551"/>
                <a:gd name="connsiteY6" fmla="*/ 440626 h 450668"/>
                <a:gd name="connsiteX7" fmla="*/ 140834 w 166551"/>
                <a:gd name="connsiteY7" fmla="*/ 391151 h 450668"/>
                <a:gd name="connsiteX8" fmla="*/ 140834 w 166551"/>
                <a:gd name="connsiteY8" fmla="*/ 55599 h 450668"/>
                <a:gd name="connsiteX9" fmla="*/ 140834 w 166551"/>
                <a:gd name="connsiteY9" fmla="*/ 55599 h 450668"/>
                <a:gd name="connsiteX10" fmla="*/ 157979 w 166551"/>
                <a:gd name="connsiteY10" fmla="*/ 38454 h 450668"/>
                <a:gd name="connsiteX11" fmla="*/ 157979 w 166551"/>
                <a:gd name="connsiteY11" fmla="*/ 28167 h 450668"/>
                <a:gd name="connsiteX12" fmla="*/ 140834 w 166551"/>
                <a:gd name="connsiteY12" fmla="*/ 11022 h 450668"/>
                <a:gd name="connsiteX13" fmla="*/ 27677 w 166551"/>
                <a:gd name="connsiteY13" fmla="*/ 11022 h 450668"/>
                <a:gd name="connsiteX14" fmla="*/ 11022 w 166551"/>
                <a:gd name="connsiteY14" fmla="*/ 28167 h 45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6551" h="450668">
                  <a:moveTo>
                    <a:pt x="11022" y="28167"/>
                  </a:moveTo>
                  <a:lnTo>
                    <a:pt x="11022" y="38454"/>
                  </a:lnTo>
                  <a:cubicBezTo>
                    <a:pt x="11022" y="47761"/>
                    <a:pt x="18370" y="55599"/>
                    <a:pt x="28167" y="55599"/>
                  </a:cubicBezTo>
                  <a:lnTo>
                    <a:pt x="28167" y="55599"/>
                  </a:lnTo>
                  <a:lnTo>
                    <a:pt x="28167" y="391151"/>
                  </a:lnTo>
                  <a:cubicBezTo>
                    <a:pt x="28167" y="418583"/>
                    <a:pt x="50210" y="440626"/>
                    <a:pt x="77642" y="440626"/>
                  </a:cubicBezTo>
                  <a:lnTo>
                    <a:pt x="91358" y="440626"/>
                  </a:lnTo>
                  <a:cubicBezTo>
                    <a:pt x="118790" y="440626"/>
                    <a:pt x="140834" y="418583"/>
                    <a:pt x="140834" y="391151"/>
                  </a:cubicBezTo>
                  <a:lnTo>
                    <a:pt x="140834" y="55599"/>
                  </a:lnTo>
                  <a:lnTo>
                    <a:pt x="140834" y="55599"/>
                  </a:lnTo>
                  <a:cubicBezTo>
                    <a:pt x="150141" y="55599"/>
                    <a:pt x="157979" y="48251"/>
                    <a:pt x="157979" y="38454"/>
                  </a:cubicBezTo>
                  <a:lnTo>
                    <a:pt x="157979" y="28167"/>
                  </a:lnTo>
                  <a:cubicBezTo>
                    <a:pt x="157979" y="18860"/>
                    <a:pt x="150631" y="11022"/>
                    <a:pt x="140834" y="11022"/>
                  </a:cubicBezTo>
                  <a:lnTo>
                    <a:pt x="27677" y="11022"/>
                  </a:lnTo>
                  <a:cubicBezTo>
                    <a:pt x="18370" y="11512"/>
                    <a:pt x="11022" y="18860"/>
                    <a:pt x="11022" y="28167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B2C59090-6B1A-7AC7-6A79-1D32DA4DBC96}"/>
                </a:ext>
              </a:extLst>
            </p:cNvPr>
            <p:cNvSpPr/>
            <p:nvPr/>
          </p:nvSpPr>
          <p:spPr bwMode="gray">
            <a:xfrm>
              <a:off x="4411900" y="2496137"/>
              <a:ext cx="203269" cy="309985"/>
            </a:xfrm>
            <a:custGeom>
              <a:avLst/>
              <a:gdLst>
                <a:gd name="connsiteX0" fmla="*/ 186391 w 195942"/>
                <a:gd name="connsiteY0" fmla="*/ 141814 h 298812"/>
                <a:gd name="connsiteX1" fmla="*/ 156999 w 195942"/>
                <a:gd name="connsiteY1" fmla="*/ 87929 h 298812"/>
                <a:gd name="connsiteX2" fmla="*/ 106544 w 195942"/>
                <a:gd name="connsiteY2" fmla="*/ 11022 h 298812"/>
                <a:gd name="connsiteX3" fmla="*/ 11022 w 195942"/>
                <a:gd name="connsiteY3" fmla="*/ 194718 h 298812"/>
                <a:gd name="connsiteX4" fmla="*/ 106544 w 195942"/>
                <a:gd name="connsiteY4" fmla="*/ 290240 h 298812"/>
                <a:gd name="connsiteX5" fmla="*/ 179043 w 195942"/>
                <a:gd name="connsiteY5" fmla="*/ 256930 h 298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942" h="298812">
                  <a:moveTo>
                    <a:pt x="186391" y="141814"/>
                  </a:moveTo>
                  <a:cubicBezTo>
                    <a:pt x="178063" y="124179"/>
                    <a:pt x="167776" y="105564"/>
                    <a:pt x="156999" y="87929"/>
                  </a:cubicBezTo>
                  <a:cubicBezTo>
                    <a:pt x="132016" y="46781"/>
                    <a:pt x="106544" y="11022"/>
                    <a:pt x="106544" y="11022"/>
                  </a:cubicBezTo>
                  <a:cubicBezTo>
                    <a:pt x="106544" y="11022"/>
                    <a:pt x="11022" y="141814"/>
                    <a:pt x="11022" y="194718"/>
                  </a:cubicBezTo>
                  <a:cubicBezTo>
                    <a:pt x="11022" y="247623"/>
                    <a:pt x="53639" y="290240"/>
                    <a:pt x="106544" y="290240"/>
                  </a:cubicBezTo>
                  <a:cubicBezTo>
                    <a:pt x="135445" y="290240"/>
                    <a:pt x="161408" y="277504"/>
                    <a:pt x="179043" y="256930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0304EAF2-83EB-DF6C-BED8-0B750B4948D7}"/>
                </a:ext>
              </a:extLst>
            </p:cNvPr>
            <p:cNvSpPr/>
            <p:nvPr/>
          </p:nvSpPr>
          <p:spPr bwMode="gray">
            <a:xfrm>
              <a:off x="4599915" y="2638418"/>
              <a:ext cx="137206" cy="167697"/>
            </a:xfrm>
            <a:custGeom>
              <a:avLst/>
              <a:gdLst>
                <a:gd name="connsiteX0" fmla="*/ 47769 w 132261"/>
                <a:gd name="connsiteY0" fmla="*/ 153087 h 161652"/>
                <a:gd name="connsiteX1" fmla="*/ 46299 w 132261"/>
                <a:gd name="connsiteY1" fmla="*/ 153087 h 161652"/>
                <a:gd name="connsiteX2" fmla="*/ 124676 w 132261"/>
                <a:gd name="connsiteY2" fmla="*/ 73730 h 161652"/>
                <a:gd name="connsiteX3" fmla="*/ 60995 w 132261"/>
                <a:gd name="connsiteY3" fmla="*/ 11028 h 161652"/>
                <a:gd name="connsiteX4" fmla="*/ 11030 w 132261"/>
                <a:gd name="connsiteY4" fmla="*/ 61973 h 161652"/>
                <a:gd name="connsiteX5" fmla="*/ 51688 w 132261"/>
                <a:gd name="connsiteY5" fmla="*/ 102141 h 161652"/>
                <a:gd name="connsiteX6" fmla="*/ 84018 w 132261"/>
                <a:gd name="connsiteY6" fmla="*/ 69811 h 16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61" h="161652">
                  <a:moveTo>
                    <a:pt x="47769" y="153087"/>
                  </a:moveTo>
                  <a:lnTo>
                    <a:pt x="46299" y="153087"/>
                  </a:lnTo>
                  <a:cubicBezTo>
                    <a:pt x="89897" y="153087"/>
                    <a:pt x="125166" y="117327"/>
                    <a:pt x="124676" y="73730"/>
                  </a:cubicBezTo>
                  <a:cubicBezTo>
                    <a:pt x="124676" y="38950"/>
                    <a:pt x="96265" y="10538"/>
                    <a:pt x="60995" y="11028"/>
                  </a:cubicBezTo>
                  <a:cubicBezTo>
                    <a:pt x="33073" y="11028"/>
                    <a:pt x="10540" y="34051"/>
                    <a:pt x="11030" y="61973"/>
                  </a:cubicBezTo>
                  <a:cubicBezTo>
                    <a:pt x="11030" y="84507"/>
                    <a:pt x="29154" y="102141"/>
                    <a:pt x="51688" y="102141"/>
                  </a:cubicBezTo>
                  <a:cubicBezTo>
                    <a:pt x="69322" y="102141"/>
                    <a:pt x="84018" y="87446"/>
                    <a:pt x="84018" y="69811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1979E668-E30F-6E3D-573A-2C5B06B40D88}"/>
                </a:ext>
              </a:extLst>
            </p:cNvPr>
            <p:cNvSpPr/>
            <p:nvPr/>
          </p:nvSpPr>
          <p:spPr bwMode="gray">
            <a:xfrm>
              <a:off x="4590268" y="2785794"/>
              <a:ext cx="66062" cy="20327"/>
            </a:xfrm>
            <a:custGeom>
              <a:avLst/>
              <a:gdLst>
                <a:gd name="connsiteX0" fmla="*/ 56089 w 63681"/>
                <a:gd name="connsiteY0" fmla="*/ 11022 h 19594"/>
                <a:gd name="connsiteX1" fmla="*/ 11022 w 63681"/>
                <a:gd name="connsiteY1" fmla="*/ 11022 h 1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681" h="19594">
                  <a:moveTo>
                    <a:pt x="56089" y="11022"/>
                  </a:moveTo>
                  <a:lnTo>
                    <a:pt x="11022" y="1102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1952FC4-2129-5566-8AEE-40BD06AE49B9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4" action="ppaction://hlinksldjump"/>
              <a:extLst>
                <a:ext uri="{FF2B5EF4-FFF2-40B4-BE49-F238E27FC236}">
                  <a16:creationId xmlns:a16="http://schemas.microsoft.com/office/drawing/2014/main" id="{4E9D663F-6FCD-20D9-5BB7-15DD8809977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1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850A5A71-03E6-461D-9B8B-EDD91188293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74077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EA3A1-0CD4-0225-69B3-9194E1664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platzhalter 37">
            <a:extLst>
              <a:ext uri="{FF2B5EF4-FFF2-40B4-BE49-F238E27FC236}">
                <a16:creationId xmlns:a16="http://schemas.microsoft.com/office/drawing/2014/main" id="{86778A97-4B04-E6EC-A061-4934EEB7B6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6096000" y="0"/>
            <a:ext cx="6096000" cy="6858000"/>
          </a:xfrm>
        </p:spPr>
      </p:pic>
      <p:sp>
        <p:nvSpPr>
          <p:cNvPr id="20" name="Layer">
            <a:extLst>
              <a:ext uri="{FF2B5EF4-FFF2-40B4-BE49-F238E27FC236}">
                <a16:creationId xmlns:a16="http://schemas.microsoft.com/office/drawing/2014/main" id="{5D822467-CA8D-8355-F1D5-6950876D9683}"/>
              </a:ext>
            </a:extLst>
          </p:cNvPr>
          <p:cNvSpPr/>
          <p:nvPr/>
        </p:nvSpPr>
        <p:spPr bwMode="gray"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  <a:alpha val="50000"/>
                </a:schemeClr>
              </a:gs>
              <a:gs pos="70000">
                <a:schemeClr val="accent1">
                  <a:lumMod val="50000"/>
                  <a:alpha val="75000"/>
                </a:schemeClr>
              </a:gs>
              <a:gs pos="0">
                <a:schemeClr val="tx2">
                  <a:alpha val="9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0DD3BD-5F82-82BA-CE8F-6F909A9F5ACF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Push- und Pull-Strategien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4853A3-B2D8-E337-440C-7A6F6EA011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Aus der Perspektive des Treibers </a:t>
            </a:r>
            <a:br>
              <a:rPr lang="de-DE" dirty="0"/>
            </a:br>
            <a:r>
              <a:rPr lang="de-DE" dirty="0"/>
              <a:t>einer Innovation</a:t>
            </a:r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8851660-04A3-2686-C523-44A2CC937786}"/>
              </a:ext>
            </a:extLst>
          </p:cNvPr>
          <p:cNvSpPr txBox="1">
            <a:spLocks/>
          </p:cNvSpPr>
          <p:nvPr/>
        </p:nvSpPr>
        <p:spPr bwMode="gray">
          <a:xfrm>
            <a:off x="540071" y="2592000"/>
            <a:ext cx="3682800" cy="3218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First to Market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e-DE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Pionierstrategie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Wirksame Durchsetzung von Innovationen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 allen anderen Unternehmen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Kurzfristige Monopolstellung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Hohe Markterschließungskosten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Unsicherheiten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5233BE58-A32A-40EA-AAEA-13E68FEA3D03}"/>
              </a:ext>
            </a:extLst>
          </p:cNvPr>
          <p:cNvSpPr txBox="1">
            <a:spLocks/>
          </p:cNvSpPr>
          <p:nvPr/>
        </p:nvSpPr>
        <p:spPr bwMode="gray">
          <a:xfrm>
            <a:off x="7970400" y="2592000"/>
            <a:ext cx="3682800" cy="3218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300"/>
              </a:spcAft>
              <a:buNone/>
            </a:pPr>
            <a:r>
              <a:rPr lang="de-DE" b="1" dirty="0">
                <a:solidFill>
                  <a:schemeClr val="bg1"/>
                </a:solidFill>
                <a:latin typeface="+mj-lt"/>
              </a:rPr>
              <a:t>Market</a:t>
            </a:r>
          </a:p>
          <a:p>
            <a:pPr marL="0" indent="0">
              <a:buNone/>
            </a:pPr>
            <a:r>
              <a:rPr lang="de-DE" sz="1800" b="1" dirty="0">
                <a:solidFill>
                  <a:schemeClr val="bg1"/>
                </a:solidFill>
                <a:latin typeface="+mj-lt"/>
              </a:rPr>
              <a:t>Folgestrategie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Second to Market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Imitationsstrategie, die auf direkte Nachfolge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des Pioniers zielt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Anwendungsorientierte Weiterentwicklung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der bereit eingeführten Innovation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Unterscheidung zwischen frühen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und späten Folgenden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904D90D-6795-BE98-C828-DE87BF58DFA6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DB2B42A0-F536-130D-7625-7D0FE3CEC0A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081954" y="2055600"/>
            <a:ext cx="2028092" cy="2028086"/>
            <a:chOff x="5081954" y="2055600"/>
            <a:chExt cx="2028092" cy="2028086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8940127E-05B4-1E10-5638-6560BA746E4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081954" y="2055600"/>
              <a:ext cx="2028092" cy="2028086"/>
              <a:chOff x="6057816" y="4410865"/>
              <a:chExt cx="1923590" cy="1923584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1698CA91-46F1-E680-2940-6732C3D32922}"/>
                  </a:ext>
                </a:extLst>
              </p:cNvPr>
              <p:cNvSpPr/>
              <p:nvPr/>
            </p:nvSpPr>
            <p:spPr bwMode="gray">
              <a:xfrm>
                <a:off x="6057816" y="4410865"/>
                <a:ext cx="1923590" cy="1923584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 w="25400" cap="rnd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rtlCol="0" anchor="ctr"/>
              <a:lstStyle/>
              <a:p>
                <a:pPr algn="ctr">
                  <a:lnSpc>
                    <a:spcPct val="90000"/>
                  </a:lnSpc>
                  <a:spcAft>
                    <a:spcPts val="1000"/>
                  </a:spcAft>
                </a:pPr>
                <a:endParaRPr lang="de-DE" dirty="0"/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8657087-030B-F129-4C17-28FCC2FCE737}"/>
                  </a:ext>
                </a:extLst>
              </p:cNvPr>
              <p:cNvSpPr/>
              <p:nvPr/>
            </p:nvSpPr>
            <p:spPr bwMode="gray">
              <a:xfrm>
                <a:off x="6233841" y="4586890"/>
                <a:ext cx="1571539" cy="1571534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36000" tIns="36000" rIns="36000" bIns="36000" rtlCol="0" anchor="ctr"/>
              <a:lstStyle/>
              <a:p>
                <a:pPr marL="0" indent="0" algn="ctr">
                  <a:lnSpc>
                    <a:spcPct val="80000"/>
                  </a:lnSpc>
                  <a:spcAft>
                    <a:spcPts val="600"/>
                  </a:spcAft>
                  <a:buFont typeface="Wingdings" panose="05000000000000000000" pitchFamily="2" charset="2"/>
                  <a:buNone/>
                </a:pPr>
                <a:endParaRPr lang="de-DE" sz="2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19" name="ICON">
              <a:extLst>
                <a:ext uri="{FF2B5EF4-FFF2-40B4-BE49-F238E27FC236}">
                  <a16:creationId xmlns:a16="http://schemas.microsoft.com/office/drawing/2014/main" id="{1AC35F38-515C-6A03-5993-503302EBDDB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610000" y="2583643"/>
              <a:ext cx="972000" cy="972000"/>
              <a:chOff x="5824537" y="3157537"/>
              <a:chExt cx="540067" cy="540067"/>
            </a:xfrm>
          </p:grpSpPr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F3F7313D-EFF3-035D-B001-0D9B1A3AFD1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824537" y="3157537"/>
                <a:ext cx="540067" cy="540067"/>
              </a:xfrm>
              <a:custGeom>
                <a:avLst/>
                <a:gdLst>
                  <a:gd name="connsiteX0" fmla="*/ 540068 w 540067"/>
                  <a:gd name="connsiteY0" fmla="*/ 270034 h 540067"/>
                  <a:gd name="connsiteX1" fmla="*/ 270034 w 540067"/>
                  <a:gd name="connsiteY1" fmla="*/ 540068 h 540067"/>
                  <a:gd name="connsiteX2" fmla="*/ 0 w 540067"/>
                  <a:gd name="connsiteY2" fmla="*/ 270034 h 540067"/>
                  <a:gd name="connsiteX3" fmla="*/ 270034 w 540067"/>
                  <a:gd name="connsiteY3" fmla="*/ 0 h 540067"/>
                  <a:gd name="connsiteX4" fmla="*/ 540068 w 540067"/>
                  <a:gd name="connsiteY4" fmla="*/ 270034 h 540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067" h="540067">
                    <a:moveTo>
                      <a:pt x="540068" y="270034"/>
                    </a:moveTo>
                    <a:cubicBezTo>
                      <a:pt x="540068" y="419169"/>
                      <a:pt x="419169" y="540068"/>
                      <a:pt x="270034" y="540068"/>
                    </a:cubicBezTo>
                    <a:cubicBezTo>
                      <a:pt x="120898" y="540068"/>
                      <a:pt x="0" y="419169"/>
                      <a:pt x="0" y="270034"/>
                    </a:cubicBezTo>
                    <a:cubicBezTo>
                      <a:pt x="0" y="120898"/>
                      <a:pt x="120898" y="0"/>
                      <a:pt x="270034" y="0"/>
                    </a:cubicBezTo>
                    <a:cubicBezTo>
                      <a:pt x="419169" y="0"/>
                      <a:pt x="540068" y="120898"/>
                      <a:pt x="540068" y="27003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5D983C54-5644-B078-BA88-CE55E69066C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6022752" y="3429570"/>
                <a:ext cx="238791" cy="130873"/>
              </a:xfrm>
              <a:custGeom>
                <a:avLst/>
                <a:gdLst>
                  <a:gd name="connsiteX0" fmla="*/ 0 w 238791"/>
                  <a:gd name="connsiteY0" fmla="*/ 39815 h 130873"/>
                  <a:gd name="connsiteX1" fmla="*/ 161544 w 238791"/>
                  <a:gd name="connsiteY1" fmla="*/ 39815 h 130873"/>
                  <a:gd name="connsiteX2" fmla="*/ 161544 w 238791"/>
                  <a:gd name="connsiteY2" fmla="*/ 0 h 130873"/>
                  <a:gd name="connsiteX3" fmla="*/ 238792 w 238791"/>
                  <a:gd name="connsiteY3" fmla="*/ 65437 h 130873"/>
                  <a:gd name="connsiteX4" fmla="*/ 161544 w 238791"/>
                  <a:gd name="connsiteY4" fmla="*/ 130874 h 130873"/>
                  <a:gd name="connsiteX5" fmla="*/ 161544 w 238791"/>
                  <a:gd name="connsiteY5" fmla="*/ 90678 h 130873"/>
                  <a:gd name="connsiteX6" fmla="*/ 0 w 238791"/>
                  <a:gd name="connsiteY6" fmla="*/ 90678 h 13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791" h="130873">
                    <a:moveTo>
                      <a:pt x="0" y="39815"/>
                    </a:moveTo>
                    <a:lnTo>
                      <a:pt x="161544" y="39815"/>
                    </a:lnTo>
                    <a:lnTo>
                      <a:pt x="161544" y="0"/>
                    </a:lnTo>
                    <a:lnTo>
                      <a:pt x="238792" y="65437"/>
                    </a:lnTo>
                    <a:lnTo>
                      <a:pt x="161544" y="130874"/>
                    </a:lnTo>
                    <a:lnTo>
                      <a:pt x="161544" y="90678"/>
                    </a:lnTo>
                    <a:lnTo>
                      <a:pt x="0" y="90678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0A272D2E-168B-78A5-960E-86D4D3BD9BF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927502" y="3294601"/>
                <a:ext cx="238791" cy="130873"/>
              </a:xfrm>
              <a:custGeom>
                <a:avLst/>
                <a:gdLst>
                  <a:gd name="connsiteX0" fmla="*/ 238792 w 238791"/>
                  <a:gd name="connsiteY0" fmla="*/ 91059 h 130873"/>
                  <a:gd name="connsiteX1" fmla="*/ 77248 w 238791"/>
                  <a:gd name="connsiteY1" fmla="*/ 91059 h 130873"/>
                  <a:gd name="connsiteX2" fmla="*/ 77248 w 238791"/>
                  <a:gd name="connsiteY2" fmla="*/ 130873 h 130873"/>
                  <a:gd name="connsiteX3" fmla="*/ 0 w 238791"/>
                  <a:gd name="connsiteY3" fmla="*/ 65437 h 130873"/>
                  <a:gd name="connsiteX4" fmla="*/ 77248 w 238791"/>
                  <a:gd name="connsiteY4" fmla="*/ 0 h 130873"/>
                  <a:gd name="connsiteX5" fmla="*/ 77248 w 238791"/>
                  <a:gd name="connsiteY5" fmla="*/ 40196 h 130873"/>
                  <a:gd name="connsiteX6" fmla="*/ 238792 w 238791"/>
                  <a:gd name="connsiteY6" fmla="*/ 40196 h 13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791" h="130873">
                    <a:moveTo>
                      <a:pt x="238792" y="91059"/>
                    </a:moveTo>
                    <a:lnTo>
                      <a:pt x="77248" y="91059"/>
                    </a:lnTo>
                    <a:lnTo>
                      <a:pt x="77248" y="130873"/>
                    </a:lnTo>
                    <a:lnTo>
                      <a:pt x="0" y="65437"/>
                    </a:lnTo>
                    <a:lnTo>
                      <a:pt x="77248" y="0"/>
                    </a:lnTo>
                    <a:lnTo>
                      <a:pt x="77248" y="40196"/>
                    </a:lnTo>
                    <a:lnTo>
                      <a:pt x="238792" y="4019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39" name="ICON">
            <a:extLst>
              <a:ext uri="{FF2B5EF4-FFF2-40B4-BE49-F238E27FC236}">
                <a16:creationId xmlns:a16="http://schemas.microsoft.com/office/drawing/2014/main" id="{D4708185-7D8C-5B22-4FBD-39A6963CBC9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1872000"/>
            <a:ext cx="509882" cy="540000"/>
            <a:chOff x="20667177" y="5378455"/>
            <a:chExt cx="1047433" cy="1109305"/>
          </a:xfrm>
          <a:noFill/>
        </p:grpSpPr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484506F-E3DE-2BA3-DE43-9907B146D886}"/>
                </a:ext>
              </a:extLst>
            </p:cNvPr>
            <p:cNvSpPr/>
            <p:nvPr/>
          </p:nvSpPr>
          <p:spPr bwMode="gray">
            <a:xfrm>
              <a:off x="21017407" y="5671642"/>
              <a:ext cx="350230" cy="333941"/>
            </a:xfrm>
            <a:custGeom>
              <a:avLst/>
              <a:gdLst>
                <a:gd name="connsiteX0" fmla="*/ 175522 w 350230"/>
                <a:gd name="connsiteY0" fmla="*/ 18326 h 333940"/>
                <a:gd name="connsiteX1" fmla="*/ 212174 w 350230"/>
                <a:gd name="connsiteY1" fmla="*/ 91630 h 333940"/>
                <a:gd name="connsiteX2" fmla="*/ 252899 w 350230"/>
                <a:gd name="connsiteY2" fmla="*/ 121766 h 333940"/>
                <a:gd name="connsiteX3" fmla="*/ 334348 w 350230"/>
                <a:gd name="connsiteY3" fmla="*/ 133983 h 333940"/>
                <a:gd name="connsiteX4" fmla="*/ 334348 w 350230"/>
                <a:gd name="connsiteY4" fmla="*/ 133983 h 333940"/>
                <a:gd name="connsiteX5" fmla="*/ 275704 w 350230"/>
                <a:gd name="connsiteY5" fmla="*/ 190998 h 333940"/>
                <a:gd name="connsiteX6" fmla="*/ 260229 w 350230"/>
                <a:gd name="connsiteY6" fmla="*/ 239052 h 333940"/>
                <a:gd name="connsiteX7" fmla="*/ 274076 w 350230"/>
                <a:gd name="connsiteY7" fmla="*/ 319687 h 333940"/>
                <a:gd name="connsiteX8" fmla="*/ 201586 w 350230"/>
                <a:gd name="connsiteY8" fmla="*/ 281406 h 333940"/>
                <a:gd name="connsiteX9" fmla="*/ 151088 w 350230"/>
                <a:gd name="connsiteY9" fmla="*/ 281406 h 333940"/>
                <a:gd name="connsiteX10" fmla="*/ 78598 w 350230"/>
                <a:gd name="connsiteY10" fmla="*/ 319687 h 333940"/>
                <a:gd name="connsiteX11" fmla="*/ 92444 w 350230"/>
                <a:gd name="connsiteY11" fmla="*/ 239052 h 333940"/>
                <a:gd name="connsiteX12" fmla="*/ 76969 w 350230"/>
                <a:gd name="connsiteY12" fmla="*/ 190998 h 333940"/>
                <a:gd name="connsiteX13" fmla="*/ 18326 w 350230"/>
                <a:gd name="connsiteY13" fmla="*/ 133983 h 333940"/>
                <a:gd name="connsiteX14" fmla="*/ 18326 w 350230"/>
                <a:gd name="connsiteY14" fmla="*/ 133983 h 333940"/>
                <a:gd name="connsiteX15" fmla="*/ 99775 w 350230"/>
                <a:gd name="connsiteY15" fmla="*/ 121766 h 333940"/>
                <a:gd name="connsiteX16" fmla="*/ 140499 w 350230"/>
                <a:gd name="connsiteY16" fmla="*/ 91630 h 333940"/>
                <a:gd name="connsiteX17" fmla="*/ 175522 w 350230"/>
                <a:gd name="connsiteY17" fmla="*/ 18326 h 33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0230" h="333940">
                  <a:moveTo>
                    <a:pt x="175522" y="18326"/>
                  </a:moveTo>
                  <a:lnTo>
                    <a:pt x="212174" y="91630"/>
                  </a:lnTo>
                  <a:cubicBezTo>
                    <a:pt x="220319" y="107920"/>
                    <a:pt x="235794" y="118508"/>
                    <a:pt x="252899" y="121766"/>
                  </a:cubicBezTo>
                  <a:lnTo>
                    <a:pt x="334348" y="133983"/>
                  </a:lnTo>
                  <a:lnTo>
                    <a:pt x="334348" y="133983"/>
                  </a:lnTo>
                  <a:lnTo>
                    <a:pt x="275704" y="190998"/>
                  </a:lnTo>
                  <a:cubicBezTo>
                    <a:pt x="262673" y="203215"/>
                    <a:pt x="256971" y="221134"/>
                    <a:pt x="260229" y="239052"/>
                  </a:cubicBezTo>
                  <a:lnTo>
                    <a:pt x="274076" y="319687"/>
                  </a:lnTo>
                  <a:lnTo>
                    <a:pt x="201586" y="281406"/>
                  </a:lnTo>
                  <a:cubicBezTo>
                    <a:pt x="186111" y="273261"/>
                    <a:pt x="166563" y="273261"/>
                    <a:pt x="151088" y="281406"/>
                  </a:cubicBezTo>
                  <a:lnTo>
                    <a:pt x="78598" y="319687"/>
                  </a:lnTo>
                  <a:lnTo>
                    <a:pt x="92444" y="239052"/>
                  </a:lnTo>
                  <a:cubicBezTo>
                    <a:pt x="95702" y="221134"/>
                    <a:pt x="90001" y="203215"/>
                    <a:pt x="76969" y="190998"/>
                  </a:cubicBezTo>
                  <a:lnTo>
                    <a:pt x="18326" y="133983"/>
                  </a:lnTo>
                  <a:lnTo>
                    <a:pt x="18326" y="133983"/>
                  </a:lnTo>
                  <a:lnTo>
                    <a:pt x="99775" y="121766"/>
                  </a:lnTo>
                  <a:cubicBezTo>
                    <a:pt x="117694" y="119323"/>
                    <a:pt x="133169" y="107920"/>
                    <a:pt x="140499" y="91630"/>
                  </a:cubicBezTo>
                  <a:lnTo>
                    <a:pt x="175522" y="18326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DB167CDD-9862-116B-31E0-72BC33061AC3}"/>
                </a:ext>
              </a:extLst>
            </p:cNvPr>
            <p:cNvSpPr/>
            <p:nvPr/>
          </p:nvSpPr>
          <p:spPr bwMode="gray">
            <a:xfrm>
              <a:off x="20730002" y="5378455"/>
              <a:ext cx="920373" cy="920373"/>
            </a:xfrm>
            <a:custGeom>
              <a:avLst/>
              <a:gdLst>
                <a:gd name="connsiteX0" fmla="*/ 843310 w 920372"/>
                <a:gd name="connsiteY0" fmla="*/ 401309 h 920372"/>
                <a:gd name="connsiteX1" fmla="*/ 524744 w 920372"/>
                <a:gd name="connsiteY1" fmla="*/ 843310 h 920372"/>
                <a:gd name="connsiteX2" fmla="*/ 82743 w 920372"/>
                <a:gd name="connsiteY2" fmla="*/ 524744 h 920372"/>
                <a:gd name="connsiteX3" fmla="*/ 401309 w 920372"/>
                <a:gd name="connsiteY3" fmla="*/ 82743 h 920372"/>
                <a:gd name="connsiteX4" fmla="*/ 843310 w 920372"/>
                <a:gd name="connsiteY4" fmla="*/ 401309 h 92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372" h="920372">
                  <a:moveTo>
                    <a:pt x="843310" y="401309"/>
                  </a:moveTo>
                  <a:cubicBezTo>
                    <a:pt x="877396" y="611334"/>
                    <a:pt x="734769" y="809225"/>
                    <a:pt x="524744" y="843310"/>
                  </a:cubicBezTo>
                  <a:cubicBezTo>
                    <a:pt x="314719" y="877396"/>
                    <a:pt x="116829" y="734769"/>
                    <a:pt x="82743" y="524744"/>
                  </a:cubicBezTo>
                  <a:cubicBezTo>
                    <a:pt x="48657" y="314719"/>
                    <a:pt x="191284" y="116829"/>
                    <a:pt x="401309" y="82743"/>
                  </a:cubicBezTo>
                  <a:cubicBezTo>
                    <a:pt x="611334" y="48657"/>
                    <a:pt x="809225" y="191284"/>
                    <a:pt x="843310" y="401309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8FCAA8EF-EEDA-1E58-27E5-C019C4713155}"/>
                </a:ext>
              </a:extLst>
            </p:cNvPr>
            <p:cNvSpPr/>
            <p:nvPr/>
          </p:nvSpPr>
          <p:spPr bwMode="gray">
            <a:xfrm>
              <a:off x="20874872" y="5522590"/>
              <a:ext cx="635302" cy="333941"/>
            </a:xfrm>
            <a:custGeom>
              <a:avLst/>
              <a:gdLst>
                <a:gd name="connsiteX0" fmla="*/ 619419 w 635301"/>
                <a:gd name="connsiteY0" fmla="*/ 318873 h 333940"/>
                <a:gd name="connsiteX1" fmla="*/ 318873 w 635301"/>
                <a:gd name="connsiteY1" fmla="*/ 18326 h 333940"/>
                <a:gd name="connsiteX2" fmla="*/ 18326 w 635301"/>
                <a:gd name="connsiteY2" fmla="*/ 318873 h 33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5301" h="333940">
                  <a:moveTo>
                    <a:pt x="619419" y="318873"/>
                  </a:moveTo>
                  <a:cubicBezTo>
                    <a:pt x="619419" y="152717"/>
                    <a:pt x="485028" y="18326"/>
                    <a:pt x="318873" y="18326"/>
                  </a:cubicBezTo>
                  <a:cubicBezTo>
                    <a:pt x="152717" y="18326"/>
                    <a:pt x="18326" y="152717"/>
                    <a:pt x="18326" y="318873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1B389397-C9B4-6EFA-7D4D-FCA6D8C8E0BE}"/>
                </a:ext>
              </a:extLst>
            </p:cNvPr>
            <p:cNvSpPr/>
            <p:nvPr/>
          </p:nvSpPr>
          <p:spPr bwMode="gray">
            <a:xfrm>
              <a:off x="21274786" y="6088660"/>
              <a:ext cx="439824" cy="399100"/>
            </a:xfrm>
            <a:custGeom>
              <a:avLst/>
              <a:gdLst>
                <a:gd name="connsiteX0" fmla="*/ 270818 w 439824"/>
                <a:gd name="connsiteY0" fmla="*/ 18326 h 399099"/>
                <a:gd name="connsiteX1" fmla="*/ 426385 w 439824"/>
                <a:gd name="connsiteY1" fmla="*/ 228464 h 399099"/>
                <a:gd name="connsiteX2" fmla="*/ 235795 w 439824"/>
                <a:gd name="connsiteY2" fmla="*/ 196699 h 399099"/>
                <a:gd name="connsiteX3" fmla="*/ 204844 w 439824"/>
                <a:gd name="connsiteY3" fmla="*/ 387290 h 399099"/>
                <a:gd name="connsiteX4" fmla="*/ 18326 w 439824"/>
                <a:gd name="connsiteY4" fmla="*/ 126653 h 39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24" h="399099">
                  <a:moveTo>
                    <a:pt x="270818" y="18326"/>
                  </a:moveTo>
                  <a:lnTo>
                    <a:pt x="426385" y="228464"/>
                  </a:lnTo>
                  <a:lnTo>
                    <a:pt x="235795" y="196699"/>
                  </a:lnTo>
                  <a:lnTo>
                    <a:pt x="204844" y="387290"/>
                  </a:lnTo>
                  <a:lnTo>
                    <a:pt x="18326" y="126653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CA42A144-71D0-47DE-0959-BF8A0208AE28}"/>
                </a:ext>
              </a:extLst>
            </p:cNvPr>
            <p:cNvSpPr/>
            <p:nvPr/>
          </p:nvSpPr>
          <p:spPr bwMode="gray">
            <a:xfrm>
              <a:off x="20667177" y="6088660"/>
              <a:ext cx="439824" cy="399100"/>
            </a:xfrm>
            <a:custGeom>
              <a:avLst/>
              <a:gdLst>
                <a:gd name="connsiteX0" fmla="*/ 173079 w 439824"/>
                <a:gd name="connsiteY0" fmla="*/ 18326 h 399099"/>
                <a:gd name="connsiteX1" fmla="*/ 18326 w 439824"/>
                <a:gd name="connsiteY1" fmla="*/ 228464 h 399099"/>
                <a:gd name="connsiteX2" fmla="*/ 208102 w 439824"/>
                <a:gd name="connsiteY2" fmla="*/ 196699 h 399099"/>
                <a:gd name="connsiteX3" fmla="*/ 239867 w 439824"/>
                <a:gd name="connsiteY3" fmla="*/ 387290 h 399099"/>
                <a:gd name="connsiteX4" fmla="*/ 426385 w 439824"/>
                <a:gd name="connsiteY4" fmla="*/ 126653 h 39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824" h="399099">
                  <a:moveTo>
                    <a:pt x="173079" y="18326"/>
                  </a:moveTo>
                  <a:lnTo>
                    <a:pt x="18326" y="228464"/>
                  </a:lnTo>
                  <a:lnTo>
                    <a:pt x="208102" y="196699"/>
                  </a:lnTo>
                  <a:lnTo>
                    <a:pt x="239867" y="387290"/>
                  </a:lnTo>
                  <a:lnTo>
                    <a:pt x="426385" y="126653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45" name="ICON">
            <a:extLst>
              <a:ext uri="{FF2B5EF4-FFF2-40B4-BE49-F238E27FC236}">
                <a16:creationId xmlns:a16="http://schemas.microsoft.com/office/drawing/2014/main" id="{7D048434-9A6E-4934-CCE2-3DCBB474389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970400" y="1872000"/>
            <a:ext cx="540001" cy="540000"/>
            <a:chOff x="5174318" y="2977538"/>
            <a:chExt cx="720001" cy="720000"/>
          </a:xfrm>
        </p:grpSpPr>
        <p:grpSp>
          <p:nvGrpSpPr>
            <p:cNvPr id="46" name="Gruppieren 45">
              <a:extLst>
                <a:ext uri="{FF2B5EF4-FFF2-40B4-BE49-F238E27FC236}">
                  <a16:creationId xmlns:a16="http://schemas.microsoft.com/office/drawing/2014/main" id="{ADE4F8EF-05CC-4CB4-7CA8-18E484CF67D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174318" y="3114000"/>
              <a:ext cx="208138" cy="270000"/>
              <a:chOff x="10589090" y="964325"/>
              <a:chExt cx="342360" cy="444116"/>
            </a:xfrm>
          </p:grpSpPr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37934A81-8721-17D7-3823-87756A5D8DEB}"/>
                  </a:ext>
                </a:extLst>
              </p:cNvPr>
              <p:cNvSpPr/>
              <p:nvPr/>
            </p:nvSpPr>
            <p:spPr bwMode="gray">
              <a:xfrm>
                <a:off x="10846562" y="1113252"/>
                <a:ext cx="84888" cy="192787"/>
              </a:xfrm>
              <a:custGeom>
                <a:avLst/>
                <a:gdLst>
                  <a:gd name="connsiteX0" fmla="*/ 110300 w 110299"/>
                  <a:gd name="connsiteY0" fmla="*/ 220123 h 220122"/>
                  <a:gd name="connsiteX1" fmla="*/ 104489 w 110299"/>
                  <a:gd name="connsiteY1" fmla="*/ 189548 h 220122"/>
                  <a:gd name="connsiteX2" fmla="*/ 83725 w 110299"/>
                  <a:gd name="connsiteY2" fmla="*/ 154591 h 220122"/>
                  <a:gd name="connsiteX3" fmla="*/ 63246 w 110299"/>
                  <a:gd name="connsiteY3" fmla="*/ 143637 h 220122"/>
                  <a:gd name="connsiteX4" fmla="*/ 10573 w 110299"/>
                  <a:gd name="connsiteY4" fmla="*/ 128302 h 220122"/>
                  <a:gd name="connsiteX5" fmla="*/ 7430 w 110299"/>
                  <a:gd name="connsiteY5" fmla="*/ 126778 h 220122"/>
                  <a:gd name="connsiteX6" fmla="*/ 2477 w 110299"/>
                  <a:gd name="connsiteY6" fmla="*/ 118682 h 220122"/>
                  <a:gd name="connsiteX7" fmla="*/ 0 w 110299"/>
                  <a:gd name="connsiteY7" fmla="*/ 97727 h 220122"/>
                  <a:gd name="connsiteX8" fmla="*/ 30956 w 110299"/>
                  <a:gd name="connsiteY8" fmla="*/ 49054 h 220122"/>
                  <a:gd name="connsiteX9" fmla="*/ 47720 w 110299"/>
                  <a:gd name="connsiteY9" fmla="*/ 24384 h 220122"/>
                  <a:gd name="connsiteX10" fmla="*/ 33147 w 110299"/>
                  <a:gd name="connsiteY10" fmla="*/ 0 h 220122"/>
                  <a:gd name="connsiteX0" fmla="*/ 104489 w 104489"/>
                  <a:gd name="connsiteY0" fmla="*/ 189548 h 189548"/>
                  <a:gd name="connsiteX1" fmla="*/ 83725 w 104489"/>
                  <a:gd name="connsiteY1" fmla="*/ 154591 h 189548"/>
                  <a:gd name="connsiteX2" fmla="*/ 63246 w 104489"/>
                  <a:gd name="connsiteY2" fmla="*/ 143637 h 189548"/>
                  <a:gd name="connsiteX3" fmla="*/ 10573 w 104489"/>
                  <a:gd name="connsiteY3" fmla="*/ 128302 h 189548"/>
                  <a:gd name="connsiteX4" fmla="*/ 7430 w 104489"/>
                  <a:gd name="connsiteY4" fmla="*/ 126778 h 189548"/>
                  <a:gd name="connsiteX5" fmla="*/ 2477 w 104489"/>
                  <a:gd name="connsiteY5" fmla="*/ 118682 h 189548"/>
                  <a:gd name="connsiteX6" fmla="*/ 0 w 104489"/>
                  <a:gd name="connsiteY6" fmla="*/ 97727 h 189548"/>
                  <a:gd name="connsiteX7" fmla="*/ 30956 w 104489"/>
                  <a:gd name="connsiteY7" fmla="*/ 49054 h 189548"/>
                  <a:gd name="connsiteX8" fmla="*/ 47720 w 104489"/>
                  <a:gd name="connsiteY8" fmla="*/ 24384 h 189548"/>
                  <a:gd name="connsiteX9" fmla="*/ 33147 w 104489"/>
                  <a:gd name="connsiteY9" fmla="*/ 0 h 189548"/>
                  <a:gd name="connsiteX0" fmla="*/ 83725 w 83725"/>
                  <a:gd name="connsiteY0" fmla="*/ 154591 h 154591"/>
                  <a:gd name="connsiteX1" fmla="*/ 63246 w 83725"/>
                  <a:gd name="connsiteY1" fmla="*/ 143637 h 154591"/>
                  <a:gd name="connsiteX2" fmla="*/ 10573 w 83725"/>
                  <a:gd name="connsiteY2" fmla="*/ 128302 h 154591"/>
                  <a:gd name="connsiteX3" fmla="*/ 7430 w 83725"/>
                  <a:gd name="connsiteY3" fmla="*/ 126778 h 154591"/>
                  <a:gd name="connsiteX4" fmla="*/ 2477 w 83725"/>
                  <a:gd name="connsiteY4" fmla="*/ 118682 h 154591"/>
                  <a:gd name="connsiteX5" fmla="*/ 0 w 83725"/>
                  <a:gd name="connsiteY5" fmla="*/ 97727 h 154591"/>
                  <a:gd name="connsiteX6" fmla="*/ 30956 w 83725"/>
                  <a:gd name="connsiteY6" fmla="*/ 49054 h 154591"/>
                  <a:gd name="connsiteX7" fmla="*/ 47720 w 83725"/>
                  <a:gd name="connsiteY7" fmla="*/ 24384 h 154591"/>
                  <a:gd name="connsiteX8" fmla="*/ 33147 w 83725"/>
                  <a:gd name="connsiteY8" fmla="*/ 0 h 154591"/>
                  <a:gd name="connsiteX0" fmla="*/ 63246 w 63246"/>
                  <a:gd name="connsiteY0" fmla="*/ 143637 h 143637"/>
                  <a:gd name="connsiteX1" fmla="*/ 10573 w 63246"/>
                  <a:gd name="connsiteY1" fmla="*/ 128302 h 143637"/>
                  <a:gd name="connsiteX2" fmla="*/ 7430 w 63246"/>
                  <a:gd name="connsiteY2" fmla="*/ 126778 h 143637"/>
                  <a:gd name="connsiteX3" fmla="*/ 2477 w 63246"/>
                  <a:gd name="connsiteY3" fmla="*/ 118682 h 143637"/>
                  <a:gd name="connsiteX4" fmla="*/ 0 w 63246"/>
                  <a:gd name="connsiteY4" fmla="*/ 97727 h 143637"/>
                  <a:gd name="connsiteX5" fmla="*/ 30956 w 63246"/>
                  <a:gd name="connsiteY5" fmla="*/ 49054 h 143637"/>
                  <a:gd name="connsiteX6" fmla="*/ 47720 w 63246"/>
                  <a:gd name="connsiteY6" fmla="*/ 24384 h 143637"/>
                  <a:gd name="connsiteX7" fmla="*/ 33147 w 63246"/>
                  <a:gd name="connsiteY7" fmla="*/ 0 h 14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246" h="143637">
                    <a:moveTo>
                      <a:pt x="63246" y="143637"/>
                    </a:moveTo>
                    <a:lnTo>
                      <a:pt x="10573" y="128302"/>
                    </a:lnTo>
                    <a:cubicBezTo>
                      <a:pt x="9335" y="128016"/>
                      <a:pt x="8382" y="127349"/>
                      <a:pt x="7430" y="126778"/>
                    </a:cubicBezTo>
                    <a:cubicBezTo>
                      <a:pt x="4667" y="124873"/>
                      <a:pt x="2762" y="121825"/>
                      <a:pt x="2477" y="118682"/>
                    </a:cubicBezTo>
                    <a:lnTo>
                      <a:pt x="0" y="97727"/>
                    </a:lnTo>
                    <a:cubicBezTo>
                      <a:pt x="14859" y="86201"/>
                      <a:pt x="25718" y="68961"/>
                      <a:pt x="30956" y="49054"/>
                    </a:cubicBezTo>
                    <a:cubicBezTo>
                      <a:pt x="40291" y="48101"/>
                      <a:pt x="47720" y="37814"/>
                      <a:pt x="47720" y="24384"/>
                    </a:cubicBezTo>
                    <a:cubicBezTo>
                      <a:pt x="47720" y="12192"/>
                      <a:pt x="41529" y="2191"/>
                      <a:pt x="33147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CC97D466-0295-21E5-3EBD-C90FDED1A9AA}"/>
                  </a:ext>
                </a:extLst>
              </p:cNvPr>
              <p:cNvSpPr/>
              <p:nvPr/>
            </p:nvSpPr>
            <p:spPr bwMode="gray">
              <a:xfrm>
                <a:off x="10589090" y="1113253"/>
                <a:ext cx="146762" cy="295188"/>
              </a:xfrm>
              <a:custGeom>
                <a:avLst/>
                <a:gdLst>
                  <a:gd name="connsiteX0" fmla="*/ 75819 w 109346"/>
                  <a:gd name="connsiteY0" fmla="*/ 0 h 219932"/>
                  <a:gd name="connsiteX1" fmla="*/ 61817 w 109346"/>
                  <a:gd name="connsiteY1" fmla="*/ 24003 h 219932"/>
                  <a:gd name="connsiteX2" fmla="*/ 78296 w 109346"/>
                  <a:gd name="connsiteY2" fmla="*/ 48578 h 219932"/>
                  <a:gd name="connsiteX3" fmla="*/ 109347 w 109346"/>
                  <a:gd name="connsiteY3" fmla="*/ 97155 h 219932"/>
                  <a:gd name="connsiteX4" fmla="*/ 106870 w 109346"/>
                  <a:gd name="connsiteY4" fmla="*/ 118015 h 219932"/>
                  <a:gd name="connsiteX5" fmla="*/ 101918 w 109346"/>
                  <a:gd name="connsiteY5" fmla="*/ 126111 h 219932"/>
                  <a:gd name="connsiteX6" fmla="*/ 98774 w 109346"/>
                  <a:gd name="connsiteY6" fmla="*/ 127635 h 219932"/>
                  <a:gd name="connsiteX7" fmla="*/ 46196 w 109346"/>
                  <a:gd name="connsiteY7" fmla="*/ 142875 h 219932"/>
                  <a:gd name="connsiteX8" fmla="*/ 25717 w 109346"/>
                  <a:gd name="connsiteY8" fmla="*/ 153829 h 219932"/>
                  <a:gd name="connsiteX9" fmla="*/ 4858 w 109346"/>
                  <a:gd name="connsiteY9" fmla="*/ 188690 h 219932"/>
                  <a:gd name="connsiteX10" fmla="*/ 0 w 109346"/>
                  <a:gd name="connsiteY10" fmla="*/ 219932 h 21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6" h="219932">
                    <a:moveTo>
                      <a:pt x="75819" y="0"/>
                    </a:moveTo>
                    <a:cubicBezTo>
                      <a:pt x="67723" y="2477"/>
                      <a:pt x="61817" y="12192"/>
                      <a:pt x="61817" y="24003"/>
                    </a:cubicBezTo>
                    <a:cubicBezTo>
                      <a:pt x="61817" y="37052"/>
                      <a:pt x="68961" y="47720"/>
                      <a:pt x="78296" y="48578"/>
                    </a:cubicBezTo>
                    <a:cubicBezTo>
                      <a:pt x="83534" y="68485"/>
                      <a:pt x="94488" y="86011"/>
                      <a:pt x="109347" y="97155"/>
                    </a:cubicBezTo>
                    <a:lnTo>
                      <a:pt x="106870" y="118015"/>
                    </a:lnTo>
                    <a:cubicBezTo>
                      <a:pt x="106585" y="121444"/>
                      <a:pt x="104680" y="124206"/>
                      <a:pt x="101918" y="126111"/>
                    </a:cubicBezTo>
                    <a:cubicBezTo>
                      <a:pt x="100965" y="126778"/>
                      <a:pt x="99727" y="127349"/>
                      <a:pt x="98774" y="127635"/>
                    </a:cubicBezTo>
                    <a:lnTo>
                      <a:pt x="46196" y="142875"/>
                    </a:lnTo>
                    <a:cubicBezTo>
                      <a:pt x="39338" y="144399"/>
                      <a:pt x="32480" y="148209"/>
                      <a:pt x="25717" y="153829"/>
                    </a:cubicBezTo>
                    <a:cubicBezTo>
                      <a:pt x="14859" y="162878"/>
                      <a:pt x="7334" y="175355"/>
                      <a:pt x="4858" y="188690"/>
                    </a:cubicBezTo>
                    <a:lnTo>
                      <a:pt x="0" y="219932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209D9C13-B2BA-A758-5B9D-57FBA3181F94}"/>
                  </a:ext>
                </a:extLst>
              </p:cNvPr>
              <p:cNvSpPr/>
              <p:nvPr/>
            </p:nvSpPr>
            <p:spPr bwMode="gray">
              <a:xfrm>
                <a:off x="10689703" y="1046136"/>
                <a:ext cx="201351" cy="68140"/>
              </a:xfrm>
              <a:custGeom>
                <a:avLst/>
                <a:gdLst>
                  <a:gd name="connsiteX0" fmla="*/ 150019 w 150018"/>
                  <a:gd name="connsiteY0" fmla="*/ 50006 h 50768"/>
                  <a:gd name="connsiteX1" fmla="*/ 130112 w 150018"/>
                  <a:gd name="connsiteY1" fmla="*/ 49720 h 50768"/>
                  <a:gd name="connsiteX2" fmla="*/ 111919 w 150018"/>
                  <a:gd name="connsiteY2" fmla="*/ 0 h 50768"/>
                  <a:gd name="connsiteX3" fmla="*/ 22289 w 150018"/>
                  <a:gd name="connsiteY3" fmla="*/ 27813 h 50768"/>
                  <a:gd name="connsiteX4" fmla="*/ 22289 w 150018"/>
                  <a:gd name="connsiteY4" fmla="*/ 50768 h 50768"/>
                  <a:gd name="connsiteX5" fmla="*/ 0 w 150018"/>
                  <a:gd name="connsiteY5" fmla="*/ 50768 h 5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018" h="50768">
                    <a:moveTo>
                      <a:pt x="150019" y="50006"/>
                    </a:moveTo>
                    <a:lnTo>
                      <a:pt x="130112" y="49720"/>
                    </a:lnTo>
                    <a:cubicBezTo>
                      <a:pt x="128873" y="34004"/>
                      <a:pt x="124015" y="13049"/>
                      <a:pt x="111919" y="0"/>
                    </a:cubicBezTo>
                    <a:cubicBezTo>
                      <a:pt x="89154" y="17431"/>
                      <a:pt x="57340" y="30194"/>
                      <a:pt x="22289" y="27813"/>
                    </a:cubicBezTo>
                    <a:lnTo>
                      <a:pt x="22289" y="50768"/>
                    </a:lnTo>
                    <a:lnTo>
                      <a:pt x="0" y="5076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EE8EE632-5E84-C49B-A303-A4C71EF49512}"/>
                  </a:ext>
                </a:extLst>
              </p:cNvPr>
              <p:cNvSpPr/>
              <p:nvPr/>
            </p:nvSpPr>
            <p:spPr bwMode="gray">
              <a:xfrm>
                <a:off x="10727799" y="1287886"/>
                <a:ext cx="128736" cy="57656"/>
              </a:xfrm>
              <a:custGeom>
                <a:avLst/>
                <a:gdLst>
                  <a:gd name="connsiteX0" fmla="*/ 95917 w 95916"/>
                  <a:gd name="connsiteY0" fmla="*/ 0 h 42957"/>
                  <a:gd name="connsiteX1" fmla="*/ 48196 w 95916"/>
                  <a:gd name="connsiteY1" fmla="*/ 42958 h 42957"/>
                  <a:gd name="connsiteX2" fmla="*/ 0 w 95916"/>
                  <a:gd name="connsiteY2" fmla="*/ 0 h 4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916" h="42957">
                    <a:moveTo>
                      <a:pt x="95917" y="0"/>
                    </a:moveTo>
                    <a:lnTo>
                      <a:pt x="48196" y="4295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5D1211AD-A29B-CB7C-22D6-86679CFA269D}"/>
                  </a:ext>
                </a:extLst>
              </p:cNvPr>
              <p:cNvSpPr/>
              <p:nvPr/>
            </p:nvSpPr>
            <p:spPr bwMode="gray">
              <a:xfrm>
                <a:off x="10678681" y="964325"/>
                <a:ext cx="226600" cy="149696"/>
              </a:xfrm>
              <a:custGeom>
                <a:avLst/>
                <a:gdLst>
                  <a:gd name="connsiteX0" fmla="*/ 8307 w 168830"/>
                  <a:gd name="connsiteY0" fmla="*/ 111532 h 111532"/>
                  <a:gd name="connsiteX1" fmla="*/ 21452 w 168830"/>
                  <a:gd name="connsiteY1" fmla="*/ 38285 h 111532"/>
                  <a:gd name="connsiteX2" fmla="*/ 25262 w 168830"/>
                  <a:gd name="connsiteY2" fmla="*/ 31713 h 111532"/>
                  <a:gd name="connsiteX3" fmla="*/ 165660 w 168830"/>
                  <a:gd name="connsiteY3" fmla="*/ 52191 h 111532"/>
                  <a:gd name="connsiteX4" fmla="*/ 156326 w 168830"/>
                  <a:gd name="connsiteY4" fmla="*/ 110961 h 111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830" h="111532">
                    <a:moveTo>
                      <a:pt x="8307" y="111532"/>
                    </a:moveTo>
                    <a:cubicBezTo>
                      <a:pt x="-5123" y="75718"/>
                      <a:pt x="-3313" y="45524"/>
                      <a:pt x="21452" y="38285"/>
                    </a:cubicBezTo>
                    <a:cubicBezTo>
                      <a:pt x="22595" y="36285"/>
                      <a:pt x="23833" y="34094"/>
                      <a:pt x="25262" y="31713"/>
                    </a:cubicBezTo>
                    <a:cubicBezTo>
                      <a:pt x="58599" y="-20199"/>
                      <a:pt x="148801" y="-4863"/>
                      <a:pt x="165660" y="52191"/>
                    </a:cubicBezTo>
                    <a:cubicBezTo>
                      <a:pt x="176424" y="88577"/>
                      <a:pt x="156326" y="110961"/>
                      <a:pt x="156326" y="11096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47" name="Gruppieren 46">
              <a:extLst>
                <a:ext uri="{FF2B5EF4-FFF2-40B4-BE49-F238E27FC236}">
                  <a16:creationId xmlns:a16="http://schemas.microsoft.com/office/drawing/2014/main" id="{7B5CCD82-D47D-C989-CF86-D14EA7B8AA1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304352" y="2977538"/>
              <a:ext cx="459934" cy="720000"/>
              <a:chOff x="3059263" y="1836000"/>
              <a:chExt cx="459930" cy="720000"/>
            </a:xfrm>
          </p:grpSpPr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E70D30F5-384F-FE94-A4CB-7A1B9F6353F3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221151" y="2268000"/>
                <a:ext cx="136155" cy="288000"/>
                <a:chOff x="2051802" y="2256582"/>
                <a:chExt cx="141553" cy="299418"/>
              </a:xfrm>
            </p:grpSpPr>
            <p:sp>
              <p:nvSpPr>
                <p:cNvPr id="61" name="Freihandform: Form 60">
                  <a:extLst>
                    <a:ext uri="{FF2B5EF4-FFF2-40B4-BE49-F238E27FC236}">
                      <a16:creationId xmlns:a16="http://schemas.microsoft.com/office/drawing/2014/main" id="{39674538-9FF7-4BEE-6807-E255576A62BA}"/>
                    </a:ext>
                  </a:extLst>
                </p:cNvPr>
                <p:cNvSpPr/>
                <p:nvPr/>
              </p:nvSpPr>
              <p:spPr bwMode="gray">
                <a:xfrm>
                  <a:off x="2071607" y="2256582"/>
                  <a:ext cx="99029" cy="58253"/>
                </a:xfrm>
                <a:custGeom>
                  <a:avLst/>
                  <a:gdLst>
                    <a:gd name="connsiteX0" fmla="*/ 128486 w 138463"/>
                    <a:gd name="connsiteY0" fmla="*/ 15272 h 81448"/>
                    <a:gd name="connsiteX1" fmla="*/ 71471 w 138463"/>
                    <a:gd name="connsiteY1" fmla="*/ 70657 h 81448"/>
                    <a:gd name="connsiteX2" fmla="*/ 15272 w 138463"/>
                    <a:gd name="connsiteY2" fmla="*/ 15272 h 81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463" h="81448">
                      <a:moveTo>
                        <a:pt x="128486" y="15272"/>
                      </a:moveTo>
                      <a:lnTo>
                        <a:pt x="71471" y="70657"/>
                      </a:lnTo>
                      <a:lnTo>
                        <a:pt x="15272" y="1527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2" name="Freihandform: Form 61">
                  <a:extLst>
                    <a:ext uri="{FF2B5EF4-FFF2-40B4-BE49-F238E27FC236}">
                      <a16:creationId xmlns:a16="http://schemas.microsoft.com/office/drawing/2014/main" id="{1FB0276D-46A0-3651-FA90-29AA702C8F14}"/>
                    </a:ext>
                  </a:extLst>
                </p:cNvPr>
                <p:cNvSpPr/>
                <p:nvPr/>
              </p:nvSpPr>
              <p:spPr bwMode="gray">
                <a:xfrm>
                  <a:off x="2051802" y="2276388"/>
                  <a:ext cx="81553" cy="279612"/>
                </a:xfrm>
                <a:custGeom>
                  <a:avLst/>
                  <a:gdLst>
                    <a:gd name="connsiteX0" fmla="*/ 71471 w 114028"/>
                    <a:gd name="connsiteY0" fmla="*/ 15272 h 390954"/>
                    <a:gd name="connsiteX1" fmla="*/ 15272 w 114028"/>
                    <a:gd name="connsiteY1" fmla="*/ 293012 h 390954"/>
                    <a:gd name="connsiteX2" fmla="*/ 99164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71471" y="15272"/>
                      </a:moveTo>
                      <a:lnTo>
                        <a:pt x="15272" y="293012"/>
                      </a:lnTo>
                      <a:lnTo>
                        <a:pt x="99164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3" name="Freihandform: Form 62">
                  <a:extLst>
                    <a:ext uri="{FF2B5EF4-FFF2-40B4-BE49-F238E27FC236}">
                      <a16:creationId xmlns:a16="http://schemas.microsoft.com/office/drawing/2014/main" id="{A0FDE301-0F14-5B9F-2B89-E32830361BB7}"/>
                    </a:ext>
                  </a:extLst>
                </p:cNvPr>
                <p:cNvSpPr/>
                <p:nvPr/>
              </p:nvSpPr>
              <p:spPr bwMode="gray">
                <a:xfrm>
                  <a:off x="2111802" y="2276388"/>
                  <a:ext cx="81553" cy="279612"/>
                </a:xfrm>
                <a:custGeom>
                  <a:avLst/>
                  <a:gdLst>
                    <a:gd name="connsiteX0" fmla="*/ 43779 w 114028"/>
                    <a:gd name="connsiteY0" fmla="*/ 15272 h 390954"/>
                    <a:gd name="connsiteX1" fmla="*/ 99164 w 114028"/>
                    <a:gd name="connsiteY1" fmla="*/ 293012 h 390954"/>
                    <a:gd name="connsiteX2" fmla="*/ 15272 w 114028"/>
                    <a:gd name="connsiteY2" fmla="*/ 377719 h 390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028" h="390954">
                      <a:moveTo>
                        <a:pt x="43779" y="15272"/>
                      </a:moveTo>
                      <a:lnTo>
                        <a:pt x="99164" y="293012"/>
                      </a:lnTo>
                      <a:lnTo>
                        <a:pt x="15272" y="377719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55" name="Gruppieren 54">
                <a:extLst>
                  <a:ext uri="{FF2B5EF4-FFF2-40B4-BE49-F238E27FC236}">
                    <a16:creationId xmlns:a16="http://schemas.microsoft.com/office/drawing/2014/main" id="{07C44AD9-B085-C8C8-3D63-891D7C170C94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059263" y="1836000"/>
                <a:ext cx="459930" cy="504000"/>
                <a:chOff x="10589090" y="964325"/>
                <a:chExt cx="405515" cy="444371"/>
              </a:xfrm>
            </p:grpSpPr>
            <p:sp>
              <p:nvSpPr>
                <p:cNvPr id="56" name="Freihandform: Form 55">
                  <a:extLst>
                    <a:ext uri="{FF2B5EF4-FFF2-40B4-BE49-F238E27FC236}">
                      <a16:creationId xmlns:a16="http://schemas.microsoft.com/office/drawing/2014/main" id="{A9D25F45-A507-3DED-B222-EBB36A43C16E}"/>
                    </a:ext>
                  </a:extLst>
                </p:cNvPr>
                <p:cNvSpPr/>
                <p:nvPr/>
              </p:nvSpPr>
              <p:spPr bwMode="gray">
                <a:xfrm>
                  <a:off x="10846564" y="1113253"/>
                  <a:ext cx="148041" cy="295443"/>
                </a:xfrm>
                <a:custGeom>
                  <a:avLst/>
                  <a:gdLst>
                    <a:gd name="connsiteX0" fmla="*/ 110300 w 110299"/>
                    <a:gd name="connsiteY0" fmla="*/ 220123 h 220122"/>
                    <a:gd name="connsiteX1" fmla="*/ 104489 w 110299"/>
                    <a:gd name="connsiteY1" fmla="*/ 189548 h 220122"/>
                    <a:gd name="connsiteX2" fmla="*/ 83725 w 110299"/>
                    <a:gd name="connsiteY2" fmla="*/ 154591 h 220122"/>
                    <a:gd name="connsiteX3" fmla="*/ 63246 w 110299"/>
                    <a:gd name="connsiteY3" fmla="*/ 143637 h 220122"/>
                    <a:gd name="connsiteX4" fmla="*/ 10573 w 110299"/>
                    <a:gd name="connsiteY4" fmla="*/ 128302 h 220122"/>
                    <a:gd name="connsiteX5" fmla="*/ 7430 w 110299"/>
                    <a:gd name="connsiteY5" fmla="*/ 126778 h 220122"/>
                    <a:gd name="connsiteX6" fmla="*/ 2477 w 110299"/>
                    <a:gd name="connsiteY6" fmla="*/ 118682 h 220122"/>
                    <a:gd name="connsiteX7" fmla="*/ 0 w 110299"/>
                    <a:gd name="connsiteY7" fmla="*/ 97727 h 220122"/>
                    <a:gd name="connsiteX8" fmla="*/ 30956 w 110299"/>
                    <a:gd name="connsiteY8" fmla="*/ 49054 h 220122"/>
                    <a:gd name="connsiteX9" fmla="*/ 47720 w 110299"/>
                    <a:gd name="connsiteY9" fmla="*/ 24384 h 220122"/>
                    <a:gd name="connsiteX10" fmla="*/ 33147 w 110299"/>
                    <a:gd name="connsiteY10" fmla="*/ 0 h 220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0299" h="220122">
                      <a:moveTo>
                        <a:pt x="110300" y="220123"/>
                      </a:moveTo>
                      <a:lnTo>
                        <a:pt x="104489" y="189548"/>
                      </a:lnTo>
                      <a:cubicBezTo>
                        <a:pt x="101727" y="175832"/>
                        <a:pt x="94298" y="163354"/>
                        <a:pt x="83725" y="154591"/>
                      </a:cubicBezTo>
                      <a:cubicBezTo>
                        <a:pt x="76867" y="148971"/>
                        <a:pt x="70104" y="145256"/>
                        <a:pt x="63246" y="143637"/>
                      </a:cubicBezTo>
                      <a:lnTo>
                        <a:pt x="10573" y="128302"/>
                      </a:lnTo>
                      <a:cubicBezTo>
                        <a:pt x="9335" y="128016"/>
                        <a:pt x="8382" y="127349"/>
                        <a:pt x="7430" y="126778"/>
                      </a:cubicBezTo>
                      <a:cubicBezTo>
                        <a:pt x="4667" y="124873"/>
                        <a:pt x="2762" y="121825"/>
                        <a:pt x="2477" y="118682"/>
                      </a:cubicBezTo>
                      <a:lnTo>
                        <a:pt x="0" y="97727"/>
                      </a:lnTo>
                      <a:cubicBezTo>
                        <a:pt x="14859" y="86201"/>
                        <a:pt x="25718" y="68961"/>
                        <a:pt x="30956" y="49054"/>
                      </a:cubicBezTo>
                      <a:cubicBezTo>
                        <a:pt x="40291" y="48101"/>
                        <a:pt x="47720" y="37814"/>
                        <a:pt x="47720" y="24384"/>
                      </a:cubicBezTo>
                      <a:cubicBezTo>
                        <a:pt x="47720" y="12192"/>
                        <a:pt x="41529" y="2191"/>
                        <a:pt x="3314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57" name="Freihandform: Form 56">
                  <a:extLst>
                    <a:ext uri="{FF2B5EF4-FFF2-40B4-BE49-F238E27FC236}">
                      <a16:creationId xmlns:a16="http://schemas.microsoft.com/office/drawing/2014/main" id="{9958A786-B214-75BD-96B3-287DF25E3E10}"/>
                    </a:ext>
                  </a:extLst>
                </p:cNvPr>
                <p:cNvSpPr/>
                <p:nvPr/>
              </p:nvSpPr>
              <p:spPr bwMode="gray">
                <a:xfrm>
                  <a:off x="10589090" y="1113253"/>
                  <a:ext cx="146762" cy="295188"/>
                </a:xfrm>
                <a:custGeom>
                  <a:avLst/>
                  <a:gdLst>
                    <a:gd name="connsiteX0" fmla="*/ 75819 w 109346"/>
                    <a:gd name="connsiteY0" fmla="*/ 0 h 219932"/>
                    <a:gd name="connsiteX1" fmla="*/ 61817 w 109346"/>
                    <a:gd name="connsiteY1" fmla="*/ 24003 h 219932"/>
                    <a:gd name="connsiteX2" fmla="*/ 78296 w 109346"/>
                    <a:gd name="connsiteY2" fmla="*/ 48578 h 219932"/>
                    <a:gd name="connsiteX3" fmla="*/ 109347 w 109346"/>
                    <a:gd name="connsiteY3" fmla="*/ 97155 h 219932"/>
                    <a:gd name="connsiteX4" fmla="*/ 106870 w 109346"/>
                    <a:gd name="connsiteY4" fmla="*/ 118015 h 219932"/>
                    <a:gd name="connsiteX5" fmla="*/ 101918 w 109346"/>
                    <a:gd name="connsiteY5" fmla="*/ 126111 h 219932"/>
                    <a:gd name="connsiteX6" fmla="*/ 98774 w 109346"/>
                    <a:gd name="connsiteY6" fmla="*/ 127635 h 219932"/>
                    <a:gd name="connsiteX7" fmla="*/ 46196 w 109346"/>
                    <a:gd name="connsiteY7" fmla="*/ 142875 h 219932"/>
                    <a:gd name="connsiteX8" fmla="*/ 25717 w 109346"/>
                    <a:gd name="connsiteY8" fmla="*/ 153829 h 219932"/>
                    <a:gd name="connsiteX9" fmla="*/ 4858 w 109346"/>
                    <a:gd name="connsiteY9" fmla="*/ 188690 h 219932"/>
                    <a:gd name="connsiteX10" fmla="*/ 0 w 109346"/>
                    <a:gd name="connsiteY10" fmla="*/ 219932 h 219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9346" h="219932">
                      <a:moveTo>
                        <a:pt x="75819" y="0"/>
                      </a:moveTo>
                      <a:cubicBezTo>
                        <a:pt x="67723" y="2477"/>
                        <a:pt x="61817" y="12192"/>
                        <a:pt x="61817" y="24003"/>
                      </a:cubicBezTo>
                      <a:cubicBezTo>
                        <a:pt x="61817" y="37052"/>
                        <a:pt x="68961" y="47720"/>
                        <a:pt x="78296" y="48578"/>
                      </a:cubicBezTo>
                      <a:cubicBezTo>
                        <a:pt x="83534" y="68485"/>
                        <a:pt x="94488" y="86011"/>
                        <a:pt x="109347" y="97155"/>
                      </a:cubicBezTo>
                      <a:lnTo>
                        <a:pt x="106870" y="118015"/>
                      </a:lnTo>
                      <a:cubicBezTo>
                        <a:pt x="106585" y="121444"/>
                        <a:pt x="104680" y="124206"/>
                        <a:pt x="101918" y="126111"/>
                      </a:cubicBezTo>
                      <a:cubicBezTo>
                        <a:pt x="100965" y="126778"/>
                        <a:pt x="99727" y="127349"/>
                        <a:pt x="98774" y="127635"/>
                      </a:cubicBezTo>
                      <a:lnTo>
                        <a:pt x="46196" y="142875"/>
                      </a:lnTo>
                      <a:cubicBezTo>
                        <a:pt x="39338" y="144399"/>
                        <a:pt x="32480" y="148209"/>
                        <a:pt x="25717" y="153829"/>
                      </a:cubicBezTo>
                      <a:cubicBezTo>
                        <a:pt x="14859" y="162878"/>
                        <a:pt x="7334" y="175355"/>
                        <a:pt x="4858" y="188690"/>
                      </a:cubicBezTo>
                      <a:lnTo>
                        <a:pt x="0" y="219932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58" name="Freihandform: Form 57">
                  <a:extLst>
                    <a:ext uri="{FF2B5EF4-FFF2-40B4-BE49-F238E27FC236}">
                      <a16:creationId xmlns:a16="http://schemas.microsoft.com/office/drawing/2014/main" id="{EB8EA36D-9189-7A15-23C7-1C883FF16139}"/>
                    </a:ext>
                  </a:extLst>
                </p:cNvPr>
                <p:cNvSpPr/>
                <p:nvPr/>
              </p:nvSpPr>
              <p:spPr bwMode="gray">
                <a:xfrm>
                  <a:off x="10689703" y="1046136"/>
                  <a:ext cx="201351" cy="68140"/>
                </a:xfrm>
                <a:custGeom>
                  <a:avLst/>
                  <a:gdLst>
                    <a:gd name="connsiteX0" fmla="*/ 150019 w 150018"/>
                    <a:gd name="connsiteY0" fmla="*/ 50006 h 50768"/>
                    <a:gd name="connsiteX1" fmla="*/ 130112 w 150018"/>
                    <a:gd name="connsiteY1" fmla="*/ 49720 h 50768"/>
                    <a:gd name="connsiteX2" fmla="*/ 111919 w 150018"/>
                    <a:gd name="connsiteY2" fmla="*/ 0 h 50768"/>
                    <a:gd name="connsiteX3" fmla="*/ 22289 w 150018"/>
                    <a:gd name="connsiteY3" fmla="*/ 27813 h 50768"/>
                    <a:gd name="connsiteX4" fmla="*/ 22289 w 150018"/>
                    <a:gd name="connsiteY4" fmla="*/ 50768 h 50768"/>
                    <a:gd name="connsiteX5" fmla="*/ 0 w 150018"/>
                    <a:gd name="connsiteY5" fmla="*/ 50768 h 50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0018" h="50768">
                      <a:moveTo>
                        <a:pt x="150019" y="50006"/>
                      </a:moveTo>
                      <a:lnTo>
                        <a:pt x="130112" y="49720"/>
                      </a:lnTo>
                      <a:cubicBezTo>
                        <a:pt x="128873" y="34004"/>
                        <a:pt x="124015" y="13049"/>
                        <a:pt x="111919" y="0"/>
                      </a:cubicBezTo>
                      <a:cubicBezTo>
                        <a:pt x="89154" y="17431"/>
                        <a:pt x="57340" y="30194"/>
                        <a:pt x="22289" y="27813"/>
                      </a:cubicBezTo>
                      <a:lnTo>
                        <a:pt x="22289" y="50768"/>
                      </a:lnTo>
                      <a:lnTo>
                        <a:pt x="0" y="50768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59" name="Freihandform: Form 58">
                  <a:extLst>
                    <a:ext uri="{FF2B5EF4-FFF2-40B4-BE49-F238E27FC236}">
                      <a16:creationId xmlns:a16="http://schemas.microsoft.com/office/drawing/2014/main" id="{765D965F-366F-EA66-2063-9F3B6EC024D5}"/>
                    </a:ext>
                  </a:extLst>
                </p:cNvPr>
                <p:cNvSpPr/>
                <p:nvPr/>
              </p:nvSpPr>
              <p:spPr bwMode="gray">
                <a:xfrm>
                  <a:off x="10727799" y="1287886"/>
                  <a:ext cx="128736" cy="57656"/>
                </a:xfrm>
                <a:custGeom>
                  <a:avLst/>
                  <a:gdLst>
                    <a:gd name="connsiteX0" fmla="*/ 95917 w 95916"/>
                    <a:gd name="connsiteY0" fmla="*/ 0 h 42957"/>
                    <a:gd name="connsiteX1" fmla="*/ 48196 w 95916"/>
                    <a:gd name="connsiteY1" fmla="*/ 42958 h 42957"/>
                    <a:gd name="connsiteX2" fmla="*/ 0 w 95916"/>
                    <a:gd name="connsiteY2" fmla="*/ 0 h 42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916" h="42957">
                      <a:moveTo>
                        <a:pt x="95917" y="0"/>
                      </a:moveTo>
                      <a:lnTo>
                        <a:pt x="48196" y="429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60" name="Freihandform: Form 59">
                  <a:extLst>
                    <a:ext uri="{FF2B5EF4-FFF2-40B4-BE49-F238E27FC236}">
                      <a16:creationId xmlns:a16="http://schemas.microsoft.com/office/drawing/2014/main" id="{C7C5D355-CCFF-A239-3E85-81852009EBC2}"/>
                    </a:ext>
                  </a:extLst>
                </p:cNvPr>
                <p:cNvSpPr/>
                <p:nvPr/>
              </p:nvSpPr>
              <p:spPr bwMode="gray">
                <a:xfrm>
                  <a:off x="10678681" y="964325"/>
                  <a:ext cx="226600" cy="149696"/>
                </a:xfrm>
                <a:custGeom>
                  <a:avLst/>
                  <a:gdLst>
                    <a:gd name="connsiteX0" fmla="*/ 8307 w 168830"/>
                    <a:gd name="connsiteY0" fmla="*/ 111532 h 111532"/>
                    <a:gd name="connsiteX1" fmla="*/ 21452 w 168830"/>
                    <a:gd name="connsiteY1" fmla="*/ 38285 h 111532"/>
                    <a:gd name="connsiteX2" fmla="*/ 25262 w 168830"/>
                    <a:gd name="connsiteY2" fmla="*/ 31713 h 111532"/>
                    <a:gd name="connsiteX3" fmla="*/ 165660 w 168830"/>
                    <a:gd name="connsiteY3" fmla="*/ 52191 h 111532"/>
                    <a:gd name="connsiteX4" fmla="*/ 156326 w 168830"/>
                    <a:gd name="connsiteY4" fmla="*/ 110961 h 11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830" h="111532">
                      <a:moveTo>
                        <a:pt x="8307" y="111532"/>
                      </a:moveTo>
                      <a:cubicBezTo>
                        <a:pt x="-5123" y="75718"/>
                        <a:pt x="-3313" y="45524"/>
                        <a:pt x="21452" y="38285"/>
                      </a:cubicBezTo>
                      <a:cubicBezTo>
                        <a:pt x="22595" y="36285"/>
                        <a:pt x="23833" y="34094"/>
                        <a:pt x="25262" y="31713"/>
                      </a:cubicBezTo>
                      <a:cubicBezTo>
                        <a:pt x="58599" y="-20199"/>
                        <a:pt x="148801" y="-4863"/>
                        <a:pt x="165660" y="52191"/>
                      </a:cubicBezTo>
                      <a:cubicBezTo>
                        <a:pt x="176424" y="88577"/>
                        <a:pt x="156326" y="110961"/>
                        <a:pt x="156326" y="11096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EFBA8AA5-D2B9-9075-3330-FEE87435166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685601" y="3114000"/>
              <a:ext cx="208718" cy="270000"/>
              <a:chOff x="10651095" y="964325"/>
              <a:chExt cx="343510" cy="444371"/>
            </a:xfrm>
          </p:grpSpPr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ED1CA1AF-0F60-36E1-C9B7-9EEF42D054BA}"/>
                  </a:ext>
                </a:extLst>
              </p:cNvPr>
              <p:cNvSpPr/>
              <p:nvPr/>
            </p:nvSpPr>
            <p:spPr bwMode="gray">
              <a:xfrm>
                <a:off x="10846564" y="1113253"/>
                <a:ext cx="148041" cy="295443"/>
              </a:xfrm>
              <a:custGeom>
                <a:avLst/>
                <a:gdLst>
                  <a:gd name="connsiteX0" fmla="*/ 110300 w 110299"/>
                  <a:gd name="connsiteY0" fmla="*/ 220123 h 220122"/>
                  <a:gd name="connsiteX1" fmla="*/ 104489 w 110299"/>
                  <a:gd name="connsiteY1" fmla="*/ 189548 h 220122"/>
                  <a:gd name="connsiteX2" fmla="*/ 83725 w 110299"/>
                  <a:gd name="connsiteY2" fmla="*/ 154591 h 220122"/>
                  <a:gd name="connsiteX3" fmla="*/ 63246 w 110299"/>
                  <a:gd name="connsiteY3" fmla="*/ 143637 h 220122"/>
                  <a:gd name="connsiteX4" fmla="*/ 10573 w 110299"/>
                  <a:gd name="connsiteY4" fmla="*/ 128302 h 220122"/>
                  <a:gd name="connsiteX5" fmla="*/ 7430 w 110299"/>
                  <a:gd name="connsiteY5" fmla="*/ 126778 h 220122"/>
                  <a:gd name="connsiteX6" fmla="*/ 2477 w 110299"/>
                  <a:gd name="connsiteY6" fmla="*/ 118682 h 220122"/>
                  <a:gd name="connsiteX7" fmla="*/ 0 w 110299"/>
                  <a:gd name="connsiteY7" fmla="*/ 97727 h 220122"/>
                  <a:gd name="connsiteX8" fmla="*/ 30956 w 110299"/>
                  <a:gd name="connsiteY8" fmla="*/ 49054 h 220122"/>
                  <a:gd name="connsiteX9" fmla="*/ 47720 w 110299"/>
                  <a:gd name="connsiteY9" fmla="*/ 24384 h 220122"/>
                  <a:gd name="connsiteX10" fmla="*/ 33147 w 110299"/>
                  <a:gd name="connsiteY10" fmla="*/ 0 h 220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299" h="220122">
                    <a:moveTo>
                      <a:pt x="110300" y="220123"/>
                    </a:moveTo>
                    <a:lnTo>
                      <a:pt x="104489" y="189548"/>
                    </a:lnTo>
                    <a:cubicBezTo>
                      <a:pt x="101727" y="175832"/>
                      <a:pt x="94298" y="163354"/>
                      <a:pt x="83725" y="154591"/>
                    </a:cubicBezTo>
                    <a:cubicBezTo>
                      <a:pt x="76867" y="148971"/>
                      <a:pt x="70104" y="145256"/>
                      <a:pt x="63246" y="143637"/>
                    </a:cubicBezTo>
                    <a:lnTo>
                      <a:pt x="10573" y="128302"/>
                    </a:lnTo>
                    <a:cubicBezTo>
                      <a:pt x="9335" y="128016"/>
                      <a:pt x="8382" y="127349"/>
                      <a:pt x="7430" y="126778"/>
                    </a:cubicBezTo>
                    <a:cubicBezTo>
                      <a:pt x="4667" y="124873"/>
                      <a:pt x="2762" y="121825"/>
                      <a:pt x="2477" y="118682"/>
                    </a:cubicBezTo>
                    <a:lnTo>
                      <a:pt x="0" y="97727"/>
                    </a:lnTo>
                    <a:cubicBezTo>
                      <a:pt x="14859" y="86201"/>
                      <a:pt x="25718" y="68961"/>
                      <a:pt x="30956" y="49054"/>
                    </a:cubicBezTo>
                    <a:cubicBezTo>
                      <a:pt x="40291" y="48101"/>
                      <a:pt x="47720" y="37814"/>
                      <a:pt x="47720" y="24384"/>
                    </a:cubicBezTo>
                    <a:cubicBezTo>
                      <a:pt x="47720" y="12192"/>
                      <a:pt x="41529" y="2191"/>
                      <a:pt x="33147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BF958073-7E85-ACF6-712C-F18725499FB3}"/>
                  </a:ext>
                </a:extLst>
              </p:cNvPr>
              <p:cNvSpPr/>
              <p:nvPr/>
            </p:nvSpPr>
            <p:spPr bwMode="gray">
              <a:xfrm>
                <a:off x="10651095" y="1113251"/>
                <a:ext cx="84760" cy="191764"/>
              </a:xfrm>
              <a:custGeom>
                <a:avLst/>
                <a:gdLst>
                  <a:gd name="connsiteX0" fmla="*/ 75819 w 109346"/>
                  <a:gd name="connsiteY0" fmla="*/ 0 h 219932"/>
                  <a:gd name="connsiteX1" fmla="*/ 61817 w 109346"/>
                  <a:gd name="connsiteY1" fmla="*/ 24003 h 219932"/>
                  <a:gd name="connsiteX2" fmla="*/ 78296 w 109346"/>
                  <a:gd name="connsiteY2" fmla="*/ 48578 h 219932"/>
                  <a:gd name="connsiteX3" fmla="*/ 109347 w 109346"/>
                  <a:gd name="connsiteY3" fmla="*/ 97155 h 219932"/>
                  <a:gd name="connsiteX4" fmla="*/ 106870 w 109346"/>
                  <a:gd name="connsiteY4" fmla="*/ 118015 h 219932"/>
                  <a:gd name="connsiteX5" fmla="*/ 101918 w 109346"/>
                  <a:gd name="connsiteY5" fmla="*/ 126111 h 219932"/>
                  <a:gd name="connsiteX6" fmla="*/ 98774 w 109346"/>
                  <a:gd name="connsiteY6" fmla="*/ 127635 h 219932"/>
                  <a:gd name="connsiteX7" fmla="*/ 46196 w 109346"/>
                  <a:gd name="connsiteY7" fmla="*/ 142875 h 219932"/>
                  <a:gd name="connsiteX8" fmla="*/ 25717 w 109346"/>
                  <a:gd name="connsiteY8" fmla="*/ 153829 h 219932"/>
                  <a:gd name="connsiteX9" fmla="*/ 4858 w 109346"/>
                  <a:gd name="connsiteY9" fmla="*/ 188690 h 219932"/>
                  <a:gd name="connsiteX10" fmla="*/ 0 w 109346"/>
                  <a:gd name="connsiteY10" fmla="*/ 219932 h 219932"/>
                  <a:gd name="connsiteX0" fmla="*/ 70961 w 104489"/>
                  <a:gd name="connsiteY0" fmla="*/ 0 h 188690"/>
                  <a:gd name="connsiteX1" fmla="*/ 56959 w 104489"/>
                  <a:gd name="connsiteY1" fmla="*/ 24003 h 188690"/>
                  <a:gd name="connsiteX2" fmla="*/ 73438 w 104489"/>
                  <a:gd name="connsiteY2" fmla="*/ 48578 h 188690"/>
                  <a:gd name="connsiteX3" fmla="*/ 104489 w 104489"/>
                  <a:gd name="connsiteY3" fmla="*/ 97155 h 188690"/>
                  <a:gd name="connsiteX4" fmla="*/ 102012 w 104489"/>
                  <a:gd name="connsiteY4" fmla="*/ 118015 h 188690"/>
                  <a:gd name="connsiteX5" fmla="*/ 97060 w 104489"/>
                  <a:gd name="connsiteY5" fmla="*/ 126111 h 188690"/>
                  <a:gd name="connsiteX6" fmla="*/ 93916 w 104489"/>
                  <a:gd name="connsiteY6" fmla="*/ 127635 h 188690"/>
                  <a:gd name="connsiteX7" fmla="*/ 41338 w 104489"/>
                  <a:gd name="connsiteY7" fmla="*/ 142875 h 188690"/>
                  <a:gd name="connsiteX8" fmla="*/ 20859 w 104489"/>
                  <a:gd name="connsiteY8" fmla="*/ 153829 h 188690"/>
                  <a:gd name="connsiteX9" fmla="*/ 0 w 104489"/>
                  <a:gd name="connsiteY9" fmla="*/ 188690 h 188690"/>
                  <a:gd name="connsiteX0" fmla="*/ 50102 w 83630"/>
                  <a:gd name="connsiteY0" fmla="*/ 0 h 153829"/>
                  <a:gd name="connsiteX1" fmla="*/ 36100 w 83630"/>
                  <a:gd name="connsiteY1" fmla="*/ 24003 h 153829"/>
                  <a:gd name="connsiteX2" fmla="*/ 52579 w 83630"/>
                  <a:gd name="connsiteY2" fmla="*/ 48578 h 153829"/>
                  <a:gd name="connsiteX3" fmla="*/ 83630 w 83630"/>
                  <a:gd name="connsiteY3" fmla="*/ 97155 h 153829"/>
                  <a:gd name="connsiteX4" fmla="*/ 81153 w 83630"/>
                  <a:gd name="connsiteY4" fmla="*/ 118015 h 153829"/>
                  <a:gd name="connsiteX5" fmla="*/ 76201 w 83630"/>
                  <a:gd name="connsiteY5" fmla="*/ 126111 h 153829"/>
                  <a:gd name="connsiteX6" fmla="*/ 73057 w 83630"/>
                  <a:gd name="connsiteY6" fmla="*/ 127635 h 153829"/>
                  <a:gd name="connsiteX7" fmla="*/ 20479 w 83630"/>
                  <a:gd name="connsiteY7" fmla="*/ 142875 h 153829"/>
                  <a:gd name="connsiteX8" fmla="*/ 0 w 83630"/>
                  <a:gd name="connsiteY8" fmla="*/ 153829 h 153829"/>
                  <a:gd name="connsiteX0" fmla="*/ 29623 w 63151"/>
                  <a:gd name="connsiteY0" fmla="*/ 0 h 142875"/>
                  <a:gd name="connsiteX1" fmla="*/ 15621 w 63151"/>
                  <a:gd name="connsiteY1" fmla="*/ 24003 h 142875"/>
                  <a:gd name="connsiteX2" fmla="*/ 32100 w 63151"/>
                  <a:gd name="connsiteY2" fmla="*/ 48578 h 142875"/>
                  <a:gd name="connsiteX3" fmla="*/ 63151 w 63151"/>
                  <a:gd name="connsiteY3" fmla="*/ 97155 h 142875"/>
                  <a:gd name="connsiteX4" fmla="*/ 60674 w 63151"/>
                  <a:gd name="connsiteY4" fmla="*/ 118015 h 142875"/>
                  <a:gd name="connsiteX5" fmla="*/ 55722 w 63151"/>
                  <a:gd name="connsiteY5" fmla="*/ 126111 h 142875"/>
                  <a:gd name="connsiteX6" fmla="*/ 52578 w 63151"/>
                  <a:gd name="connsiteY6" fmla="*/ 127635 h 142875"/>
                  <a:gd name="connsiteX7" fmla="*/ 0 w 63151"/>
                  <a:gd name="connsiteY7" fmla="*/ 142875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151" h="142875">
                    <a:moveTo>
                      <a:pt x="29623" y="0"/>
                    </a:moveTo>
                    <a:cubicBezTo>
                      <a:pt x="21527" y="2477"/>
                      <a:pt x="15621" y="12192"/>
                      <a:pt x="15621" y="24003"/>
                    </a:cubicBezTo>
                    <a:cubicBezTo>
                      <a:pt x="15621" y="37052"/>
                      <a:pt x="22765" y="47720"/>
                      <a:pt x="32100" y="48578"/>
                    </a:cubicBezTo>
                    <a:cubicBezTo>
                      <a:pt x="37338" y="68485"/>
                      <a:pt x="48292" y="86011"/>
                      <a:pt x="63151" y="97155"/>
                    </a:cubicBezTo>
                    <a:lnTo>
                      <a:pt x="60674" y="118015"/>
                    </a:lnTo>
                    <a:cubicBezTo>
                      <a:pt x="60389" y="121444"/>
                      <a:pt x="58484" y="124206"/>
                      <a:pt x="55722" y="126111"/>
                    </a:cubicBezTo>
                    <a:cubicBezTo>
                      <a:pt x="54769" y="126778"/>
                      <a:pt x="53531" y="127349"/>
                      <a:pt x="52578" y="127635"/>
                    </a:cubicBezTo>
                    <a:lnTo>
                      <a:pt x="0" y="142875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F79EC47A-81E4-5597-0D6A-84D9008A3595}"/>
                  </a:ext>
                </a:extLst>
              </p:cNvPr>
              <p:cNvSpPr/>
              <p:nvPr/>
            </p:nvSpPr>
            <p:spPr bwMode="gray">
              <a:xfrm>
                <a:off x="10689703" y="1046136"/>
                <a:ext cx="201351" cy="68140"/>
              </a:xfrm>
              <a:custGeom>
                <a:avLst/>
                <a:gdLst>
                  <a:gd name="connsiteX0" fmla="*/ 150019 w 150018"/>
                  <a:gd name="connsiteY0" fmla="*/ 50006 h 50768"/>
                  <a:gd name="connsiteX1" fmla="*/ 130112 w 150018"/>
                  <a:gd name="connsiteY1" fmla="*/ 49720 h 50768"/>
                  <a:gd name="connsiteX2" fmla="*/ 111919 w 150018"/>
                  <a:gd name="connsiteY2" fmla="*/ 0 h 50768"/>
                  <a:gd name="connsiteX3" fmla="*/ 22289 w 150018"/>
                  <a:gd name="connsiteY3" fmla="*/ 27813 h 50768"/>
                  <a:gd name="connsiteX4" fmla="*/ 22289 w 150018"/>
                  <a:gd name="connsiteY4" fmla="*/ 50768 h 50768"/>
                  <a:gd name="connsiteX5" fmla="*/ 0 w 150018"/>
                  <a:gd name="connsiteY5" fmla="*/ 50768 h 5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018" h="50768">
                    <a:moveTo>
                      <a:pt x="150019" y="50006"/>
                    </a:moveTo>
                    <a:lnTo>
                      <a:pt x="130112" y="49720"/>
                    </a:lnTo>
                    <a:cubicBezTo>
                      <a:pt x="128873" y="34004"/>
                      <a:pt x="124015" y="13049"/>
                      <a:pt x="111919" y="0"/>
                    </a:cubicBezTo>
                    <a:cubicBezTo>
                      <a:pt x="89154" y="17431"/>
                      <a:pt x="57340" y="30194"/>
                      <a:pt x="22289" y="27813"/>
                    </a:cubicBezTo>
                    <a:lnTo>
                      <a:pt x="22289" y="50768"/>
                    </a:lnTo>
                    <a:lnTo>
                      <a:pt x="0" y="5076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F3633E74-D8A0-8335-1996-64E5115BA7D9}"/>
                  </a:ext>
                </a:extLst>
              </p:cNvPr>
              <p:cNvSpPr/>
              <p:nvPr/>
            </p:nvSpPr>
            <p:spPr bwMode="gray">
              <a:xfrm>
                <a:off x="10727799" y="1287886"/>
                <a:ext cx="128736" cy="57656"/>
              </a:xfrm>
              <a:custGeom>
                <a:avLst/>
                <a:gdLst>
                  <a:gd name="connsiteX0" fmla="*/ 95917 w 95916"/>
                  <a:gd name="connsiteY0" fmla="*/ 0 h 42957"/>
                  <a:gd name="connsiteX1" fmla="*/ 48196 w 95916"/>
                  <a:gd name="connsiteY1" fmla="*/ 42958 h 42957"/>
                  <a:gd name="connsiteX2" fmla="*/ 0 w 95916"/>
                  <a:gd name="connsiteY2" fmla="*/ 0 h 4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916" h="42957">
                    <a:moveTo>
                      <a:pt x="95917" y="0"/>
                    </a:moveTo>
                    <a:lnTo>
                      <a:pt x="48196" y="4295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064BB4C4-C39A-F83C-7FAD-E2863D0EDBF3}"/>
                  </a:ext>
                </a:extLst>
              </p:cNvPr>
              <p:cNvSpPr/>
              <p:nvPr/>
            </p:nvSpPr>
            <p:spPr bwMode="gray">
              <a:xfrm>
                <a:off x="10678681" y="964325"/>
                <a:ext cx="226600" cy="149696"/>
              </a:xfrm>
              <a:custGeom>
                <a:avLst/>
                <a:gdLst>
                  <a:gd name="connsiteX0" fmla="*/ 8307 w 168830"/>
                  <a:gd name="connsiteY0" fmla="*/ 111532 h 111532"/>
                  <a:gd name="connsiteX1" fmla="*/ 21452 w 168830"/>
                  <a:gd name="connsiteY1" fmla="*/ 38285 h 111532"/>
                  <a:gd name="connsiteX2" fmla="*/ 25262 w 168830"/>
                  <a:gd name="connsiteY2" fmla="*/ 31713 h 111532"/>
                  <a:gd name="connsiteX3" fmla="*/ 165660 w 168830"/>
                  <a:gd name="connsiteY3" fmla="*/ 52191 h 111532"/>
                  <a:gd name="connsiteX4" fmla="*/ 156326 w 168830"/>
                  <a:gd name="connsiteY4" fmla="*/ 110961 h 111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830" h="111532">
                    <a:moveTo>
                      <a:pt x="8307" y="111532"/>
                    </a:moveTo>
                    <a:cubicBezTo>
                      <a:pt x="-5123" y="75718"/>
                      <a:pt x="-3313" y="45524"/>
                      <a:pt x="21452" y="38285"/>
                    </a:cubicBezTo>
                    <a:cubicBezTo>
                      <a:pt x="22595" y="36285"/>
                      <a:pt x="23833" y="34094"/>
                      <a:pt x="25262" y="31713"/>
                    </a:cubicBezTo>
                    <a:cubicBezTo>
                      <a:pt x="58599" y="-20199"/>
                      <a:pt x="148801" y="-4863"/>
                      <a:pt x="165660" y="52191"/>
                    </a:cubicBezTo>
                    <a:cubicBezTo>
                      <a:pt x="176424" y="88577"/>
                      <a:pt x="156326" y="110961"/>
                      <a:pt x="156326" y="11096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1C59334-689E-98EC-763D-E99724026175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0" name="Rechteck 9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B490E-CD0B-AC89-C63B-820A4AAD395B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1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615C1FFE-2D3E-1918-0F56-49D6FB30B45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62024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Innovationswürfel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Strategische Produktplanung und Innovationsgrad </a:t>
            </a:r>
            <a:br>
              <a:rPr lang="de-DE" dirty="0"/>
            </a:br>
            <a:r>
              <a:rPr lang="de-DE" dirty="0"/>
              <a:t>(Markt, Produkt, Technologie)</a:t>
            </a:r>
          </a:p>
          <a:p>
            <a:endParaRPr lang="de-DE" dirty="0"/>
          </a:p>
        </p:txBody>
      </p:sp>
      <p:sp>
        <p:nvSpPr>
          <p:cNvPr id="117" name="Inhaltsplatzhalter 3">
            <a:extLst>
              <a:ext uri="{FF2B5EF4-FFF2-40B4-BE49-F238E27FC236}">
                <a16:creationId xmlns:a16="http://schemas.microsoft.com/office/drawing/2014/main" id="{735E3460-34CA-D3D4-3A3D-EFD6B1D09C3D}"/>
              </a:ext>
            </a:extLst>
          </p:cNvPr>
          <p:cNvSpPr txBox="1">
            <a:spLocks/>
          </p:cNvSpPr>
          <p:nvPr/>
        </p:nvSpPr>
        <p:spPr bwMode="gray">
          <a:xfrm>
            <a:off x="1522800" y="4039200"/>
            <a:ext cx="2520000" cy="12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Innovationsgrad der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Technologieentwicklung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(Fertigungstechnologien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-prozesse)</a:t>
            </a:r>
          </a:p>
          <a:p>
            <a:pPr marL="0" indent="0" algn="r">
              <a:lnSpc>
                <a:spcPct val="90000"/>
              </a:lnSpc>
              <a:spcAft>
                <a:spcPts val="600"/>
              </a:spcAft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Technologie</a:t>
            </a: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64CE50F3-0345-E52F-62CE-68962292A00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945250" y="2131200"/>
            <a:ext cx="2880000" cy="2880000"/>
            <a:chOff x="540000" y="4590000"/>
            <a:chExt cx="1440000" cy="1440000"/>
          </a:xfrm>
        </p:grpSpPr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21EBF6FA-4E66-E0B3-65F6-52208AAEF8C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4590000"/>
              <a:ext cx="1440000" cy="1440000"/>
              <a:chOff x="9544957" y="-1835916"/>
              <a:chExt cx="1440000" cy="1440000"/>
            </a:xfrm>
          </p:grpSpPr>
          <p:sp>
            <p:nvSpPr>
              <p:cNvPr id="78" name="Freihandform: Form 77">
                <a:extLst>
                  <a:ext uri="{FF2B5EF4-FFF2-40B4-BE49-F238E27FC236}">
                    <a16:creationId xmlns:a16="http://schemas.microsoft.com/office/drawing/2014/main" id="{E3DE63CE-18CC-7B82-D24C-A381998416B3}"/>
                  </a:ext>
                </a:extLst>
              </p:cNvPr>
              <p:cNvSpPr/>
              <p:nvPr/>
            </p:nvSpPr>
            <p:spPr bwMode="gray">
              <a:xfrm>
                <a:off x="10264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solidFill>
                <a:schemeClr val="accent3">
                  <a:alpha val="30000"/>
                </a:schemeClr>
              </a:solidFill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B2F63B44-EE67-AF50-7950-C7C99E3FA082}"/>
                  </a:ext>
                </a:extLst>
              </p:cNvPr>
              <p:cNvSpPr/>
              <p:nvPr/>
            </p:nvSpPr>
            <p:spPr bwMode="gray">
              <a:xfrm>
                <a:off x="9688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B43D0193-2AC8-C73F-7CF4-763A93DBCC47}"/>
                  </a:ext>
                </a:extLst>
              </p:cNvPr>
              <p:cNvSpPr/>
              <p:nvPr/>
            </p:nvSpPr>
            <p:spPr bwMode="gray">
              <a:xfrm>
                <a:off x="10264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79CE6609-0CDE-5397-6636-28E33F2A6CA8}"/>
                  </a:ext>
                </a:extLst>
              </p:cNvPr>
              <p:cNvSpPr/>
              <p:nvPr/>
            </p:nvSpPr>
            <p:spPr bwMode="gray">
              <a:xfrm>
                <a:off x="9544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FB4D77FB-65E6-28D0-BB4F-B32EA082833C}"/>
                  </a:ext>
                </a:extLst>
              </p:cNvPr>
              <p:cNvSpPr/>
              <p:nvPr/>
            </p:nvSpPr>
            <p:spPr bwMode="gray">
              <a:xfrm>
                <a:off x="10120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4D68E119-82B3-C98B-D6B2-BA23696BD959}"/>
                  </a:ext>
                </a:extLst>
              </p:cNvPr>
              <p:cNvSpPr/>
              <p:nvPr/>
            </p:nvSpPr>
            <p:spPr bwMode="gray">
              <a:xfrm>
                <a:off x="9544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79863AD7-4C82-0279-CA19-9E607B4B0E87}"/>
                  </a:ext>
                </a:extLst>
              </p:cNvPr>
              <p:cNvSpPr/>
              <p:nvPr/>
            </p:nvSpPr>
            <p:spPr bwMode="gray">
              <a:xfrm>
                <a:off x="10120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21E93E45-B299-AEEE-AE14-C17CD58DEEA0}"/>
                  </a:ext>
                </a:extLst>
              </p:cNvPr>
              <p:cNvSpPr/>
              <p:nvPr/>
            </p:nvSpPr>
            <p:spPr bwMode="gray">
              <a:xfrm>
                <a:off x="9544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9949028E-DA52-7378-5576-9FD619EBAC76}"/>
                  </a:ext>
                </a:extLst>
              </p:cNvPr>
              <p:cNvSpPr/>
              <p:nvPr/>
            </p:nvSpPr>
            <p:spPr bwMode="gray">
              <a:xfrm>
                <a:off x="10120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DC48F76D-D150-76B1-B7F2-E5941A481FAC}"/>
                  </a:ext>
                </a:extLst>
              </p:cNvPr>
              <p:cNvSpPr/>
              <p:nvPr/>
            </p:nvSpPr>
            <p:spPr bwMode="gray">
              <a:xfrm>
                <a:off x="9544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3486AE28-A87D-ED19-8034-3A165532AD94}"/>
                  </a:ext>
                </a:extLst>
              </p:cNvPr>
              <p:cNvSpPr/>
              <p:nvPr/>
            </p:nvSpPr>
            <p:spPr bwMode="gray">
              <a:xfrm>
                <a:off x="10120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94227391-CA2A-88F2-FCD3-A7802A847893}"/>
                  </a:ext>
                </a:extLst>
              </p:cNvPr>
              <p:cNvSpPr/>
              <p:nvPr/>
            </p:nvSpPr>
            <p:spPr bwMode="gray">
              <a:xfrm>
                <a:off x="10696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7B4EF7E2-25AC-106A-C503-4890DD50ECC6}"/>
                  </a:ext>
                </a:extLst>
              </p:cNvPr>
              <p:cNvSpPr/>
              <p:nvPr/>
            </p:nvSpPr>
            <p:spPr bwMode="gray">
              <a:xfrm>
                <a:off x="10120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B1F1BF0E-C20F-8B9E-B318-02133EB0B9BC}"/>
                  </a:ext>
                </a:extLst>
              </p:cNvPr>
              <p:cNvSpPr/>
              <p:nvPr/>
            </p:nvSpPr>
            <p:spPr bwMode="gray">
              <a:xfrm>
                <a:off x="10696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A58000A4-2F69-A308-F2F0-FFA2F6E8717F}"/>
                  </a:ext>
                </a:extLst>
              </p:cNvPr>
              <p:cNvSpPr/>
              <p:nvPr/>
            </p:nvSpPr>
            <p:spPr bwMode="gray">
              <a:xfrm>
                <a:off x="9544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4D0C0223-7E8B-3BD5-867C-D1843F9D96D8}"/>
                  </a:ext>
                </a:extLst>
              </p:cNvPr>
              <p:cNvSpPr/>
              <p:nvPr/>
            </p:nvSpPr>
            <p:spPr bwMode="gray">
              <a:xfrm>
                <a:off x="10696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2DFA59A8-C8AA-1F4C-1D76-A9DF77361A27}"/>
                  </a:ext>
                </a:extLst>
              </p:cNvPr>
              <p:cNvSpPr/>
              <p:nvPr/>
            </p:nvSpPr>
            <p:spPr bwMode="gray">
              <a:xfrm>
                <a:off x="10408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EBC27B05-5488-DD9C-5685-F63FDF79685B}"/>
                  </a:ext>
                </a:extLst>
              </p:cNvPr>
              <p:cNvSpPr/>
              <p:nvPr/>
            </p:nvSpPr>
            <p:spPr bwMode="gray">
              <a:xfrm>
                <a:off x="9832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96" name="Freihandform: Form 95">
                <a:extLst>
                  <a:ext uri="{FF2B5EF4-FFF2-40B4-BE49-F238E27FC236}">
                    <a16:creationId xmlns:a16="http://schemas.microsoft.com/office/drawing/2014/main" id="{DF48DE9E-20E7-48A4-3B76-748D50E84C4E}"/>
                  </a:ext>
                </a:extLst>
              </p:cNvPr>
              <p:cNvSpPr/>
              <p:nvPr/>
            </p:nvSpPr>
            <p:spPr bwMode="gray">
              <a:xfrm>
                <a:off x="10408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8CE70D44-0BAA-610B-7AA0-21168F7243D7}"/>
                  </a:ext>
                </a:extLst>
              </p:cNvPr>
              <p:cNvSpPr/>
              <p:nvPr/>
            </p:nvSpPr>
            <p:spPr bwMode="gray">
              <a:xfrm>
                <a:off x="9688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98" name="Freihandform: Form 97">
                <a:extLst>
                  <a:ext uri="{FF2B5EF4-FFF2-40B4-BE49-F238E27FC236}">
                    <a16:creationId xmlns:a16="http://schemas.microsoft.com/office/drawing/2014/main" id="{F9B2CA0C-0516-EBD7-397B-26DF0DC1EF1A}"/>
                  </a:ext>
                </a:extLst>
              </p:cNvPr>
              <p:cNvSpPr/>
              <p:nvPr/>
            </p:nvSpPr>
            <p:spPr bwMode="gray">
              <a:xfrm>
                <a:off x="10264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99" name="Freihandform: Form 98">
                <a:extLst>
                  <a:ext uri="{FF2B5EF4-FFF2-40B4-BE49-F238E27FC236}">
                    <a16:creationId xmlns:a16="http://schemas.microsoft.com/office/drawing/2014/main" id="{C0C55C9C-DBE5-774E-1E2E-E854FF9BD8C1}"/>
                  </a:ext>
                </a:extLst>
              </p:cNvPr>
              <p:cNvSpPr/>
              <p:nvPr/>
            </p:nvSpPr>
            <p:spPr bwMode="gray">
              <a:xfrm>
                <a:off x="9688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4F1F58E0-9F0C-181C-B3C2-9D1ACC13E8C6}"/>
                  </a:ext>
                </a:extLst>
              </p:cNvPr>
              <p:cNvSpPr/>
              <p:nvPr/>
            </p:nvSpPr>
            <p:spPr bwMode="gray">
              <a:xfrm>
                <a:off x="10264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F4A382F4-9FAC-E060-984C-4AD51DDCD921}"/>
                  </a:ext>
                </a:extLst>
              </p:cNvPr>
              <p:cNvSpPr/>
              <p:nvPr/>
            </p:nvSpPr>
            <p:spPr bwMode="gray">
              <a:xfrm>
                <a:off x="10840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2" name="Freihandform: Form 101">
                <a:extLst>
                  <a:ext uri="{FF2B5EF4-FFF2-40B4-BE49-F238E27FC236}">
                    <a16:creationId xmlns:a16="http://schemas.microsoft.com/office/drawing/2014/main" id="{3DE2E3CE-45FC-91F5-E59A-18709AC8DA3C}"/>
                  </a:ext>
                </a:extLst>
              </p:cNvPr>
              <p:cNvSpPr/>
              <p:nvPr/>
            </p:nvSpPr>
            <p:spPr bwMode="gray">
              <a:xfrm>
                <a:off x="10264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3" name="Freihandform: Form 102">
                <a:extLst>
                  <a:ext uri="{FF2B5EF4-FFF2-40B4-BE49-F238E27FC236}">
                    <a16:creationId xmlns:a16="http://schemas.microsoft.com/office/drawing/2014/main" id="{10F7F632-6E3D-26BB-665D-F32FD8D28034}"/>
                  </a:ext>
                </a:extLst>
              </p:cNvPr>
              <p:cNvSpPr/>
              <p:nvPr/>
            </p:nvSpPr>
            <p:spPr bwMode="gray">
              <a:xfrm>
                <a:off x="10840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4" name="Freihandform: Form 103">
                <a:extLst>
                  <a:ext uri="{FF2B5EF4-FFF2-40B4-BE49-F238E27FC236}">
                    <a16:creationId xmlns:a16="http://schemas.microsoft.com/office/drawing/2014/main" id="{EDC8566F-836A-37C8-9568-3083BDF948CE}"/>
                  </a:ext>
                </a:extLst>
              </p:cNvPr>
              <p:cNvSpPr/>
              <p:nvPr/>
            </p:nvSpPr>
            <p:spPr bwMode="gray">
              <a:xfrm>
                <a:off x="9688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5" name="Freihandform: Form 104">
                <a:extLst>
                  <a:ext uri="{FF2B5EF4-FFF2-40B4-BE49-F238E27FC236}">
                    <a16:creationId xmlns:a16="http://schemas.microsoft.com/office/drawing/2014/main" id="{1A82A46A-750D-C519-5F46-11050AF9DD38}"/>
                  </a:ext>
                </a:extLst>
              </p:cNvPr>
              <p:cNvSpPr/>
              <p:nvPr/>
            </p:nvSpPr>
            <p:spPr bwMode="gray">
              <a:xfrm>
                <a:off x="10840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62A1A1C0-C028-FE45-BD45-762DDDB3D237}"/>
                  </a:ext>
                </a:extLst>
              </p:cNvPr>
              <p:cNvSpPr/>
              <p:nvPr/>
            </p:nvSpPr>
            <p:spPr bwMode="gray">
              <a:xfrm>
                <a:off x="9688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107" name="Freihandform: Form 106">
                <a:extLst>
                  <a:ext uri="{FF2B5EF4-FFF2-40B4-BE49-F238E27FC236}">
                    <a16:creationId xmlns:a16="http://schemas.microsoft.com/office/drawing/2014/main" id="{D9ADA7DF-633E-F586-2547-A0DA0A82A5AF}"/>
                  </a:ext>
                </a:extLst>
              </p:cNvPr>
              <p:cNvSpPr/>
              <p:nvPr/>
            </p:nvSpPr>
            <p:spPr bwMode="gray">
              <a:xfrm>
                <a:off x="9832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8D332D4D-32E2-654E-9D2D-4825A85DF10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260000" y="5166000"/>
              <a:ext cx="720000" cy="720000"/>
              <a:chOff x="6460155" y="2448000"/>
              <a:chExt cx="720000" cy="720000"/>
            </a:xfrm>
          </p:grpSpPr>
          <p:cxnSp>
            <p:nvCxnSpPr>
              <p:cNvPr id="66" name="Gerader Verbinder 65">
                <a:extLst>
                  <a:ext uri="{FF2B5EF4-FFF2-40B4-BE49-F238E27FC236}">
                    <a16:creationId xmlns:a16="http://schemas.microsoft.com/office/drawing/2014/main" id="{BF5548B4-F742-B672-149A-64666A1A283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r Verbinder 66">
                <a:extLst>
                  <a:ext uri="{FF2B5EF4-FFF2-40B4-BE49-F238E27FC236}">
                    <a16:creationId xmlns:a16="http://schemas.microsoft.com/office/drawing/2014/main" id="{EC823377-7A81-F315-EEB3-FAFEEF998B6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67">
                <a:extLst>
                  <a:ext uri="{FF2B5EF4-FFF2-40B4-BE49-F238E27FC236}">
                    <a16:creationId xmlns:a16="http://schemas.microsoft.com/office/drawing/2014/main" id="{5C4386D6-FBF1-E31A-7E67-FCFCED3FBB55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316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>
                <a:extLst>
                  <a:ext uri="{FF2B5EF4-FFF2-40B4-BE49-F238E27FC236}">
                    <a16:creationId xmlns:a16="http://schemas.microsoft.com/office/drawing/2014/main" id="{6F55A4E2-323D-BAE6-7FBD-1800607BB16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>
                <a:extLst>
                  <a:ext uri="{FF2B5EF4-FFF2-40B4-BE49-F238E27FC236}">
                    <a16:creationId xmlns:a16="http://schemas.microsoft.com/office/drawing/2014/main" id="{6F4F5D3E-0F94-F63D-0D1B-DB5144DE6E1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>
                <a:extLst>
                  <a:ext uri="{FF2B5EF4-FFF2-40B4-BE49-F238E27FC236}">
                    <a16:creationId xmlns:a16="http://schemas.microsoft.com/office/drawing/2014/main" id="{F0B1FDF4-E19F-52AA-1B23-2C3E32D5308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ED87ADB7-DC4A-6E35-5192-0C8F9E907ED9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036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r Verbinder 72">
                <a:extLst>
                  <a:ext uri="{FF2B5EF4-FFF2-40B4-BE49-F238E27FC236}">
                    <a16:creationId xmlns:a16="http://schemas.microsoft.com/office/drawing/2014/main" id="{EEFBCFDD-8BB3-7A39-D5F0-B155A1BE86A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180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>
                <a:extLst>
                  <a:ext uri="{FF2B5EF4-FFF2-40B4-BE49-F238E27FC236}">
                    <a16:creationId xmlns:a16="http://schemas.microsoft.com/office/drawing/2014/main" id="{4B0E7873-646E-BF42-1468-FD6728072EC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>
                <a:extLst>
                  <a:ext uri="{FF2B5EF4-FFF2-40B4-BE49-F238E27FC236}">
                    <a16:creationId xmlns:a16="http://schemas.microsoft.com/office/drawing/2014/main" id="{FF63E4CC-DB16-9E47-B740-6473F771F3C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r Verbinder 75">
                <a:extLst>
                  <a:ext uri="{FF2B5EF4-FFF2-40B4-BE49-F238E27FC236}">
                    <a16:creationId xmlns:a16="http://schemas.microsoft.com/office/drawing/2014/main" id="{222DE9FC-318E-36B9-2B34-BE1365BAA28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3024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r Verbinder 76">
                <a:extLst>
                  <a:ext uri="{FF2B5EF4-FFF2-40B4-BE49-F238E27FC236}">
                    <a16:creationId xmlns:a16="http://schemas.microsoft.com/office/drawing/2014/main" id="{248884B9-03C8-2889-F09B-053131B9123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ieren 55">
              <a:extLst>
                <a:ext uri="{FF2B5EF4-FFF2-40B4-BE49-F238E27FC236}">
                  <a16:creationId xmlns:a16="http://schemas.microsoft.com/office/drawing/2014/main" id="{68BC923C-F7EF-6F7D-60C6-54DC58EFB53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4590000"/>
              <a:ext cx="1440000" cy="1440000"/>
              <a:chOff x="-3171994" y="2199862"/>
              <a:chExt cx="1440000" cy="1440000"/>
            </a:xfrm>
          </p:grpSpPr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A3A0DA21-2C19-26D9-2C44-C445027606BB}"/>
                  </a:ext>
                </a:extLst>
              </p:cNvPr>
              <p:cNvCxnSpPr>
                <a:cxnSpLocks/>
                <a:stCxn id="83" idx="0"/>
                <a:endCxn id="95" idx="0"/>
              </p:cNvCxnSpPr>
              <p:nvPr/>
            </p:nvCxnSpPr>
            <p:spPr bwMode="gray">
              <a:xfrm flipV="1">
                <a:off x="-3171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rader Verbinder 57">
                <a:extLst>
                  <a:ext uri="{FF2B5EF4-FFF2-40B4-BE49-F238E27FC236}">
                    <a16:creationId xmlns:a16="http://schemas.microsoft.com/office/drawing/2014/main" id="{CD49B2AF-955C-B2B4-51D7-177BCA003324}"/>
                  </a:ext>
                </a:extLst>
              </p:cNvPr>
              <p:cNvCxnSpPr>
                <a:cxnSpLocks/>
                <a:stCxn id="97" idx="1"/>
                <a:endCxn id="96" idx="1"/>
              </p:cNvCxnSpPr>
              <p:nvPr/>
            </p:nvCxnSpPr>
            <p:spPr bwMode="gray">
              <a:xfrm>
                <a:off x="-2883994" y="219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>
                <a:extLst>
                  <a:ext uri="{FF2B5EF4-FFF2-40B4-BE49-F238E27FC236}">
                    <a16:creationId xmlns:a16="http://schemas.microsoft.com/office/drawing/2014/main" id="{F248D64A-80D2-5202-09D5-BE61A35840AA}"/>
                  </a:ext>
                </a:extLst>
              </p:cNvPr>
              <p:cNvCxnSpPr>
                <a:cxnSpLocks/>
                <a:stCxn id="83" idx="0"/>
                <a:endCxn id="81" idx="3"/>
              </p:cNvCxnSpPr>
              <p:nvPr/>
            </p:nvCxnSpPr>
            <p:spPr bwMode="gray">
              <a:xfrm>
                <a:off x="-3171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>
                <a:extLst>
                  <a:ext uri="{FF2B5EF4-FFF2-40B4-BE49-F238E27FC236}">
                    <a16:creationId xmlns:a16="http://schemas.microsoft.com/office/drawing/2014/main" id="{A6D3F1DD-ACB2-7D08-30DC-515F01B96693}"/>
                  </a:ext>
                </a:extLst>
              </p:cNvPr>
              <p:cNvCxnSpPr>
                <a:cxnSpLocks/>
                <a:stCxn id="81" idx="3"/>
                <a:endCxn id="82" idx="2"/>
              </p:cNvCxnSpPr>
              <p:nvPr/>
            </p:nvCxnSpPr>
            <p:spPr bwMode="gray">
              <a:xfrm>
                <a:off x="-3171994" y="363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>
                <a:extLst>
                  <a:ext uri="{FF2B5EF4-FFF2-40B4-BE49-F238E27FC236}">
                    <a16:creationId xmlns:a16="http://schemas.microsoft.com/office/drawing/2014/main" id="{24F8E085-1A73-F951-DDA3-435E1FBF9BDB}"/>
                  </a:ext>
                </a:extLst>
              </p:cNvPr>
              <p:cNvCxnSpPr>
                <a:cxnSpLocks/>
                <a:stCxn id="85" idx="0"/>
                <a:endCxn id="93" idx="0"/>
              </p:cNvCxnSpPr>
              <p:nvPr/>
            </p:nvCxnSpPr>
            <p:spPr bwMode="gray">
              <a:xfrm>
                <a:off x="-3171994" y="2487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r Verbinder 61">
                <a:extLst>
                  <a:ext uri="{FF2B5EF4-FFF2-40B4-BE49-F238E27FC236}">
                    <a16:creationId xmlns:a16="http://schemas.microsoft.com/office/drawing/2014/main" id="{0B4F5BB3-5FF3-AA34-C643-6E79DBF4EF76}"/>
                  </a:ext>
                </a:extLst>
              </p:cNvPr>
              <p:cNvCxnSpPr>
                <a:cxnSpLocks/>
                <a:stCxn id="84" idx="1"/>
                <a:endCxn id="96" idx="1"/>
              </p:cNvCxnSpPr>
              <p:nvPr/>
            </p:nvCxnSpPr>
            <p:spPr bwMode="gray">
              <a:xfrm flipV="1">
                <a:off x="-2019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r Verbinder 62">
                <a:extLst>
                  <a:ext uri="{FF2B5EF4-FFF2-40B4-BE49-F238E27FC236}">
                    <a16:creationId xmlns:a16="http://schemas.microsoft.com/office/drawing/2014/main" id="{B87CA864-934C-23FE-25FA-7F9BAAD9641A}"/>
                  </a:ext>
                </a:extLst>
              </p:cNvPr>
              <p:cNvCxnSpPr>
                <a:stCxn id="93" idx="0"/>
                <a:endCxn id="82" idx="2"/>
              </p:cNvCxnSpPr>
              <p:nvPr/>
            </p:nvCxnSpPr>
            <p:spPr bwMode="gray">
              <a:xfrm>
                <a:off x="-2019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>
                <a:extLst>
                  <a:ext uri="{FF2B5EF4-FFF2-40B4-BE49-F238E27FC236}">
                    <a16:creationId xmlns:a16="http://schemas.microsoft.com/office/drawing/2014/main" id="{6A752FEA-4525-74DD-AA4A-B1122B483D5A}"/>
                  </a:ext>
                </a:extLst>
              </p:cNvPr>
              <p:cNvCxnSpPr>
                <a:cxnSpLocks/>
                <a:stCxn id="82" idx="2"/>
                <a:endCxn id="94" idx="2"/>
              </p:cNvCxnSpPr>
              <p:nvPr/>
            </p:nvCxnSpPr>
            <p:spPr bwMode="gray">
              <a:xfrm flipV="1">
                <a:off x="-2019994" y="3351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>
                <a:extLst>
                  <a:ext uri="{FF2B5EF4-FFF2-40B4-BE49-F238E27FC236}">
                    <a16:creationId xmlns:a16="http://schemas.microsoft.com/office/drawing/2014/main" id="{148BBF44-F627-4E77-62E3-D7CEF50430AF}"/>
                  </a:ext>
                </a:extLst>
              </p:cNvPr>
              <p:cNvCxnSpPr>
                <a:cxnSpLocks/>
                <a:stCxn id="105" idx="1"/>
                <a:endCxn id="94" idx="2"/>
              </p:cNvCxnSpPr>
              <p:nvPr/>
            </p:nvCxnSpPr>
            <p:spPr bwMode="gray">
              <a:xfrm>
                <a:off x="-1731994" y="2199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9" name="Gerader Verbinder 118">
            <a:extLst>
              <a:ext uri="{FF2B5EF4-FFF2-40B4-BE49-F238E27FC236}">
                <a16:creationId xmlns:a16="http://schemas.microsoft.com/office/drawing/2014/main" id="{0DD490A4-D3FC-4F4E-8251-42BB9AE376A0}"/>
              </a:ext>
            </a:extLst>
          </p:cNvPr>
          <p:cNvCxnSpPr/>
          <p:nvPr/>
        </p:nvCxnSpPr>
        <p:spPr bwMode="gray">
          <a:xfrm>
            <a:off x="4945250" y="5191200"/>
            <a:ext cx="2304000" cy="0"/>
          </a:xfrm>
          <a:prstGeom prst="line">
            <a:avLst/>
          </a:prstGeom>
          <a:ln w="19050">
            <a:solidFill>
              <a:schemeClr val="accent6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E3CBB870-1BCD-72C3-49B5-DFA6B4F230E6}"/>
              </a:ext>
            </a:extLst>
          </p:cNvPr>
          <p:cNvCxnSpPr>
            <a:cxnSpLocks/>
          </p:cNvCxnSpPr>
          <p:nvPr/>
        </p:nvCxnSpPr>
        <p:spPr bwMode="gray">
          <a:xfrm flipV="1">
            <a:off x="7376400" y="4561200"/>
            <a:ext cx="576000" cy="576000"/>
          </a:xfrm>
          <a:prstGeom prst="line">
            <a:avLst/>
          </a:prstGeom>
          <a:ln w="19050">
            <a:solidFill>
              <a:schemeClr val="accent6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>
            <a:extLst>
              <a:ext uri="{FF2B5EF4-FFF2-40B4-BE49-F238E27FC236}">
                <a16:creationId xmlns:a16="http://schemas.microsoft.com/office/drawing/2014/main" id="{4B1B789A-6680-9D4F-8CC3-9F9AA4606199}"/>
              </a:ext>
            </a:extLst>
          </p:cNvPr>
          <p:cNvCxnSpPr>
            <a:cxnSpLocks/>
          </p:cNvCxnSpPr>
          <p:nvPr/>
        </p:nvCxnSpPr>
        <p:spPr bwMode="gray">
          <a:xfrm>
            <a:off x="8006400" y="2131200"/>
            <a:ext cx="0" cy="2304000"/>
          </a:xfrm>
          <a:prstGeom prst="line">
            <a:avLst/>
          </a:prstGeom>
          <a:ln w="19050">
            <a:solidFill>
              <a:schemeClr val="accent6"/>
            </a:solidFill>
            <a:headEnd type="triangl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Inhaltsplatzhalter 3">
            <a:extLst>
              <a:ext uri="{FF2B5EF4-FFF2-40B4-BE49-F238E27FC236}">
                <a16:creationId xmlns:a16="http://schemas.microsoft.com/office/drawing/2014/main" id="{458C8BDA-C5CF-10D1-1799-03CF836D7243}"/>
              </a:ext>
            </a:extLst>
          </p:cNvPr>
          <p:cNvSpPr txBox="1">
            <a:spLocks/>
          </p:cNvSpPr>
          <p:nvPr/>
        </p:nvSpPr>
        <p:spPr bwMode="gray">
          <a:xfrm>
            <a:off x="8924400" y="3175200"/>
            <a:ext cx="252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Markt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Innovationsgrad der Marktbearbeitung</a:t>
            </a:r>
          </a:p>
        </p:txBody>
      </p:sp>
      <p:sp>
        <p:nvSpPr>
          <p:cNvPr id="133" name="Inhaltsplatzhalter 3">
            <a:extLst>
              <a:ext uri="{FF2B5EF4-FFF2-40B4-BE49-F238E27FC236}">
                <a16:creationId xmlns:a16="http://schemas.microsoft.com/office/drawing/2014/main" id="{501917C7-F5C4-0C06-FE2A-B2C7DB4136FE}"/>
              </a:ext>
            </a:extLst>
          </p:cNvPr>
          <p:cNvSpPr txBox="1">
            <a:spLocks/>
          </p:cNvSpPr>
          <p:nvPr/>
        </p:nvSpPr>
        <p:spPr bwMode="gray">
          <a:xfrm>
            <a:off x="9284400" y="4741200"/>
            <a:ext cx="252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Produkt</a:t>
            </a:r>
          </a:p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Innovationsgrad der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Produktentwicklung</a:t>
            </a:r>
          </a:p>
        </p:txBody>
      </p:sp>
      <p:cxnSp>
        <p:nvCxnSpPr>
          <p:cNvPr id="137" name="Gerader Verbinder 136">
            <a:extLst>
              <a:ext uri="{FF2B5EF4-FFF2-40B4-BE49-F238E27FC236}">
                <a16:creationId xmlns:a16="http://schemas.microsoft.com/office/drawing/2014/main" id="{D11C5C37-B3B2-2487-BADE-D9ECFC476DD2}"/>
              </a:ext>
            </a:extLst>
          </p:cNvPr>
          <p:cNvCxnSpPr/>
          <p:nvPr/>
        </p:nvCxnSpPr>
        <p:spPr bwMode="gray">
          <a:xfrm>
            <a:off x="8006400" y="3283200"/>
            <a:ext cx="720000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Gerader Verbinder 137">
            <a:extLst>
              <a:ext uri="{FF2B5EF4-FFF2-40B4-BE49-F238E27FC236}">
                <a16:creationId xmlns:a16="http://schemas.microsoft.com/office/drawing/2014/main" id="{D7493C55-576A-D7EC-3F4D-C6D9776DFA46}"/>
              </a:ext>
            </a:extLst>
          </p:cNvPr>
          <p:cNvCxnSpPr/>
          <p:nvPr/>
        </p:nvCxnSpPr>
        <p:spPr bwMode="gray">
          <a:xfrm>
            <a:off x="7664399" y="4849200"/>
            <a:ext cx="1440000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r Verbinder 138">
            <a:extLst>
              <a:ext uri="{FF2B5EF4-FFF2-40B4-BE49-F238E27FC236}">
                <a16:creationId xmlns:a16="http://schemas.microsoft.com/office/drawing/2014/main" id="{DF5C5114-1DFE-AD0D-D61C-4B31518BFCDA}"/>
              </a:ext>
            </a:extLst>
          </p:cNvPr>
          <p:cNvCxnSpPr/>
          <p:nvPr/>
        </p:nvCxnSpPr>
        <p:spPr bwMode="gray">
          <a:xfrm>
            <a:off x="4226400" y="5191200"/>
            <a:ext cx="720000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9D13E79-B464-0850-126D-0A8DB72B74EC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3D9A0738-7665-6A49-C535-314811526AE3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6AA36251-BBF8-7817-C578-FD069754917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50CD40F-3967-A817-57D9-D8392347D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6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Innovationswürfel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Darstellung unterschiedlicher strategischer Stoßrichtungen</a:t>
            </a:r>
          </a:p>
          <a:p>
            <a:endParaRPr lang="de-DE" dirty="0"/>
          </a:p>
        </p:txBody>
      </p:sp>
      <p:sp>
        <p:nvSpPr>
          <p:cNvPr id="185" name="Textfeld 184">
            <a:extLst>
              <a:ext uri="{FF2B5EF4-FFF2-40B4-BE49-F238E27FC236}">
                <a16:creationId xmlns:a16="http://schemas.microsoft.com/office/drawing/2014/main" id="{934190E7-DED1-EDE1-4096-96FE9FCF9371}"/>
              </a:ext>
            </a:extLst>
          </p:cNvPr>
          <p:cNvSpPr txBox="1"/>
          <p:nvPr/>
        </p:nvSpPr>
        <p:spPr bwMode="gray">
          <a:xfrm>
            <a:off x="1956504" y="3160548"/>
            <a:ext cx="510333" cy="15145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2"/>
                </a:solidFill>
                <a:latin typeface="+mj-lt"/>
              </a:rPr>
              <a:t>Produkt</a:t>
            </a:r>
          </a:p>
        </p:txBody>
      </p:sp>
      <p:sp>
        <p:nvSpPr>
          <p:cNvPr id="186" name="Textfeld 185">
            <a:extLst>
              <a:ext uri="{FF2B5EF4-FFF2-40B4-BE49-F238E27FC236}">
                <a16:creationId xmlns:a16="http://schemas.microsoft.com/office/drawing/2014/main" id="{B78CEE16-7DD2-9217-0CB1-473DD04C7EDC}"/>
              </a:ext>
            </a:extLst>
          </p:cNvPr>
          <p:cNvSpPr txBox="1"/>
          <p:nvPr/>
        </p:nvSpPr>
        <p:spPr bwMode="gray">
          <a:xfrm>
            <a:off x="733107" y="3420000"/>
            <a:ext cx="765786" cy="15145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2"/>
                </a:solidFill>
                <a:latin typeface="+mj-lt"/>
              </a:rPr>
              <a:t>Technologie</a:t>
            </a:r>
          </a:p>
        </p:txBody>
      </p:sp>
      <p:grpSp>
        <p:nvGrpSpPr>
          <p:cNvPr id="274" name="Gruppieren 273">
            <a:extLst>
              <a:ext uri="{FF2B5EF4-FFF2-40B4-BE49-F238E27FC236}">
                <a16:creationId xmlns:a16="http://schemas.microsoft.com/office/drawing/2014/main" id="{6B5D5311-0F1A-9D34-113B-EF936D6E053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1872000"/>
            <a:ext cx="1440000" cy="1440000"/>
            <a:chOff x="9544957" y="-1835916"/>
            <a:chExt cx="1440000" cy="1440000"/>
          </a:xfrm>
        </p:grpSpPr>
        <p:sp>
          <p:nvSpPr>
            <p:cNvPr id="230" name="Freihandform: Form 229">
              <a:extLst>
                <a:ext uri="{FF2B5EF4-FFF2-40B4-BE49-F238E27FC236}">
                  <a16:creationId xmlns:a16="http://schemas.microsoft.com/office/drawing/2014/main" id="{4A17210E-3367-AD09-B49D-9B1B46EA352E}"/>
                </a:ext>
              </a:extLst>
            </p:cNvPr>
            <p:cNvSpPr/>
            <p:nvPr/>
          </p:nvSpPr>
          <p:spPr bwMode="gray">
            <a:xfrm>
              <a:off x="9688957" y="-1115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31" name="Freihandform: Form 230">
              <a:extLst>
                <a:ext uri="{FF2B5EF4-FFF2-40B4-BE49-F238E27FC236}">
                  <a16:creationId xmlns:a16="http://schemas.microsoft.com/office/drawing/2014/main" id="{7AFE9EA1-59B1-C85F-3AB7-9AA5E8F57B25}"/>
                </a:ext>
              </a:extLst>
            </p:cNvPr>
            <p:cNvSpPr/>
            <p:nvPr/>
          </p:nvSpPr>
          <p:spPr bwMode="gray">
            <a:xfrm>
              <a:off x="10264957" y="-1115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32" name="Freihandform: Form 231">
              <a:extLst>
                <a:ext uri="{FF2B5EF4-FFF2-40B4-BE49-F238E27FC236}">
                  <a16:creationId xmlns:a16="http://schemas.microsoft.com/office/drawing/2014/main" id="{E7FCBE62-395B-8226-B906-C25A52A0DCC5}"/>
                </a:ext>
              </a:extLst>
            </p:cNvPr>
            <p:cNvSpPr/>
            <p:nvPr/>
          </p:nvSpPr>
          <p:spPr bwMode="gray">
            <a:xfrm>
              <a:off x="9688957" y="-1691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33" name="Freihandform: Form 232">
              <a:extLst>
                <a:ext uri="{FF2B5EF4-FFF2-40B4-BE49-F238E27FC236}">
                  <a16:creationId xmlns:a16="http://schemas.microsoft.com/office/drawing/2014/main" id="{FE8CD243-8AB5-E659-885B-12704199157E}"/>
                </a:ext>
              </a:extLst>
            </p:cNvPr>
            <p:cNvSpPr/>
            <p:nvPr/>
          </p:nvSpPr>
          <p:spPr bwMode="gray">
            <a:xfrm>
              <a:off x="10264957" y="-1691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34" name="Freihandform: Form 233">
              <a:extLst>
                <a:ext uri="{FF2B5EF4-FFF2-40B4-BE49-F238E27FC236}">
                  <a16:creationId xmlns:a16="http://schemas.microsoft.com/office/drawing/2014/main" id="{E5D83EE8-B0AC-264D-C869-41B5E37A2A9D}"/>
                </a:ext>
              </a:extLst>
            </p:cNvPr>
            <p:cNvSpPr/>
            <p:nvPr/>
          </p:nvSpPr>
          <p:spPr bwMode="gray">
            <a:xfrm>
              <a:off x="9544957" y="-971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35" name="Freihandform: Form 234">
              <a:extLst>
                <a:ext uri="{FF2B5EF4-FFF2-40B4-BE49-F238E27FC236}">
                  <a16:creationId xmlns:a16="http://schemas.microsoft.com/office/drawing/2014/main" id="{45098A79-60CB-F365-D0E1-628CDA99A923}"/>
                </a:ext>
              </a:extLst>
            </p:cNvPr>
            <p:cNvSpPr/>
            <p:nvPr/>
          </p:nvSpPr>
          <p:spPr bwMode="gray">
            <a:xfrm>
              <a:off x="10120957" y="-971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36" name="Freihandform: Form 235">
              <a:extLst>
                <a:ext uri="{FF2B5EF4-FFF2-40B4-BE49-F238E27FC236}">
                  <a16:creationId xmlns:a16="http://schemas.microsoft.com/office/drawing/2014/main" id="{F76862AE-547B-5446-5B14-A7933CB1B3D4}"/>
                </a:ext>
              </a:extLst>
            </p:cNvPr>
            <p:cNvSpPr/>
            <p:nvPr/>
          </p:nvSpPr>
          <p:spPr bwMode="gray">
            <a:xfrm>
              <a:off x="9544957" y="-1547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37" name="Freihandform: Form 236">
              <a:extLst>
                <a:ext uri="{FF2B5EF4-FFF2-40B4-BE49-F238E27FC236}">
                  <a16:creationId xmlns:a16="http://schemas.microsoft.com/office/drawing/2014/main" id="{DBD1F0C1-3E0C-072C-970E-9A7E901A9475}"/>
                </a:ext>
              </a:extLst>
            </p:cNvPr>
            <p:cNvSpPr/>
            <p:nvPr/>
          </p:nvSpPr>
          <p:spPr bwMode="gray">
            <a:xfrm>
              <a:off x="10120957" y="-1547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38" name="Freihandform: Form 237">
              <a:extLst>
                <a:ext uri="{FF2B5EF4-FFF2-40B4-BE49-F238E27FC236}">
                  <a16:creationId xmlns:a16="http://schemas.microsoft.com/office/drawing/2014/main" id="{EB44C25E-CF8A-302D-76A4-E8D25195782E}"/>
                </a:ext>
              </a:extLst>
            </p:cNvPr>
            <p:cNvSpPr/>
            <p:nvPr/>
          </p:nvSpPr>
          <p:spPr bwMode="gray">
            <a:xfrm>
              <a:off x="9544957" y="-1691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39" name="Freihandform: Form 238">
              <a:extLst>
                <a:ext uri="{FF2B5EF4-FFF2-40B4-BE49-F238E27FC236}">
                  <a16:creationId xmlns:a16="http://schemas.microsoft.com/office/drawing/2014/main" id="{962BAE04-EAE4-CFA6-DB8C-9E5FA46A3593}"/>
                </a:ext>
              </a:extLst>
            </p:cNvPr>
            <p:cNvSpPr/>
            <p:nvPr/>
          </p:nvSpPr>
          <p:spPr bwMode="gray">
            <a:xfrm>
              <a:off x="10120957" y="-1691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0" name="Freihandform: Form 239">
              <a:extLst>
                <a:ext uri="{FF2B5EF4-FFF2-40B4-BE49-F238E27FC236}">
                  <a16:creationId xmlns:a16="http://schemas.microsoft.com/office/drawing/2014/main" id="{060F577F-4FFF-1AF6-2ECD-5CFC6DA56EB2}"/>
                </a:ext>
              </a:extLst>
            </p:cNvPr>
            <p:cNvSpPr/>
            <p:nvPr/>
          </p:nvSpPr>
          <p:spPr bwMode="gray">
            <a:xfrm>
              <a:off x="9544957" y="-1115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1" name="Freihandform: Form 240">
              <a:extLst>
                <a:ext uri="{FF2B5EF4-FFF2-40B4-BE49-F238E27FC236}">
                  <a16:creationId xmlns:a16="http://schemas.microsoft.com/office/drawing/2014/main" id="{7E409994-D8F8-52F8-D2E0-76F4DE64F83A}"/>
                </a:ext>
              </a:extLst>
            </p:cNvPr>
            <p:cNvSpPr/>
            <p:nvPr/>
          </p:nvSpPr>
          <p:spPr bwMode="gray">
            <a:xfrm>
              <a:off x="10120957" y="-1115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2" name="Freihandform: Form 241">
              <a:extLst>
                <a:ext uri="{FF2B5EF4-FFF2-40B4-BE49-F238E27FC236}">
                  <a16:creationId xmlns:a16="http://schemas.microsoft.com/office/drawing/2014/main" id="{69DB1C9E-C23E-97DC-647E-99591E4FB165}"/>
                </a:ext>
              </a:extLst>
            </p:cNvPr>
            <p:cNvSpPr/>
            <p:nvPr/>
          </p:nvSpPr>
          <p:spPr bwMode="gray">
            <a:xfrm>
              <a:off x="10696957" y="-1115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3" name="Freihandform: Form 242">
              <a:extLst>
                <a:ext uri="{FF2B5EF4-FFF2-40B4-BE49-F238E27FC236}">
                  <a16:creationId xmlns:a16="http://schemas.microsoft.com/office/drawing/2014/main" id="{25C442D6-E577-0D3E-3762-1C1FBE9507AD}"/>
                </a:ext>
              </a:extLst>
            </p:cNvPr>
            <p:cNvSpPr/>
            <p:nvPr/>
          </p:nvSpPr>
          <p:spPr bwMode="gray">
            <a:xfrm>
              <a:off x="10120957" y="-539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4" name="Freihandform: Form 243">
              <a:extLst>
                <a:ext uri="{FF2B5EF4-FFF2-40B4-BE49-F238E27FC236}">
                  <a16:creationId xmlns:a16="http://schemas.microsoft.com/office/drawing/2014/main" id="{0C006BE9-816B-2AE2-7C51-73424ADA14DF}"/>
                </a:ext>
              </a:extLst>
            </p:cNvPr>
            <p:cNvSpPr/>
            <p:nvPr/>
          </p:nvSpPr>
          <p:spPr bwMode="gray">
            <a:xfrm>
              <a:off x="10696957" y="-539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5" name="Freihandform: Form 244">
              <a:extLst>
                <a:ext uri="{FF2B5EF4-FFF2-40B4-BE49-F238E27FC236}">
                  <a16:creationId xmlns:a16="http://schemas.microsoft.com/office/drawing/2014/main" id="{5EFF2539-F538-79DE-B856-291D0C49C7FE}"/>
                </a:ext>
              </a:extLst>
            </p:cNvPr>
            <p:cNvSpPr/>
            <p:nvPr/>
          </p:nvSpPr>
          <p:spPr bwMode="gray">
            <a:xfrm>
              <a:off x="9544957" y="-539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6" name="Freihandform: Form 245">
              <a:extLst>
                <a:ext uri="{FF2B5EF4-FFF2-40B4-BE49-F238E27FC236}">
                  <a16:creationId xmlns:a16="http://schemas.microsoft.com/office/drawing/2014/main" id="{B95CCBFB-BB90-797C-21C7-1D2CB67163C7}"/>
                </a:ext>
              </a:extLst>
            </p:cNvPr>
            <p:cNvSpPr/>
            <p:nvPr/>
          </p:nvSpPr>
          <p:spPr bwMode="gray">
            <a:xfrm>
              <a:off x="10696957" y="-1691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7" name="Freihandform: Form 246">
              <a:extLst>
                <a:ext uri="{FF2B5EF4-FFF2-40B4-BE49-F238E27FC236}">
                  <a16:creationId xmlns:a16="http://schemas.microsoft.com/office/drawing/2014/main" id="{AA8D8255-7484-94AB-C3BD-52DDD94BA631}"/>
                </a:ext>
              </a:extLst>
            </p:cNvPr>
            <p:cNvSpPr/>
            <p:nvPr/>
          </p:nvSpPr>
          <p:spPr bwMode="gray">
            <a:xfrm>
              <a:off x="9832957" y="-1259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8" name="Freihandform: Form 247">
              <a:extLst>
                <a:ext uri="{FF2B5EF4-FFF2-40B4-BE49-F238E27FC236}">
                  <a16:creationId xmlns:a16="http://schemas.microsoft.com/office/drawing/2014/main" id="{D3A2F1FE-BC50-FB42-8F6F-93DDDE7F0957}"/>
                </a:ext>
              </a:extLst>
            </p:cNvPr>
            <p:cNvSpPr/>
            <p:nvPr/>
          </p:nvSpPr>
          <p:spPr bwMode="gray">
            <a:xfrm>
              <a:off x="10408957" y="-1259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49" name="Freihandform: Form 248">
              <a:extLst>
                <a:ext uri="{FF2B5EF4-FFF2-40B4-BE49-F238E27FC236}">
                  <a16:creationId xmlns:a16="http://schemas.microsoft.com/office/drawing/2014/main" id="{9F389B31-7D2D-02E2-33D8-C8F432621B02}"/>
                </a:ext>
              </a:extLst>
            </p:cNvPr>
            <p:cNvSpPr/>
            <p:nvPr/>
          </p:nvSpPr>
          <p:spPr bwMode="gray">
            <a:xfrm>
              <a:off x="9832957" y="-1835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0" name="Freihandform: Form 249">
              <a:extLst>
                <a:ext uri="{FF2B5EF4-FFF2-40B4-BE49-F238E27FC236}">
                  <a16:creationId xmlns:a16="http://schemas.microsoft.com/office/drawing/2014/main" id="{3C20BE91-4777-5389-A47D-565B9941CA7C}"/>
                </a:ext>
              </a:extLst>
            </p:cNvPr>
            <p:cNvSpPr/>
            <p:nvPr/>
          </p:nvSpPr>
          <p:spPr bwMode="gray">
            <a:xfrm>
              <a:off x="10408957" y="-1835916"/>
              <a:ext cx="576000" cy="576000"/>
            </a:xfrm>
            <a:custGeom>
              <a:avLst/>
              <a:gdLst>
                <a:gd name="connsiteX0" fmla="*/ 0 w 952500"/>
                <a:gd name="connsiteY0" fmla="*/ 0 h 952500"/>
                <a:gd name="connsiteX1" fmla="*/ 952500 w 952500"/>
                <a:gd name="connsiteY1" fmla="*/ 0 h 952500"/>
                <a:gd name="connsiteX2" fmla="*/ 952500 w 952500"/>
                <a:gd name="connsiteY2" fmla="*/ 952500 h 952500"/>
                <a:gd name="connsiteX3" fmla="*/ 0 w 952500"/>
                <a:gd name="connsiteY3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0" h="952500">
                  <a:moveTo>
                    <a:pt x="0" y="0"/>
                  </a:moveTo>
                  <a:lnTo>
                    <a:pt x="952500" y="0"/>
                  </a:lnTo>
                  <a:lnTo>
                    <a:pt x="952500" y="952500"/>
                  </a:lnTo>
                  <a:lnTo>
                    <a:pt x="0" y="952500"/>
                  </a:lnTo>
                  <a:close/>
                </a:path>
              </a:pathLst>
            </a:custGeom>
            <a:noFill/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1" name="Freihandform: Form 250">
              <a:extLst>
                <a:ext uri="{FF2B5EF4-FFF2-40B4-BE49-F238E27FC236}">
                  <a16:creationId xmlns:a16="http://schemas.microsoft.com/office/drawing/2014/main" id="{A115C0F2-8831-FA0D-2B5C-DD8DC659C1D7}"/>
                </a:ext>
              </a:extLst>
            </p:cNvPr>
            <p:cNvSpPr/>
            <p:nvPr/>
          </p:nvSpPr>
          <p:spPr bwMode="gray">
            <a:xfrm>
              <a:off x="9688957" y="-1835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2" name="Freihandform: Form 251">
              <a:extLst>
                <a:ext uri="{FF2B5EF4-FFF2-40B4-BE49-F238E27FC236}">
                  <a16:creationId xmlns:a16="http://schemas.microsoft.com/office/drawing/2014/main" id="{2CF89361-A787-E5D2-9991-272740126E0C}"/>
                </a:ext>
              </a:extLst>
            </p:cNvPr>
            <p:cNvSpPr/>
            <p:nvPr/>
          </p:nvSpPr>
          <p:spPr bwMode="gray">
            <a:xfrm>
              <a:off x="10264957" y="-1835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3" name="Freihandform: Form 252">
              <a:extLst>
                <a:ext uri="{FF2B5EF4-FFF2-40B4-BE49-F238E27FC236}">
                  <a16:creationId xmlns:a16="http://schemas.microsoft.com/office/drawing/2014/main" id="{2F8ED138-8321-78AB-3A95-2638D6F0F982}"/>
                </a:ext>
              </a:extLst>
            </p:cNvPr>
            <p:cNvSpPr/>
            <p:nvPr/>
          </p:nvSpPr>
          <p:spPr bwMode="gray">
            <a:xfrm>
              <a:off x="9688957" y="-1259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4" name="Freihandform: Form 253">
              <a:extLst>
                <a:ext uri="{FF2B5EF4-FFF2-40B4-BE49-F238E27FC236}">
                  <a16:creationId xmlns:a16="http://schemas.microsoft.com/office/drawing/2014/main" id="{4B97B891-08C6-3A7D-8C42-E09C884DE568}"/>
                </a:ext>
              </a:extLst>
            </p:cNvPr>
            <p:cNvSpPr/>
            <p:nvPr/>
          </p:nvSpPr>
          <p:spPr bwMode="gray">
            <a:xfrm>
              <a:off x="10264957" y="-1259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5" name="Freihandform: Form 254">
              <a:extLst>
                <a:ext uri="{FF2B5EF4-FFF2-40B4-BE49-F238E27FC236}">
                  <a16:creationId xmlns:a16="http://schemas.microsoft.com/office/drawing/2014/main" id="{07F926F9-9F2E-7AA1-169A-0DE3AD1E2938}"/>
                </a:ext>
              </a:extLst>
            </p:cNvPr>
            <p:cNvSpPr/>
            <p:nvPr/>
          </p:nvSpPr>
          <p:spPr bwMode="gray">
            <a:xfrm>
              <a:off x="10840957" y="-1259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6" name="Freihandform: Form 255">
              <a:extLst>
                <a:ext uri="{FF2B5EF4-FFF2-40B4-BE49-F238E27FC236}">
                  <a16:creationId xmlns:a16="http://schemas.microsoft.com/office/drawing/2014/main" id="{08F1E30A-5D45-6883-F52A-072D53476CAD}"/>
                </a:ext>
              </a:extLst>
            </p:cNvPr>
            <p:cNvSpPr/>
            <p:nvPr/>
          </p:nvSpPr>
          <p:spPr bwMode="gray">
            <a:xfrm>
              <a:off x="10264957" y="-683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7" name="Freihandform: Form 256">
              <a:extLst>
                <a:ext uri="{FF2B5EF4-FFF2-40B4-BE49-F238E27FC236}">
                  <a16:creationId xmlns:a16="http://schemas.microsoft.com/office/drawing/2014/main" id="{E912465D-AB38-A0F0-C987-A09F7EB69890}"/>
                </a:ext>
              </a:extLst>
            </p:cNvPr>
            <p:cNvSpPr/>
            <p:nvPr/>
          </p:nvSpPr>
          <p:spPr bwMode="gray">
            <a:xfrm>
              <a:off x="10840957" y="-683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8" name="Freihandform: Form 257">
              <a:extLst>
                <a:ext uri="{FF2B5EF4-FFF2-40B4-BE49-F238E27FC236}">
                  <a16:creationId xmlns:a16="http://schemas.microsoft.com/office/drawing/2014/main" id="{9496B73A-C100-DC91-82F0-45BF3CAE8687}"/>
                </a:ext>
              </a:extLst>
            </p:cNvPr>
            <p:cNvSpPr/>
            <p:nvPr/>
          </p:nvSpPr>
          <p:spPr bwMode="gray">
            <a:xfrm>
              <a:off x="9688957" y="-683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9" name="Freihandform: Form 258">
              <a:extLst>
                <a:ext uri="{FF2B5EF4-FFF2-40B4-BE49-F238E27FC236}">
                  <a16:creationId xmlns:a16="http://schemas.microsoft.com/office/drawing/2014/main" id="{49A510F5-2FB7-EF71-3133-2F94651AB3DE}"/>
                </a:ext>
              </a:extLst>
            </p:cNvPr>
            <p:cNvSpPr/>
            <p:nvPr/>
          </p:nvSpPr>
          <p:spPr bwMode="gray">
            <a:xfrm>
              <a:off x="10840957" y="-1835916"/>
              <a:ext cx="144000" cy="144000"/>
            </a:xfrm>
            <a:custGeom>
              <a:avLst/>
              <a:gdLst>
                <a:gd name="connsiteX0" fmla="*/ 0 w 238125"/>
                <a:gd name="connsiteY0" fmla="*/ 238125 h 238125"/>
                <a:gd name="connsiteX1" fmla="*/ 238125 w 238125"/>
                <a:gd name="connsiteY1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125" h="238125">
                  <a:moveTo>
                    <a:pt x="0" y="238125"/>
                  </a:moveTo>
                  <a:lnTo>
                    <a:pt x="238125" y="0"/>
                  </a:lnTo>
                </a:path>
              </a:pathLst>
            </a:custGeom>
            <a:ln w="6350" cap="rnd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grpSp>
        <p:nvGrpSpPr>
          <p:cNvPr id="297" name="Gruppieren 296">
            <a:extLst>
              <a:ext uri="{FF2B5EF4-FFF2-40B4-BE49-F238E27FC236}">
                <a16:creationId xmlns:a16="http://schemas.microsoft.com/office/drawing/2014/main" id="{5E6AED5D-CB16-99ED-0D2B-85E8146E0F5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1872000"/>
            <a:ext cx="1440000" cy="1440000"/>
            <a:chOff x="-3171994" y="2199862"/>
            <a:chExt cx="1440000" cy="1440000"/>
          </a:xfrm>
        </p:grpSpPr>
        <p:cxnSp>
          <p:nvCxnSpPr>
            <p:cNvPr id="280" name="Gerader Verbinder 279">
              <a:extLst>
                <a:ext uri="{FF2B5EF4-FFF2-40B4-BE49-F238E27FC236}">
                  <a16:creationId xmlns:a16="http://schemas.microsoft.com/office/drawing/2014/main" id="{40AFDA18-0081-F4C7-A838-C7C65EE0BD85}"/>
                </a:ext>
              </a:extLst>
            </p:cNvPr>
            <p:cNvCxnSpPr>
              <a:cxnSpLocks/>
              <a:stCxn id="236" idx="0"/>
              <a:endCxn id="249" idx="0"/>
            </p:cNvCxnSpPr>
            <p:nvPr/>
          </p:nvCxnSpPr>
          <p:spPr bwMode="gray">
            <a:xfrm flipV="1">
              <a:off x="-3171994" y="2199862"/>
              <a:ext cx="288000" cy="288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Gerader Verbinder 281">
              <a:extLst>
                <a:ext uri="{FF2B5EF4-FFF2-40B4-BE49-F238E27FC236}">
                  <a16:creationId xmlns:a16="http://schemas.microsoft.com/office/drawing/2014/main" id="{17ECCCF9-33B8-2BD6-0DC8-66764CDE85AC}"/>
                </a:ext>
              </a:extLst>
            </p:cNvPr>
            <p:cNvCxnSpPr>
              <a:cxnSpLocks/>
              <a:stCxn id="251" idx="1"/>
              <a:endCxn id="250" idx="1"/>
            </p:cNvCxnSpPr>
            <p:nvPr/>
          </p:nvCxnSpPr>
          <p:spPr bwMode="gray">
            <a:xfrm>
              <a:off x="-2883994" y="2199862"/>
              <a:ext cx="115200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Gerader Verbinder 283">
              <a:extLst>
                <a:ext uri="{FF2B5EF4-FFF2-40B4-BE49-F238E27FC236}">
                  <a16:creationId xmlns:a16="http://schemas.microsoft.com/office/drawing/2014/main" id="{1DD8D60B-7A4B-CDEB-0A30-BCDCDEF9C0A9}"/>
                </a:ext>
              </a:extLst>
            </p:cNvPr>
            <p:cNvCxnSpPr>
              <a:cxnSpLocks/>
              <a:stCxn id="236" idx="0"/>
              <a:endCxn id="234" idx="3"/>
            </p:cNvCxnSpPr>
            <p:nvPr/>
          </p:nvCxnSpPr>
          <p:spPr bwMode="gray">
            <a:xfrm>
              <a:off x="-3171994" y="2487862"/>
              <a:ext cx="0" cy="1152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Gerader Verbinder 285">
              <a:extLst>
                <a:ext uri="{FF2B5EF4-FFF2-40B4-BE49-F238E27FC236}">
                  <a16:creationId xmlns:a16="http://schemas.microsoft.com/office/drawing/2014/main" id="{07D67772-0073-ACEA-A580-BBF3414CE647}"/>
                </a:ext>
              </a:extLst>
            </p:cNvPr>
            <p:cNvCxnSpPr>
              <a:cxnSpLocks/>
              <a:stCxn id="234" idx="3"/>
              <a:endCxn id="235" idx="2"/>
            </p:cNvCxnSpPr>
            <p:nvPr/>
          </p:nvCxnSpPr>
          <p:spPr bwMode="gray">
            <a:xfrm>
              <a:off x="-3171994" y="3639862"/>
              <a:ext cx="115200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Gerader Verbinder 287">
              <a:extLst>
                <a:ext uri="{FF2B5EF4-FFF2-40B4-BE49-F238E27FC236}">
                  <a16:creationId xmlns:a16="http://schemas.microsoft.com/office/drawing/2014/main" id="{502A8909-2559-5F9A-D3D1-18F2AE108D6A}"/>
                </a:ext>
              </a:extLst>
            </p:cNvPr>
            <p:cNvCxnSpPr>
              <a:cxnSpLocks/>
              <a:stCxn id="238" idx="0"/>
              <a:endCxn id="246" idx="0"/>
            </p:cNvCxnSpPr>
            <p:nvPr/>
          </p:nvCxnSpPr>
          <p:spPr bwMode="gray">
            <a:xfrm>
              <a:off x="-3171994" y="2487862"/>
              <a:ext cx="1152000" cy="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Gerader Verbinder 289">
              <a:extLst>
                <a:ext uri="{FF2B5EF4-FFF2-40B4-BE49-F238E27FC236}">
                  <a16:creationId xmlns:a16="http://schemas.microsoft.com/office/drawing/2014/main" id="{BB88279E-4E7E-8370-B049-21F3B9A9A0E4}"/>
                </a:ext>
              </a:extLst>
            </p:cNvPr>
            <p:cNvCxnSpPr>
              <a:cxnSpLocks/>
              <a:stCxn id="237" idx="1"/>
              <a:endCxn id="250" idx="1"/>
            </p:cNvCxnSpPr>
            <p:nvPr/>
          </p:nvCxnSpPr>
          <p:spPr bwMode="gray">
            <a:xfrm flipV="1">
              <a:off x="-2019994" y="2199862"/>
              <a:ext cx="288000" cy="288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Gerader Verbinder 291">
              <a:extLst>
                <a:ext uri="{FF2B5EF4-FFF2-40B4-BE49-F238E27FC236}">
                  <a16:creationId xmlns:a16="http://schemas.microsoft.com/office/drawing/2014/main" id="{BB3F8B21-748B-C164-C2C3-76887BF036C6}"/>
                </a:ext>
              </a:extLst>
            </p:cNvPr>
            <p:cNvCxnSpPr>
              <a:stCxn id="246" idx="0"/>
              <a:endCxn id="235" idx="2"/>
            </p:cNvCxnSpPr>
            <p:nvPr/>
          </p:nvCxnSpPr>
          <p:spPr bwMode="gray">
            <a:xfrm>
              <a:off x="-2019994" y="2487862"/>
              <a:ext cx="0" cy="1152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Gerader Verbinder 293">
              <a:extLst>
                <a:ext uri="{FF2B5EF4-FFF2-40B4-BE49-F238E27FC236}">
                  <a16:creationId xmlns:a16="http://schemas.microsoft.com/office/drawing/2014/main" id="{E90A8660-9541-4796-E2A0-298772A3B4DA}"/>
                </a:ext>
              </a:extLst>
            </p:cNvPr>
            <p:cNvCxnSpPr>
              <a:cxnSpLocks/>
              <a:stCxn id="235" idx="2"/>
              <a:endCxn id="248" idx="2"/>
            </p:cNvCxnSpPr>
            <p:nvPr/>
          </p:nvCxnSpPr>
          <p:spPr bwMode="gray">
            <a:xfrm flipV="1">
              <a:off x="-2019994" y="3351862"/>
              <a:ext cx="288000" cy="288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Gerader Verbinder 295">
              <a:extLst>
                <a:ext uri="{FF2B5EF4-FFF2-40B4-BE49-F238E27FC236}">
                  <a16:creationId xmlns:a16="http://schemas.microsoft.com/office/drawing/2014/main" id="{7B88A767-EFBF-DD19-4D54-ADC420D8A774}"/>
                </a:ext>
              </a:extLst>
            </p:cNvPr>
            <p:cNvCxnSpPr>
              <a:cxnSpLocks/>
              <a:stCxn id="259" idx="1"/>
              <a:endCxn id="248" idx="2"/>
            </p:cNvCxnSpPr>
            <p:nvPr/>
          </p:nvCxnSpPr>
          <p:spPr bwMode="gray">
            <a:xfrm>
              <a:off x="-1731994" y="2199862"/>
              <a:ext cx="0" cy="1152000"/>
            </a:xfrm>
            <a:prstGeom prst="line">
              <a:avLst/>
            </a:prstGeom>
            <a:ln w="19050" cap="rnd">
              <a:solidFill>
                <a:schemeClr val="bg1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5" name="Gruppieren 274">
            <a:extLst>
              <a:ext uri="{FF2B5EF4-FFF2-40B4-BE49-F238E27FC236}">
                <a16:creationId xmlns:a16="http://schemas.microsoft.com/office/drawing/2014/main" id="{7BA7C794-7E74-4823-AE75-33D19B6CBB7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1980000"/>
            <a:ext cx="1440000" cy="1332000"/>
            <a:chOff x="9544957" y="-1727916"/>
            <a:chExt cx="1440000" cy="1332000"/>
          </a:xfrm>
        </p:grpSpPr>
        <p:cxnSp>
          <p:nvCxnSpPr>
            <p:cNvPr id="276" name="Gerader Verbinder 275">
              <a:extLst>
                <a:ext uri="{FF2B5EF4-FFF2-40B4-BE49-F238E27FC236}">
                  <a16:creationId xmlns:a16="http://schemas.microsoft.com/office/drawing/2014/main" id="{08D32E69-DF3A-DC97-399E-CDA0BF0C72B7}"/>
                </a:ext>
              </a:extLst>
            </p:cNvPr>
            <p:cNvCxnSpPr/>
            <p:nvPr/>
          </p:nvCxnSpPr>
          <p:spPr bwMode="gray">
            <a:xfrm>
              <a:off x="9544957" y="-395916"/>
              <a:ext cx="1008000" cy="0"/>
            </a:xfrm>
            <a:prstGeom prst="line">
              <a:avLst/>
            </a:prstGeom>
            <a:ln w="19050" cap="rnd">
              <a:solidFill>
                <a:schemeClr val="accent6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Gerader Verbinder 276">
              <a:extLst>
                <a:ext uri="{FF2B5EF4-FFF2-40B4-BE49-F238E27FC236}">
                  <a16:creationId xmlns:a16="http://schemas.microsoft.com/office/drawing/2014/main" id="{5651F5F6-94F3-C85A-5736-9A26A8F20E5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984957" y="-1727916"/>
              <a:ext cx="0" cy="1044000"/>
            </a:xfrm>
            <a:prstGeom prst="line">
              <a:avLst/>
            </a:prstGeom>
            <a:ln w="19050" cap="rnd">
              <a:solidFill>
                <a:schemeClr val="accent6"/>
              </a:solidFill>
              <a:headEnd type="triangl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Gerader Verbinder 277">
              <a:extLst>
                <a:ext uri="{FF2B5EF4-FFF2-40B4-BE49-F238E27FC236}">
                  <a16:creationId xmlns:a16="http://schemas.microsoft.com/office/drawing/2014/main" id="{EB82AE81-348F-7771-BA2F-643F8046C039}"/>
                </a:ext>
              </a:extLst>
            </p:cNvPr>
            <p:cNvCxnSpPr>
              <a:cxnSpLocks noChangeAspect="1"/>
              <a:endCxn id="248" idx="2"/>
            </p:cNvCxnSpPr>
            <p:nvPr/>
          </p:nvCxnSpPr>
          <p:spPr bwMode="gray">
            <a:xfrm flipV="1">
              <a:off x="10769463" y="-683916"/>
              <a:ext cx="215494" cy="214329"/>
            </a:xfrm>
            <a:prstGeom prst="line">
              <a:avLst/>
            </a:prstGeom>
            <a:ln w="19050" cap="rnd">
              <a:solidFill>
                <a:schemeClr val="accent6"/>
              </a:solidFill>
              <a:headEnd type="triangl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Textfeld 186">
            <a:extLst>
              <a:ext uri="{FF2B5EF4-FFF2-40B4-BE49-F238E27FC236}">
                <a16:creationId xmlns:a16="http://schemas.microsoft.com/office/drawing/2014/main" id="{66B1E919-D2E8-9813-EA16-DE681A765683}"/>
              </a:ext>
            </a:extLst>
          </p:cNvPr>
          <p:cNvSpPr txBox="1"/>
          <p:nvPr/>
        </p:nvSpPr>
        <p:spPr bwMode="gray">
          <a:xfrm>
            <a:off x="2077200" y="2426274"/>
            <a:ext cx="390363" cy="151452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200" b="1" dirty="0">
                <a:solidFill>
                  <a:schemeClr val="tx2"/>
                </a:solidFill>
                <a:latin typeface="+mj-lt"/>
              </a:rPr>
              <a:t>Markt</a:t>
            </a:r>
          </a:p>
        </p:txBody>
      </p:sp>
      <p:grpSp>
        <p:nvGrpSpPr>
          <p:cNvPr id="757" name="Gruppieren 756">
            <a:extLst>
              <a:ext uri="{FF2B5EF4-FFF2-40B4-BE49-F238E27FC236}">
                <a16:creationId xmlns:a16="http://schemas.microsoft.com/office/drawing/2014/main" id="{114A5518-F1A9-6744-997D-41B8E9AD5A6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387171" y="1872000"/>
            <a:ext cx="1440000" cy="1440000"/>
            <a:chOff x="4679496" y="1872000"/>
            <a:chExt cx="1440000" cy="1440000"/>
          </a:xfrm>
        </p:grpSpPr>
        <p:grpSp>
          <p:nvGrpSpPr>
            <p:cNvPr id="306" name="Gruppieren 305">
              <a:extLst>
                <a:ext uri="{FF2B5EF4-FFF2-40B4-BE49-F238E27FC236}">
                  <a16:creationId xmlns:a16="http://schemas.microsoft.com/office/drawing/2014/main" id="{928F1CC6-3C69-6A82-8688-173C07E42A1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679496" y="1872000"/>
              <a:ext cx="1440000" cy="1440000"/>
              <a:chOff x="9544957" y="-1835916"/>
              <a:chExt cx="1440000" cy="1440000"/>
            </a:xfrm>
          </p:grpSpPr>
          <p:sp>
            <p:nvSpPr>
              <p:cNvPr id="308" name="Freihandform: Form 307">
                <a:extLst>
                  <a:ext uri="{FF2B5EF4-FFF2-40B4-BE49-F238E27FC236}">
                    <a16:creationId xmlns:a16="http://schemas.microsoft.com/office/drawing/2014/main" id="{7F6F1269-30B4-8AB9-93ED-F2F17C79F481}"/>
                  </a:ext>
                </a:extLst>
              </p:cNvPr>
              <p:cNvSpPr/>
              <p:nvPr/>
            </p:nvSpPr>
            <p:spPr bwMode="gray">
              <a:xfrm>
                <a:off x="10264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09" name="Freihandform: Form 308">
                <a:extLst>
                  <a:ext uri="{FF2B5EF4-FFF2-40B4-BE49-F238E27FC236}">
                    <a16:creationId xmlns:a16="http://schemas.microsoft.com/office/drawing/2014/main" id="{EA0BB103-A800-C6FA-18F6-BFB34407A0C8}"/>
                  </a:ext>
                </a:extLst>
              </p:cNvPr>
              <p:cNvSpPr/>
              <p:nvPr/>
            </p:nvSpPr>
            <p:spPr bwMode="gray">
              <a:xfrm>
                <a:off x="9688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10" name="Freihandform: Form 309">
                <a:extLst>
                  <a:ext uri="{FF2B5EF4-FFF2-40B4-BE49-F238E27FC236}">
                    <a16:creationId xmlns:a16="http://schemas.microsoft.com/office/drawing/2014/main" id="{7E22E933-F230-8EA9-9260-DA1B76DEBFF2}"/>
                  </a:ext>
                </a:extLst>
              </p:cNvPr>
              <p:cNvSpPr/>
              <p:nvPr/>
            </p:nvSpPr>
            <p:spPr bwMode="gray">
              <a:xfrm>
                <a:off x="10264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11" name="Freihandform: Form 310">
                <a:extLst>
                  <a:ext uri="{FF2B5EF4-FFF2-40B4-BE49-F238E27FC236}">
                    <a16:creationId xmlns:a16="http://schemas.microsoft.com/office/drawing/2014/main" id="{DC011E15-A9B5-3B71-14B1-AA1DF40FEFA5}"/>
                  </a:ext>
                </a:extLst>
              </p:cNvPr>
              <p:cNvSpPr/>
              <p:nvPr/>
            </p:nvSpPr>
            <p:spPr bwMode="gray">
              <a:xfrm>
                <a:off x="9544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12" name="Freihandform: Form 311">
                <a:extLst>
                  <a:ext uri="{FF2B5EF4-FFF2-40B4-BE49-F238E27FC236}">
                    <a16:creationId xmlns:a16="http://schemas.microsoft.com/office/drawing/2014/main" id="{8784547A-F121-E41F-B6D2-664FA09E0D8D}"/>
                  </a:ext>
                </a:extLst>
              </p:cNvPr>
              <p:cNvSpPr/>
              <p:nvPr/>
            </p:nvSpPr>
            <p:spPr bwMode="gray">
              <a:xfrm>
                <a:off x="10120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13" name="Freihandform: Form 312">
                <a:extLst>
                  <a:ext uri="{FF2B5EF4-FFF2-40B4-BE49-F238E27FC236}">
                    <a16:creationId xmlns:a16="http://schemas.microsoft.com/office/drawing/2014/main" id="{B29D0123-131B-C8CA-B104-670B883981B9}"/>
                  </a:ext>
                </a:extLst>
              </p:cNvPr>
              <p:cNvSpPr/>
              <p:nvPr/>
            </p:nvSpPr>
            <p:spPr bwMode="gray">
              <a:xfrm>
                <a:off x="9544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14" name="Freihandform: Form 313">
                <a:extLst>
                  <a:ext uri="{FF2B5EF4-FFF2-40B4-BE49-F238E27FC236}">
                    <a16:creationId xmlns:a16="http://schemas.microsoft.com/office/drawing/2014/main" id="{7644427E-1F73-E93A-D8C7-CF4582ED31C3}"/>
                  </a:ext>
                </a:extLst>
              </p:cNvPr>
              <p:cNvSpPr/>
              <p:nvPr/>
            </p:nvSpPr>
            <p:spPr bwMode="gray">
              <a:xfrm>
                <a:off x="10120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15" name="Freihandform: Form 314">
                <a:extLst>
                  <a:ext uri="{FF2B5EF4-FFF2-40B4-BE49-F238E27FC236}">
                    <a16:creationId xmlns:a16="http://schemas.microsoft.com/office/drawing/2014/main" id="{89429AE4-22DE-A3FF-25AC-4AE0AE34A80D}"/>
                  </a:ext>
                </a:extLst>
              </p:cNvPr>
              <p:cNvSpPr/>
              <p:nvPr/>
            </p:nvSpPr>
            <p:spPr bwMode="gray">
              <a:xfrm>
                <a:off x="9544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16" name="Freihandform: Form 315">
                <a:extLst>
                  <a:ext uri="{FF2B5EF4-FFF2-40B4-BE49-F238E27FC236}">
                    <a16:creationId xmlns:a16="http://schemas.microsoft.com/office/drawing/2014/main" id="{469B7013-8F2B-A2F2-0B30-475E0E16D3D0}"/>
                  </a:ext>
                </a:extLst>
              </p:cNvPr>
              <p:cNvSpPr/>
              <p:nvPr/>
            </p:nvSpPr>
            <p:spPr bwMode="gray">
              <a:xfrm>
                <a:off x="10120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17" name="Freihandform: Form 316">
                <a:extLst>
                  <a:ext uri="{FF2B5EF4-FFF2-40B4-BE49-F238E27FC236}">
                    <a16:creationId xmlns:a16="http://schemas.microsoft.com/office/drawing/2014/main" id="{DA3BB81D-BCC9-7154-D64C-649B4727612C}"/>
                  </a:ext>
                </a:extLst>
              </p:cNvPr>
              <p:cNvSpPr/>
              <p:nvPr/>
            </p:nvSpPr>
            <p:spPr bwMode="gray">
              <a:xfrm>
                <a:off x="9544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18" name="Freihandform: Form 317">
                <a:extLst>
                  <a:ext uri="{FF2B5EF4-FFF2-40B4-BE49-F238E27FC236}">
                    <a16:creationId xmlns:a16="http://schemas.microsoft.com/office/drawing/2014/main" id="{B1891514-3D21-B016-6A2F-3B241125B1BA}"/>
                  </a:ext>
                </a:extLst>
              </p:cNvPr>
              <p:cNvSpPr/>
              <p:nvPr/>
            </p:nvSpPr>
            <p:spPr bwMode="gray">
              <a:xfrm>
                <a:off x="10120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19" name="Freihandform: Form 318">
                <a:extLst>
                  <a:ext uri="{FF2B5EF4-FFF2-40B4-BE49-F238E27FC236}">
                    <a16:creationId xmlns:a16="http://schemas.microsoft.com/office/drawing/2014/main" id="{5EE96264-E91D-72AE-0A22-3121A66BB9B7}"/>
                  </a:ext>
                </a:extLst>
              </p:cNvPr>
              <p:cNvSpPr/>
              <p:nvPr/>
            </p:nvSpPr>
            <p:spPr bwMode="gray">
              <a:xfrm>
                <a:off x="10696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20" name="Freihandform: Form 319">
                <a:extLst>
                  <a:ext uri="{FF2B5EF4-FFF2-40B4-BE49-F238E27FC236}">
                    <a16:creationId xmlns:a16="http://schemas.microsoft.com/office/drawing/2014/main" id="{E21C8066-FC78-B38E-6E87-D2FED401744F}"/>
                  </a:ext>
                </a:extLst>
              </p:cNvPr>
              <p:cNvSpPr/>
              <p:nvPr/>
            </p:nvSpPr>
            <p:spPr bwMode="gray">
              <a:xfrm>
                <a:off x="10120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21" name="Freihandform: Form 320">
                <a:extLst>
                  <a:ext uri="{FF2B5EF4-FFF2-40B4-BE49-F238E27FC236}">
                    <a16:creationId xmlns:a16="http://schemas.microsoft.com/office/drawing/2014/main" id="{FDF983B8-7EF4-915B-5413-F175A85AD7D1}"/>
                  </a:ext>
                </a:extLst>
              </p:cNvPr>
              <p:cNvSpPr/>
              <p:nvPr/>
            </p:nvSpPr>
            <p:spPr bwMode="gray">
              <a:xfrm>
                <a:off x="10696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22" name="Freihandform: Form 321">
                <a:extLst>
                  <a:ext uri="{FF2B5EF4-FFF2-40B4-BE49-F238E27FC236}">
                    <a16:creationId xmlns:a16="http://schemas.microsoft.com/office/drawing/2014/main" id="{2007CBD5-A697-0106-C045-CF9D5112EC85}"/>
                  </a:ext>
                </a:extLst>
              </p:cNvPr>
              <p:cNvSpPr/>
              <p:nvPr/>
            </p:nvSpPr>
            <p:spPr bwMode="gray">
              <a:xfrm>
                <a:off x="9544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23" name="Freihandform: Form 322">
                <a:extLst>
                  <a:ext uri="{FF2B5EF4-FFF2-40B4-BE49-F238E27FC236}">
                    <a16:creationId xmlns:a16="http://schemas.microsoft.com/office/drawing/2014/main" id="{71E7FAC1-2D89-1154-ECF5-0247C8200892}"/>
                  </a:ext>
                </a:extLst>
              </p:cNvPr>
              <p:cNvSpPr/>
              <p:nvPr/>
            </p:nvSpPr>
            <p:spPr bwMode="gray">
              <a:xfrm>
                <a:off x="10696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25" name="Freihandform: Form 324">
                <a:extLst>
                  <a:ext uri="{FF2B5EF4-FFF2-40B4-BE49-F238E27FC236}">
                    <a16:creationId xmlns:a16="http://schemas.microsoft.com/office/drawing/2014/main" id="{EBEDA558-71EC-3C02-1738-F2B2E2D1209E}"/>
                  </a:ext>
                </a:extLst>
              </p:cNvPr>
              <p:cNvSpPr/>
              <p:nvPr/>
            </p:nvSpPr>
            <p:spPr bwMode="gray">
              <a:xfrm>
                <a:off x="10408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26" name="Freihandform: Form 325">
                <a:extLst>
                  <a:ext uri="{FF2B5EF4-FFF2-40B4-BE49-F238E27FC236}">
                    <a16:creationId xmlns:a16="http://schemas.microsoft.com/office/drawing/2014/main" id="{020DF9D6-B2BC-2E06-98CE-9CB0E131C8E8}"/>
                  </a:ext>
                </a:extLst>
              </p:cNvPr>
              <p:cNvSpPr/>
              <p:nvPr/>
            </p:nvSpPr>
            <p:spPr bwMode="gray">
              <a:xfrm>
                <a:off x="9832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27" name="Freihandform: Form 326">
                <a:extLst>
                  <a:ext uri="{FF2B5EF4-FFF2-40B4-BE49-F238E27FC236}">
                    <a16:creationId xmlns:a16="http://schemas.microsoft.com/office/drawing/2014/main" id="{B00F8C57-FA1F-E64E-35C6-68EDAE850C6B}"/>
                  </a:ext>
                </a:extLst>
              </p:cNvPr>
              <p:cNvSpPr/>
              <p:nvPr/>
            </p:nvSpPr>
            <p:spPr bwMode="gray">
              <a:xfrm>
                <a:off x="10408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28" name="Freihandform: Form 327">
                <a:extLst>
                  <a:ext uri="{FF2B5EF4-FFF2-40B4-BE49-F238E27FC236}">
                    <a16:creationId xmlns:a16="http://schemas.microsoft.com/office/drawing/2014/main" id="{373E5977-D3AE-656A-D19F-28BCEDD81627}"/>
                  </a:ext>
                </a:extLst>
              </p:cNvPr>
              <p:cNvSpPr/>
              <p:nvPr/>
            </p:nvSpPr>
            <p:spPr bwMode="gray">
              <a:xfrm>
                <a:off x="9688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29" name="Freihandform: Form 328">
                <a:extLst>
                  <a:ext uri="{FF2B5EF4-FFF2-40B4-BE49-F238E27FC236}">
                    <a16:creationId xmlns:a16="http://schemas.microsoft.com/office/drawing/2014/main" id="{7AEEB05C-2A82-F15F-EFDA-4847388A771D}"/>
                  </a:ext>
                </a:extLst>
              </p:cNvPr>
              <p:cNvSpPr/>
              <p:nvPr/>
            </p:nvSpPr>
            <p:spPr bwMode="gray">
              <a:xfrm>
                <a:off x="10264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30" name="Freihandform: Form 329">
                <a:extLst>
                  <a:ext uri="{FF2B5EF4-FFF2-40B4-BE49-F238E27FC236}">
                    <a16:creationId xmlns:a16="http://schemas.microsoft.com/office/drawing/2014/main" id="{A1B2EBED-48F0-4DA5-975A-8F4E7411E1CF}"/>
                  </a:ext>
                </a:extLst>
              </p:cNvPr>
              <p:cNvSpPr/>
              <p:nvPr/>
            </p:nvSpPr>
            <p:spPr bwMode="gray">
              <a:xfrm>
                <a:off x="9688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31" name="Freihandform: Form 330">
                <a:extLst>
                  <a:ext uri="{FF2B5EF4-FFF2-40B4-BE49-F238E27FC236}">
                    <a16:creationId xmlns:a16="http://schemas.microsoft.com/office/drawing/2014/main" id="{730C0D89-838D-6F9C-79F4-BEB8F1433DA7}"/>
                  </a:ext>
                </a:extLst>
              </p:cNvPr>
              <p:cNvSpPr/>
              <p:nvPr/>
            </p:nvSpPr>
            <p:spPr bwMode="gray">
              <a:xfrm>
                <a:off x="10264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32" name="Freihandform: Form 331">
                <a:extLst>
                  <a:ext uri="{FF2B5EF4-FFF2-40B4-BE49-F238E27FC236}">
                    <a16:creationId xmlns:a16="http://schemas.microsoft.com/office/drawing/2014/main" id="{38CCF944-390F-33B8-ABC0-CEB8D9DA68DC}"/>
                  </a:ext>
                </a:extLst>
              </p:cNvPr>
              <p:cNvSpPr/>
              <p:nvPr/>
            </p:nvSpPr>
            <p:spPr bwMode="gray">
              <a:xfrm>
                <a:off x="10840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33" name="Freihandform: Form 332">
                <a:extLst>
                  <a:ext uri="{FF2B5EF4-FFF2-40B4-BE49-F238E27FC236}">
                    <a16:creationId xmlns:a16="http://schemas.microsoft.com/office/drawing/2014/main" id="{4D3C2DDF-56E4-DD6D-5094-63D956875048}"/>
                  </a:ext>
                </a:extLst>
              </p:cNvPr>
              <p:cNvSpPr/>
              <p:nvPr/>
            </p:nvSpPr>
            <p:spPr bwMode="gray">
              <a:xfrm>
                <a:off x="10264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34" name="Freihandform: Form 333">
                <a:extLst>
                  <a:ext uri="{FF2B5EF4-FFF2-40B4-BE49-F238E27FC236}">
                    <a16:creationId xmlns:a16="http://schemas.microsoft.com/office/drawing/2014/main" id="{95D8AAE4-07EF-F7F4-E556-B1B78345A69F}"/>
                  </a:ext>
                </a:extLst>
              </p:cNvPr>
              <p:cNvSpPr/>
              <p:nvPr/>
            </p:nvSpPr>
            <p:spPr bwMode="gray">
              <a:xfrm>
                <a:off x="10840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35" name="Freihandform: Form 334">
                <a:extLst>
                  <a:ext uri="{FF2B5EF4-FFF2-40B4-BE49-F238E27FC236}">
                    <a16:creationId xmlns:a16="http://schemas.microsoft.com/office/drawing/2014/main" id="{A3DEEB23-B7F3-001B-568C-9A713833D2FC}"/>
                  </a:ext>
                </a:extLst>
              </p:cNvPr>
              <p:cNvSpPr/>
              <p:nvPr/>
            </p:nvSpPr>
            <p:spPr bwMode="gray">
              <a:xfrm>
                <a:off x="9688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36" name="Freihandform: Form 335">
                <a:extLst>
                  <a:ext uri="{FF2B5EF4-FFF2-40B4-BE49-F238E27FC236}">
                    <a16:creationId xmlns:a16="http://schemas.microsoft.com/office/drawing/2014/main" id="{229337C8-FF9F-F1D6-DF54-3B6AE269BA38}"/>
                  </a:ext>
                </a:extLst>
              </p:cNvPr>
              <p:cNvSpPr/>
              <p:nvPr/>
            </p:nvSpPr>
            <p:spPr bwMode="gray">
              <a:xfrm>
                <a:off x="10840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07" name="Freihandform: Form 306">
                <a:extLst>
                  <a:ext uri="{FF2B5EF4-FFF2-40B4-BE49-F238E27FC236}">
                    <a16:creationId xmlns:a16="http://schemas.microsoft.com/office/drawing/2014/main" id="{5359ABD1-52DF-7214-6DC3-1E1F7B5972A1}"/>
                  </a:ext>
                </a:extLst>
              </p:cNvPr>
              <p:cNvSpPr/>
              <p:nvPr/>
            </p:nvSpPr>
            <p:spPr bwMode="gray">
              <a:xfrm>
                <a:off x="9688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solidFill>
                <a:schemeClr val="accent3">
                  <a:alpha val="30000"/>
                </a:schemeClr>
              </a:solidFill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324" name="Freihandform: Form 323">
                <a:extLst>
                  <a:ext uri="{FF2B5EF4-FFF2-40B4-BE49-F238E27FC236}">
                    <a16:creationId xmlns:a16="http://schemas.microsoft.com/office/drawing/2014/main" id="{D66B4A55-D0EA-BBE2-BAEE-4008DFEE6896}"/>
                  </a:ext>
                </a:extLst>
              </p:cNvPr>
              <p:cNvSpPr/>
              <p:nvPr/>
            </p:nvSpPr>
            <p:spPr bwMode="gray">
              <a:xfrm>
                <a:off x="9832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</p:grpSp>
        <p:grpSp>
          <p:nvGrpSpPr>
            <p:cNvPr id="337" name="Gruppieren 336">
              <a:extLst>
                <a:ext uri="{FF2B5EF4-FFF2-40B4-BE49-F238E27FC236}">
                  <a16:creationId xmlns:a16="http://schemas.microsoft.com/office/drawing/2014/main" id="{CE224467-7083-D9C8-AB7B-F1DA4211759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679496" y="1872000"/>
              <a:ext cx="1440000" cy="1440000"/>
              <a:chOff x="-3171994" y="2199862"/>
              <a:chExt cx="1440000" cy="1440000"/>
            </a:xfrm>
          </p:grpSpPr>
          <p:cxnSp>
            <p:nvCxnSpPr>
              <p:cNvPr id="338" name="Gerader Verbinder 337">
                <a:extLst>
                  <a:ext uri="{FF2B5EF4-FFF2-40B4-BE49-F238E27FC236}">
                    <a16:creationId xmlns:a16="http://schemas.microsoft.com/office/drawing/2014/main" id="{6D2AF87C-1753-C7C8-FAED-558D90A0DEB3}"/>
                  </a:ext>
                </a:extLst>
              </p:cNvPr>
              <p:cNvCxnSpPr>
                <a:cxnSpLocks/>
                <a:stCxn id="313" idx="0"/>
                <a:endCxn id="326" idx="0"/>
              </p:cNvCxnSpPr>
              <p:nvPr/>
            </p:nvCxnSpPr>
            <p:spPr bwMode="gray">
              <a:xfrm flipV="1">
                <a:off x="-3171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Gerader Verbinder 338">
                <a:extLst>
                  <a:ext uri="{FF2B5EF4-FFF2-40B4-BE49-F238E27FC236}">
                    <a16:creationId xmlns:a16="http://schemas.microsoft.com/office/drawing/2014/main" id="{EC9FD0D9-A908-90C2-C5E6-1E46C98B8611}"/>
                  </a:ext>
                </a:extLst>
              </p:cNvPr>
              <p:cNvCxnSpPr>
                <a:cxnSpLocks/>
                <a:stCxn id="328" idx="1"/>
                <a:endCxn id="327" idx="1"/>
              </p:cNvCxnSpPr>
              <p:nvPr/>
            </p:nvCxnSpPr>
            <p:spPr bwMode="gray">
              <a:xfrm>
                <a:off x="-2883994" y="219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Gerader Verbinder 339">
                <a:extLst>
                  <a:ext uri="{FF2B5EF4-FFF2-40B4-BE49-F238E27FC236}">
                    <a16:creationId xmlns:a16="http://schemas.microsoft.com/office/drawing/2014/main" id="{1E7E1164-79C9-19B5-11E8-50229C252A25}"/>
                  </a:ext>
                </a:extLst>
              </p:cNvPr>
              <p:cNvCxnSpPr>
                <a:cxnSpLocks/>
                <a:stCxn id="313" idx="0"/>
                <a:endCxn id="311" idx="3"/>
              </p:cNvCxnSpPr>
              <p:nvPr/>
            </p:nvCxnSpPr>
            <p:spPr bwMode="gray">
              <a:xfrm>
                <a:off x="-3171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Gerader Verbinder 340">
                <a:extLst>
                  <a:ext uri="{FF2B5EF4-FFF2-40B4-BE49-F238E27FC236}">
                    <a16:creationId xmlns:a16="http://schemas.microsoft.com/office/drawing/2014/main" id="{BBAFFA6B-A953-F807-7B19-E95B99717A42}"/>
                  </a:ext>
                </a:extLst>
              </p:cNvPr>
              <p:cNvCxnSpPr>
                <a:cxnSpLocks/>
                <a:stCxn id="311" idx="3"/>
                <a:endCxn id="312" idx="2"/>
              </p:cNvCxnSpPr>
              <p:nvPr/>
            </p:nvCxnSpPr>
            <p:spPr bwMode="gray">
              <a:xfrm>
                <a:off x="-3171994" y="363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Gerader Verbinder 341">
                <a:extLst>
                  <a:ext uri="{FF2B5EF4-FFF2-40B4-BE49-F238E27FC236}">
                    <a16:creationId xmlns:a16="http://schemas.microsoft.com/office/drawing/2014/main" id="{BB5FF037-374D-4FA5-8766-613651A28E0A}"/>
                  </a:ext>
                </a:extLst>
              </p:cNvPr>
              <p:cNvCxnSpPr>
                <a:cxnSpLocks/>
                <a:stCxn id="315" idx="0"/>
                <a:endCxn id="323" idx="0"/>
              </p:cNvCxnSpPr>
              <p:nvPr/>
            </p:nvCxnSpPr>
            <p:spPr bwMode="gray">
              <a:xfrm>
                <a:off x="-3171994" y="2487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Gerader Verbinder 342">
                <a:extLst>
                  <a:ext uri="{FF2B5EF4-FFF2-40B4-BE49-F238E27FC236}">
                    <a16:creationId xmlns:a16="http://schemas.microsoft.com/office/drawing/2014/main" id="{8BB51A34-44DF-FA2A-F8F8-AB60F6F76760}"/>
                  </a:ext>
                </a:extLst>
              </p:cNvPr>
              <p:cNvCxnSpPr>
                <a:cxnSpLocks/>
                <a:stCxn id="314" idx="1"/>
                <a:endCxn id="327" idx="1"/>
              </p:cNvCxnSpPr>
              <p:nvPr/>
            </p:nvCxnSpPr>
            <p:spPr bwMode="gray">
              <a:xfrm flipV="1">
                <a:off x="-2019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Gerader Verbinder 343">
                <a:extLst>
                  <a:ext uri="{FF2B5EF4-FFF2-40B4-BE49-F238E27FC236}">
                    <a16:creationId xmlns:a16="http://schemas.microsoft.com/office/drawing/2014/main" id="{63A6553F-BB9C-31C0-DD39-4091128A7F56}"/>
                  </a:ext>
                </a:extLst>
              </p:cNvPr>
              <p:cNvCxnSpPr>
                <a:stCxn id="323" idx="0"/>
                <a:endCxn id="312" idx="2"/>
              </p:cNvCxnSpPr>
              <p:nvPr/>
            </p:nvCxnSpPr>
            <p:spPr bwMode="gray">
              <a:xfrm>
                <a:off x="-2019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Gerader Verbinder 344">
                <a:extLst>
                  <a:ext uri="{FF2B5EF4-FFF2-40B4-BE49-F238E27FC236}">
                    <a16:creationId xmlns:a16="http://schemas.microsoft.com/office/drawing/2014/main" id="{525060FF-3F47-5242-DD2F-16B83B423220}"/>
                  </a:ext>
                </a:extLst>
              </p:cNvPr>
              <p:cNvCxnSpPr>
                <a:cxnSpLocks/>
                <a:stCxn id="312" idx="2"/>
                <a:endCxn id="325" idx="2"/>
              </p:cNvCxnSpPr>
              <p:nvPr/>
            </p:nvCxnSpPr>
            <p:spPr bwMode="gray">
              <a:xfrm flipV="1">
                <a:off x="-2019994" y="3351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Gerader Verbinder 345">
                <a:extLst>
                  <a:ext uri="{FF2B5EF4-FFF2-40B4-BE49-F238E27FC236}">
                    <a16:creationId xmlns:a16="http://schemas.microsoft.com/office/drawing/2014/main" id="{BB72A68D-BD7D-210D-D18A-752599E68761}"/>
                  </a:ext>
                </a:extLst>
              </p:cNvPr>
              <p:cNvCxnSpPr>
                <a:cxnSpLocks/>
                <a:stCxn id="336" idx="1"/>
                <a:endCxn id="325" idx="2"/>
              </p:cNvCxnSpPr>
              <p:nvPr/>
            </p:nvCxnSpPr>
            <p:spPr bwMode="gray">
              <a:xfrm>
                <a:off x="-1731994" y="2199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7" name="Gruppieren 616">
              <a:extLst>
                <a:ext uri="{FF2B5EF4-FFF2-40B4-BE49-F238E27FC236}">
                  <a16:creationId xmlns:a16="http://schemas.microsoft.com/office/drawing/2014/main" id="{87AF5080-199A-492F-474B-2CDC4525D96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823496" y="2448000"/>
              <a:ext cx="720000" cy="720000"/>
              <a:chOff x="6460155" y="2448000"/>
              <a:chExt cx="720000" cy="720000"/>
            </a:xfrm>
          </p:grpSpPr>
          <p:cxnSp>
            <p:nvCxnSpPr>
              <p:cNvPr id="618" name="Gerader Verbinder 617">
                <a:extLst>
                  <a:ext uri="{FF2B5EF4-FFF2-40B4-BE49-F238E27FC236}">
                    <a16:creationId xmlns:a16="http://schemas.microsoft.com/office/drawing/2014/main" id="{FC80A8F3-563B-D7CF-1494-2A9E41DF079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Gerader Verbinder 618">
                <a:extLst>
                  <a:ext uri="{FF2B5EF4-FFF2-40B4-BE49-F238E27FC236}">
                    <a16:creationId xmlns:a16="http://schemas.microsoft.com/office/drawing/2014/main" id="{CC3C2988-0CFF-13D3-2258-23BA5C269229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Gerader Verbinder 619">
                <a:extLst>
                  <a:ext uri="{FF2B5EF4-FFF2-40B4-BE49-F238E27FC236}">
                    <a16:creationId xmlns:a16="http://schemas.microsoft.com/office/drawing/2014/main" id="{A1520B08-A937-86CB-8666-01B0529B894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316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Gerader Verbinder 620">
                <a:extLst>
                  <a:ext uri="{FF2B5EF4-FFF2-40B4-BE49-F238E27FC236}">
                    <a16:creationId xmlns:a16="http://schemas.microsoft.com/office/drawing/2014/main" id="{1A3D8051-493E-B3CA-5E2B-55F0F3DA0E79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Gerader Verbinder 621">
                <a:extLst>
                  <a:ext uri="{FF2B5EF4-FFF2-40B4-BE49-F238E27FC236}">
                    <a16:creationId xmlns:a16="http://schemas.microsoft.com/office/drawing/2014/main" id="{7D7A51E2-DDB1-0AFC-5958-9577AE9E856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Gerader Verbinder 622">
                <a:extLst>
                  <a:ext uri="{FF2B5EF4-FFF2-40B4-BE49-F238E27FC236}">
                    <a16:creationId xmlns:a16="http://schemas.microsoft.com/office/drawing/2014/main" id="{DC807461-C7E5-D415-2939-8B7C9DF91FF6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Gerader Verbinder 623">
                <a:extLst>
                  <a:ext uri="{FF2B5EF4-FFF2-40B4-BE49-F238E27FC236}">
                    <a16:creationId xmlns:a16="http://schemas.microsoft.com/office/drawing/2014/main" id="{2F666007-0778-FDE8-255A-D2E63C9F8AC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036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Gerader Verbinder 624">
                <a:extLst>
                  <a:ext uri="{FF2B5EF4-FFF2-40B4-BE49-F238E27FC236}">
                    <a16:creationId xmlns:a16="http://schemas.microsoft.com/office/drawing/2014/main" id="{80D2BAE8-6F60-182D-DBDE-A6CB7DE7BD3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180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Gerader Verbinder 625">
                <a:extLst>
                  <a:ext uri="{FF2B5EF4-FFF2-40B4-BE49-F238E27FC236}">
                    <a16:creationId xmlns:a16="http://schemas.microsoft.com/office/drawing/2014/main" id="{15419B95-7C43-AFE2-0572-D8A391824C6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Gerader Verbinder 626">
                <a:extLst>
                  <a:ext uri="{FF2B5EF4-FFF2-40B4-BE49-F238E27FC236}">
                    <a16:creationId xmlns:a16="http://schemas.microsoft.com/office/drawing/2014/main" id="{AA4495F6-2E20-1793-B67A-0A41C9D2D37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Gerader Verbinder 627">
                <a:extLst>
                  <a:ext uri="{FF2B5EF4-FFF2-40B4-BE49-F238E27FC236}">
                    <a16:creationId xmlns:a16="http://schemas.microsoft.com/office/drawing/2014/main" id="{39788ACE-625B-B2B5-FC99-26E685658D24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3024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Gerader Verbinder 628">
                <a:extLst>
                  <a:ext uri="{FF2B5EF4-FFF2-40B4-BE49-F238E27FC236}">
                    <a16:creationId xmlns:a16="http://schemas.microsoft.com/office/drawing/2014/main" id="{C4B9F393-81F7-DB46-35F5-AB39EFB0AF0B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58" name="Gruppieren 757">
            <a:extLst>
              <a:ext uri="{FF2B5EF4-FFF2-40B4-BE49-F238E27FC236}">
                <a16:creationId xmlns:a16="http://schemas.microsoft.com/office/drawing/2014/main" id="{E806BC94-514A-53FF-B5DC-A6B2508C50D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34272" y="1872000"/>
            <a:ext cx="1440000" cy="1440000"/>
            <a:chOff x="7994196" y="1872000"/>
            <a:chExt cx="1440000" cy="1440000"/>
          </a:xfrm>
        </p:grpSpPr>
        <p:grpSp>
          <p:nvGrpSpPr>
            <p:cNvPr id="427" name="Gruppieren 426">
              <a:extLst>
                <a:ext uri="{FF2B5EF4-FFF2-40B4-BE49-F238E27FC236}">
                  <a16:creationId xmlns:a16="http://schemas.microsoft.com/office/drawing/2014/main" id="{9EF0C76C-C8C2-695F-3514-49AE0A88920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994196" y="1872000"/>
              <a:ext cx="1440000" cy="1440000"/>
              <a:chOff x="9544957" y="-1835916"/>
              <a:chExt cx="1440000" cy="1440000"/>
            </a:xfrm>
          </p:grpSpPr>
          <p:sp>
            <p:nvSpPr>
              <p:cNvPr id="428" name="Freihandform: Form 427">
                <a:extLst>
                  <a:ext uri="{FF2B5EF4-FFF2-40B4-BE49-F238E27FC236}">
                    <a16:creationId xmlns:a16="http://schemas.microsoft.com/office/drawing/2014/main" id="{D1F75B2F-2F69-843D-1D6C-38CEA5BE35CB}"/>
                  </a:ext>
                </a:extLst>
              </p:cNvPr>
              <p:cNvSpPr/>
              <p:nvPr/>
            </p:nvSpPr>
            <p:spPr bwMode="gray">
              <a:xfrm>
                <a:off x="10264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29" name="Freihandform: Form 428">
                <a:extLst>
                  <a:ext uri="{FF2B5EF4-FFF2-40B4-BE49-F238E27FC236}">
                    <a16:creationId xmlns:a16="http://schemas.microsoft.com/office/drawing/2014/main" id="{FF15E83B-D74A-3588-BF6F-B768F68F09BA}"/>
                  </a:ext>
                </a:extLst>
              </p:cNvPr>
              <p:cNvSpPr/>
              <p:nvPr/>
            </p:nvSpPr>
            <p:spPr bwMode="gray">
              <a:xfrm>
                <a:off x="9688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solidFill>
                <a:schemeClr val="accent3">
                  <a:alpha val="30000"/>
                </a:schemeClr>
              </a:solidFill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30" name="Freihandform: Form 429">
                <a:extLst>
                  <a:ext uri="{FF2B5EF4-FFF2-40B4-BE49-F238E27FC236}">
                    <a16:creationId xmlns:a16="http://schemas.microsoft.com/office/drawing/2014/main" id="{2F2518F0-C582-2DE1-2187-DCDA3E2B3795}"/>
                  </a:ext>
                </a:extLst>
              </p:cNvPr>
              <p:cNvSpPr/>
              <p:nvPr/>
            </p:nvSpPr>
            <p:spPr bwMode="gray">
              <a:xfrm>
                <a:off x="10264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31" name="Freihandform: Form 430">
                <a:extLst>
                  <a:ext uri="{FF2B5EF4-FFF2-40B4-BE49-F238E27FC236}">
                    <a16:creationId xmlns:a16="http://schemas.microsoft.com/office/drawing/2014/main" id="{AA9F72F7-0532-9B36-1F71-C6D3AD88D55B}"/>
                  </a:ext>
                </a:extLst>
              </p:cNvPr>
              <p:cNvSpPr/>
              <p:nvPr/>
            </p:nvSpPr>
            <p:spPr bwMode="gray">
              <a:xfrm>
                <a:off x="9544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32" name="Freihandform: Form 431">
                <a:extLst>
                  <a:ext uri="{FF2B5EF4-FFF2-40B4-BE49-F238E27FC236}">
                    <a16:creationId xmlns:a16="http://schemas.microsoft.com/office/drawing/2014/main" id="{53E51BA4-208B-8D5F-D56A-F10D628A7C4A}"/>
                  </a:ext>
                </a:extLst>
              </p:cNvPr>
              <p:cNvSpPr/>
              <p:nvPr/>
            </p:nvSpPr>
            <p:spPr bwMode="gray">
              <a:xfrm>
                <a:off x="10120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33" name="Freihandform: Form 432">
                <a:extLst>
                  <a:ext uri="{FF2B5EF4-FFF2-40B4-BE49-F238E27FC236}">
                    <a16:creationId xmlns:a16="http://schemas.microsoft.com/office/drawing/2014/main" id="{872223DD-CF31-92B7-FB82-CE143FB132F7}"/>
                  </a:ext>
                </a:extLst>
              </p:cNvPr>
              <p:cNvSpPr/>
              <p:nvPr/>
            </p:nvSpPr>
            <p:spPr bwMode="gray">
              <a:xfrm>
                <a:off x="9544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34" name="Freihandform: Form 433">
                <a:extLst>
                  <a:ext uri="{FF2B5EF4-FFF2-40B4-BE49-F238E27FC236}">
                    <a16:creationId xmlns:a16="http://schemas.microsoft.com/office/drawing/2014/main" id="{DFD2FEE8-6140-EB0A-6EB1-13500EDA0805}"/>
                  </a:ext>
                </a:extLst>
              </p:cNvPr>
              <p:cNvSpPr/>
              <p:nvPr/>
            </p:nvSpPr>
            <p:spPr bwMode="gray">
              <a:xfrm>
                <a:off x="10120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35" name="Freihandform: Form 434">
                <a:extLst>
                  <a:ext uri="{FF2B5EF4-FFF2-40B4-BE49-F238E27FC236}">
                    <a16:creationId xmlns:a16="http://schemas.microsoft.com/office/drawing/2014/main" id="{E34CE06F-BE39-BAF0-CC1A-A86125B1FE25}"/>
                  </a:ext>
                </a:extLst>
              </p:cNvPr>
              <p:cNvSpPr/>
              <p:nvPr/>
            </p:nvSpPr>
            <p:spPr bwMode="gray">
              <a:xfrm>
                <a:off x="9544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36" name="Freihandform: Form 435">
                <a:extLst>
                  <a:ext uri="{FF2B5EF4-FFF2-40B4-BE49-F238E27FC236}">
                    <a16:creationId xmlns:a16="http://schemas.microsoft.com/office/drawing/2014/main" id="{331F8C4D-47C8-51AC-9B51-6641CAA94194}"/>
                  </a:ext>
                </a:extLst>
              </p:cNvPr>
              <p:cNvSpPr/>
              <p:nvPr/>
            </p:nvSpPr>
            <p:spPr bwMode="gray">
              <a:xfrm>
                <a:off x="10120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37" name="Freihandform: Form 436">
                <a:extLst>
                  <a:ext uri="{FF2B5EF4-FFF2-40B4-BE49-F238E27FC236}">
                    <a16:creationId xmlns:a16="http://schemas.microsoft.com/office/drawing/2014/main" id="{35385928-8757-BCC2-E68C-8728A8B8B6F3}"/>
                  </a:ext>
                </a:extLst>
              </p:cNvPr>
              <p:cNvSpPr/>
              <p:nvPr/>
            </p:nvSpPr>
            <p:spPr bwMode="gray">
              <a:xfrm>
                <a:off x="9544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38" name="Freihandform: Form 437">
                <a:extLst>
                  <a:ext uri="{FF2B5EF4-FFF2-40B4-BE49-F238E27FC236}">
                    <a16:creationId xmlns:a16="http://schemas.microsoft.com/office/drawing/2014/main" id="{2C18E424-2DB8-CF56-A37A-44E6432806B0}"/>
                  </a:ext>
                </a:extLst>
              </p:cNvPr>
              <p:cNvSpPr/>
              <p:nvPr/>
            </p:nvSpPr>
            <p:spPr bwMode="gray">
              <a:xfrm>
                <a:off x="10120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39" name="Freihandform: Form 438">
                <a:extLst>
                  <a:ext uri="{FF2B5EF4-FFF2-40B4-BE49-F238E27FC236}">
                    <a16:creationId xmlns:a16="http://schemas.microsoft.com/office/drawing/2014/main" id="{29A46C53-10CC-AB12-B104-6D6A3B900DAD}"/>
                  </a:ext>
                </a:extLst>
              </p:cNvPr>
              <p:cNvSpPr/>
              <p:nvPr/>
            </p:nvSpPr>
            <p:spPr bwMode="gray">
              <a:xfrm>
                <a:off x="10696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40" name="Freihandform: Form 439">
                <a:extLst>
                  <a:ext uri="{FF2B5EF4-FFF2-40B4-BE49-F238E27FC236}">
                    <a16:creationId xmlns:a16="http://schemas.microsoft.com/office/drawing/2014/main" id="{D2AA48FF-7259-ABAF-63D0-83C55F78B278}"/>
                  </a:ext>
                </a:extLst>
              </p:cNvPr>
              <p:cNvSpPr/>
              <p:nvPr/>
            </p:nvSpPr>
            <p:spPr bwMode="gray">
              <a:xfrm>
                <a:off x="10120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41" name="Freihandform: Form 440">
                <a:extLst>
                  <a:ext uri="{FF2B5EF4-FFF2-40B4-BE49-F238E27FC236}">
                    <a16:creationId xmlns:a16="http://schemas.microsoft.com/office/drawing/2014/main" id="{64D7A37C-B13F-488E-FA23-0A80E7B5CC45}"/>
                  </a:ext>
                </a:extLst>
              </p:cNvPr>
              <p:cNvSpPr/>
              <p:nvPr/>
            </p:nvSpPr>
            <p:spPr bwMode="gray">
              <a:xfrm>
                <a:off x="10696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42" name="Freihandform: Form 441">
                <a:extLst>
                  <a:ext uri="{FF2B5EF4-FFF2-40B4-BE49-F238E27FC236}">
                    <a16:creationId xmlns:a16="http://schemas.microsoft.com/office/drawing/2014/main" id="{1E0A4E49-E323-CB91-682F-913AA93F0587}"/>
                  </a:ext>
                </a:extLst>
              </p:cNvPr>
              <p:cNvSpPr/>
              <p:nvPr/>
            </p:nvSpPr>
            <p:spPr bwMode="gray">
              <a:xfrm>
                <a:off x="9544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43" name="Freihandform: Form 442">
                <a:extLst>
                  <a:ext uri="{FF2B5EF4-FFF2-40B4-BE49-F238E27FC236}">
                    <a16:creationId xmlns:a16="http://schemas.microsoft.com/office/drawing/2014/main" id="{18ACA804-95DC-F6B8-EA0F-CDC2C4CDD032}"/>
                  </a:ext>
                </a:extLst>
              </p:cNvPr>
              <p:cNvSpPr/>
              <p:nvPr/>
            </p:nvSpPr>
            <p:spPr bwMode="gray">
              <a:xfrm>
                <a:off x="10696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44" name="Freihandform: Form 443">
                <a:extLst>
                  <a:ext uri="{FF2B5EF4-FFF2-40B4-BE49-F238E27FC236}">
                    <a16:creationId xmlns:a16="http://schemas.microsoft.com/office/drawing/2014/main" id="{898CA9F5-4614-DBB0-5320-5A7554366851}"/>
                  </a:ext>
                </a:extLst>
              </p:cNvPr>
              <p:cNvSpPr/>
              <p:nvPr/>
            </p:nvSpPr>
            <p:spPr bwMode="gray">
              <a:xfrm>
                <a:off x="10408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45" name="Freihandform: Form 444">
                <a:extLst>
                  <a:ext uri="{FF2B5EF4-FFF2-40B4-BE49-F238E27FC236}">
                    <a16:creationId xmlns:a16="http://schemas.microsoft.com/office/drawing/2014/main" id="{B1ADD494-095F-2DED-CE59-C477BB5CC6B5}"/>
                  </a:ext>
                </a:extLst>
              </p:cNvPr>
              <p:cNvSpPr/>
              <p:nvPr/>
            </p:nvSpPr>
            <p:spPr bwMode="gray">
              <a:xfrm>
                <a:off x="9832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46" name="Freihandform: Form 445">
                <a:extLst>
                  <a:ext uri="{FF2B5EF4-FFF2-40B4-BE49-F238E27FC236}">
                    <a16:creationId xmlns:a16="http://schemas.microsoft.com/office/drawing/2014/main" id="{BD0983A5-6E4D-72BA-6491-4203AD7A5864}"/>
                  </a:ext>
                </a:extLst>
              </p:cNvPr>
              <p:cNvSpPr/>
              <p:nvPr/>
            </p:nvSpPr>
            <p:spPr bwMode="gray">
              <a:xfrm>
                <a:off x="10408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47" name="Freihandform: Form 446">
                <a:extLst>
                  <a:ext uri="{FF2B5EF4-FFF2-40B4-BE49-F238E27FC236}">
                    <a16:creationId xmlns:a16="http://schemas.microsoft.com/office/drawing/2014/main" id="{E380E3E7-5499-9CD1-E841-DA2FBE95E779}"/>
                  </a:ext>
                </a:extLst>
              </p:cNvPr>
              <p:cNvSpPr/>
              <p:nvPr/>
            </p:nvSpPr>
            <p:spPr bwMode="gray">
              <a:xfrm>
                <a:off x="9688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48" name="Freihandform: Form 447">
                <a:extLst>
                  <a:ext uri="{FF2B5EF4-FFF2-40B4-BE49-F238E27FC236}">
                    <a16:creationId xmlns:a16="http://schemas.microsoft.com/office/drawing/2014/main" id="{A608A60E-5CCD-72DE-50CE-9E7FEFDF211D}"/>
                  </a:ext>
                </a:extLst>
              </p:cNvPr>
              <p:cNvSpPr/>
              <p:nvPr/>
            </p:nvSpPr>
            <p:spPr bwMode="gray">
              <a:xfrm>
                <a:off x="10264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49" name="Freihandform: Form 448">
                <a:extLst>
                  <a:ext uri="{FF2B5EF4-FFF2-40B4-BE49-F238E27FC236}">
                    <a16:creationId xmlns:a16="http://schemas.microsoft.com/office/drawing/2014/main" id="{C6FA86DC-EDB7-8992-1ADA-0E7D53C2F62A}"/>
                  </a:ext>
                </a:extLst>
              </p:cNvPr>
              <p:cNvSpPr/>
              <p:nvPr/>
            </p:nvSpPr>
            <p:spPr bwMode="gray">
              <a:xfrm>
                <a:off x="9688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50" name="Freihandform: Form 449">
                <a:extLst>
                  <a:ext uri="{FF2B5EF4-FFF2-40B4-BE49-F238E27FC236}">
                    <a16:creationId xmlns:a16="http://schemas.microsoft.com/office/drawing/2014/main" id="{25AE0AF7-BC81-A9F3-AECF-3B3648AD7189}"/>
                  </a:ext>
                </a:extLst>
              </p:cNvPr>
              <p:cNvSpPr/>
              <p:nvPr/>
            </p:nvSpPr>
            <p:spPr bwMode="gray">
              <a:xfrm>
                <a:off x="10264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51" name="Freihandform: Form 450">
                <a:extLst>
                  <a:ext uri="{FF2B5EF4-FFF2-40B4-BE49-F238E27FC236}">
                    <a16:creationId xmlns:a16="http://schemas.microsoft.com/office/drawing/2014/main" id="{B756D77E-5015-5DAF-4185-A841E6404562}"/>
                  </a:ext>
                </a:extLst>
              </p:cNvPr>
              <p:cNvSpPr/>
              <p:nvPr/>
            </p:nvSpPr>
            <p:spPr bwMode="gray">
              <a:xfrm>
                <a:off x="10840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52" name="Freihandform: Form 451">
                <a:extLst>
                  <a:ext uri="{FF2B5EF4-FFF2-40B4-BE49-F238E27FC236}">
                    <a16:creationId xmlns:a16="http://schemas.microsoft.com/office/drawing/2014/main" id="{6CC0E8D5-4DFD-CCE9-CE6D-F6B1ADC1B0BF}"/>
                  </a:ext>
                </a:extLst>
              </p:cNvPr>
              <p:cNvSpPr/>
              <p:nvPr/>
            </p:nvSpPr>
            <p:spPr bwMode="gray">
              <a:xfrm>
                <a:off x="10264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53" name="Freihandform: Form 452">
                <a:extLst>
                  <a:ext uri="{FF2B5EF4-FFF2-40B4-BE49-F238E27FC236}">
                    <a16:creationId xmlns:a16="http://schemas.microsoft.com/office/drawing/2014/main" id="{EF46CCE7-9C68-03C7-2F66-4457F8D90260}"/>
                  </a:ext>
                </a:extLst>
              </p:cNvPr>
              <p:cNvSpPr/>
              <p:nvPr/>
            </p:nvSpPr>
            <p:spPr bwMode="gray">
              <a:xfrm>
                <a:off x="10840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54" name="Freihandform: Form 453">
                <a:extLst>
                  <a:ext uri="{FF2B5EF4-FFF2-40B4-BE49-F238E27FC236}">
                    <a16:creationId xmlns:a16="http://schemas.microsoft.com/office/drawing/2014/main" id="{BAF8C5E1-66C7-83FA-5784-6ADBF6A0118C}"/>
                  </a:ext>
                </a:extLst>
              </p:cNvPr>
              <p:cNvSpPr/>
              <p:nvPr/>
            </p:nvSpPr>
            <p:spPr bwMode="gray">
              <a:xfrm>
                <a:off x="9688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55" name="Freihandform: Form 454">
                <a:extLst>
                  <a:ext uri="{FF2B5EF4-FFF2-40B4-BE49-F238E27FC236}">
                    <a16:creationId xmlns:a16="http://schemas.microsoft.com/office/drawing/2014/main" id="{C19F1706-9E95-26D7-580A-233DF9691B8E}"/>
                  </a:ext>
                </a:extLst>
              </p:cNvPr>
              <p:cNvSpPr/>
              <p:nvPr/>
            </p:nvSpPr>
            <p:spPr bwMode="gray">
              <a:xfrm>
                <a:off x="10840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56" name="Freihandform: Form 455">
                <a:extLst>
                  <a:ext uri="{FF2B5EF4-FFF2-40B4-BE49-F238E27FC236}">
                    <a16:creationId xmlns:a16="http://schemas.microsoft.com/office/drawing/2014/main" id="{58CFD424-7A66-3917-F4BE-3C49B99AE766}"/>
                  </a:ext>
                </a:extLst>
              </p:cNvPr>
              <p:cNvSpPr/>
              <p:nvPr/>
            </p:nvSpPr>
            <p:spPr bwMode="gray">
              <a:xfrm>
                <a:off x="9688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57" name="Freihandform: Form 456">
                <a:extLst>
                  <a:ext uri="{FF2B5EF4-FFF2-40B4-BE49-F238E27FC236}">
                    <a16:creationId xmlns:a16="http://schemas.microsoft.com/office/drawing/2014/main" id="{327667F0-713A-294A-3A94-EB3837CF1FBC}"/>
                  </a:ext>
                </a:extLst>
              </p:cNvPr>
              <p:cNvSpPr/>
              <p:nvPr/>
            </p:nvSpPr>
            <p:spPr bwMode="gray">
              <a:xfrm>
                <a:off x="9832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</p:grpSp>
        <p:grpSp>
          <p:nvGrpSpPr>
            <p:cNvPr id="643" name="Gruppieren 642">
              <a:extLst>
                <a:ext uri="{FF2B5EF4-FFF2-40B4-BE49-F238E27FC236}">
                  <a16:creationId xmlns:a16="http://schemas.microsoft.com/office/drawing/2014/main" id="{FEA1983C-0A53-B984-5458-4EF16875138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138196" y="1872000"/>
              <a:ext cx="720000" cy="720000"/>
              <a:chOff x="6460155" y="2448000"/>
              <a:chExt cx="720000" cy="720000"/>
            </a:xfrm>
          </p:grpSpPr>
          <p:cxnSp>
            <p:nvCxnSpPr>
              <p:cNvPr id="644" name="Gerader Verbinder 643">
                <a:extLst>
                  <a:ext uri="{FF2B5EF4-FFF2-40B4-BE49-F238E27FC236}">
                    <a16:creationId xmlns:a16="http://schemas.microsoft.com/office/drawing/2014/main" id="{09C5D446-4A00-AA56-4078-327783C529D5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Gerader Verbinder 644">
                <a:extLst>
                  <a:ext uri="{FF2B5EF4-FFF2-40B4-BE49-F238E27FC236}">
                    <a16:creationId xmlns:a16="http://schemas.microsoft.com/office/drawing/2014/main" id="{F60A7DCE-4E3A-8D13-60CD-00B9EBDBE406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Gerader Verbinder 645">
                <a:extLst>
                  <a:ext uri="{FF2B5EF4-FFF2-40B4-BE49-F238E27FC236}">
                    <a16:creationId xmlns:a16="http://schemas.microsoft.com/office/drawing/2014/main" id="{BCE2BE5E-52D1-1F81-37A7-4686648E299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316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Gerader Verbinder 646">
                <a:extLst>
                  <a:ext uri="{FF2B5EF4-FFF2-40B4-BE49-F238E27FC236}">
                    <a16:creationId xmlns:a16="http://schemas.microsoft.com/office/drawing/2014/main" id="{66510C2B-3ED1-1D72-1EE5-FDB3448C4D6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Gerader Verbinder 647">
                <a:extLst>
                  <a:ext uri="{FF2B5EF4-FFF2-40B4-BE49-F238E27FC236}">
                    <a16:creationId xmlns:a16="http://schemas.microsoft.com/office/drawing/2014/main" id="{F013CFC4-DE39-FD00-8A18-235EF063AC66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Gerader Verbinder 648">
                <a:extLst>
                  <a:ext uri="{FF2B5EF4-FFF2-40B4-BE49-F238E27FC236}">
                    <a16:creationId xmlns:a16="http://schemas.microsoft.com/office/drawing/2014/main" id="{24A1D285-DF98-C948-AD5C-1640B42B4A5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Gerader Verbinder 649">
                <a:extLst>
                  <a:ext uri="{FF2B5EF4-FFF2-40B4-BE49-F238E27FC236}">
                    <a16:creationId xmlns:a16="http://schemas.microsoft.com/office/drawing/2014/main" id="{5B49F86C-3561-E9F3-CDCB-5F8A305B8EE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036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Gerader Verbinder 650">
                <a:extLst>
                  <a:ext uri="{FF2B5EF4-FFF2-40B4-BE49-F238E27FC236}">
                    <a16:creationId xmlns:a16="http://schemas.microsoft.com/office/drawing/2014/main" id="{7BDE9716-C01C-CB0B-8EFA-BA03EB0C1C0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180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Gerader Verbinder 651">
                <a:extLst>
                  <a:ext uri="{FF2B5EF4-FFF2-40B4-BE49-F238E27FC236}">
                    <a16:creationId xmlns:a16="http://schemas.microsoft.com/office/drawing/2014/main" id="{AE0EC6FE-B395-9E7A-8654-B88348E2B5C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Gerader Verbinder 652">
                <a:extLst>
                  <a:ext uri="{FF2B5EF4-FFF2-40B4-BE49-F238E27FC236}">
                    <a16:creationId xmlns:a16="http://schemas.microsoft.com/office/drawing/2014/main" id="{C841F63D-0BD5-247F-2656-009C23F51A6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Gerader Verbinder 653">
                <a:extLst>
                  <a:ext uri="{FF2B5EF4-FFF2-40B4-BE49-F238E27FC236}">
                    <a16:creationId xmlns:a16="http://schemas.microsoft.com/office/drawing/2014/main" id="{3E0B04A2-1A30-416E-543F-ED345F93715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3024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5" name="Gerader Verbinder 654">
                <a:extLst>
                  <a:ext uri="{FF2B5EF4-FFF2-40B4-BE49-F238E27FC236}">
                    <a16:creationId xmlns:a16="http://schemas.microsoft.com/office/drawing/2014/main" id="{36D4CE62-E2E7-525A-BE72-E8EEE4B5F2B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8" name="Gruppieren 457">
              <a:extLst>
                <a:ext uri="{FF2B5EF4-FFF2-40B4-BE49-F238E27FC236}">
                  <a16:creationId xmlns:a16="http://schemas.microsoft.com/office/drawing/2014/main" id="{D30DFD5F-EC9E-BE01-404B-2A89BFCA7B2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994196" y="1872000"/>
              <a:ext cx="1440000" cy="1440000"/>
              <a:chOff x="-3171994" y="2199862"/>
              <a:chExt cx="1440000" cy="1440000"/>
            </a:xfrm>
          </p:grpSpPr>
          <p:cxnSp>
            <p:nvCxnSpPr>
              <p:cNvPr id="459" name="Gerader Verbinder 458">
                <a:extLst>
                  <a:ext uri="{FF2B5EF4-FFF2-40B4-BE49-F238E27FC236}">
                    <a16:creationId xmlns:a16="http://schemas.microsoft.com/office/drawing/2014/main" id="{BCC6C94A-B8F8-B9F5-9CB4-12DE0F993683}"/>
                  </a:ext>
                </a:extLst>
              </p:cNvPr>
              <p:cNvCxnSpPr>
                <a:cxnSpLocks/>
                <a:stCxn id="433" idx="0"/>
                <a:endCxn id="445" idx="0"/>
              </p:cNvCxnSpPr>
              <p:nvPr/>
            </p:nvCxnSpPr>
            <p:spPr bwMode="gray">
              <a:xfrm flipV="1">
                <a:off x="-3171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Gerader Verbinder 459">
                <a:extLst>
                  <a:ext uri="{FF2B5EF4-FFF2-40B4-BE49-F238E27FC236}">
                    <a16:creationId xmlns:a16="http://schemas.microsoft.com/office/drawing/2014/main" id="{5D59717F-9503-2076-1A0C-0A7411C95524}"/>
                  </a:ext>
                </a:extLst>
              </p:cNvPr>
              <p:cNvCxnSpPr>
                <a:cxnSpLocks/>
                <a:stCxn id="447" idx="1"/>
                <a:endCxn id="446" idx="1"/>
              </p:cNvCxnSpPr>
              <p:nvPr/>
            </p:nvCxnSpPr>
            <p:spPr bwMode="gray">
              <a:xfrm>
                <a:off x="-2883994" y="219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Gerader Verbinder 460">
                <a:extLst>
                  <a:ext uri="{FF2B5EF4-FFF2-40B4-BE49-F238E27FC236}">
                    <a16:creationId xmlns:a16="http://schemas.microsoft.com/office/drawing/2014/main" id="{9FF1B600-AE30-37F8-00D0-81B32F2BA9DA}"/>
                  </a:ext>
                </a:extLst>
              </p:cNvPr>
              <p:cNvCxnSpPr>
                <a:cxnSpLocks/>
                <a:stCxn id="433" idx="0"/>
                <a:endCxn id="431" idx="3"/>
              </p:cNvCxnSpPr>
              <p:nvPr/>
            </p:nvCxnSpPr>
            <p:spPr bwMode="gray">
              <a:xfrm>
                <a:off x="-3171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Gerader Verbinder 461">
                <a:extLst>
                  <a:ext uri="{FF2B5EF4-FFF2-40B4-BE49-F238E27FC236}">
                    <a16:creationId xmlns:a16="http://schemas.microsoft.com/office/drawing/2014/main" id="{40AF18B4-58C0-F4C8-19F6-69FCED4E88DC}"/>
                  </a:ext>
                </a:extLst>
              </p:cNvPr>
              <p:cNvCxnSpPr>
                <a:cxnSpLocks/>
                <a:stCxn id="431" idx="3"/>
                <a:endCxn id="432" idx="2"/>
              </p:cNvCxnSpPr>
              <p:nvPr/>
            </p:nvCxnSpPr>
            <p:spPr bwMode="gray">
              <a:xfrm>
                <a:off x="-3171994" y="363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Gerader Verbinder 462">
                <a:extLst>
                  <a:ext uri="{FF2B5EF4-FFF2-40B4-BE49-F238E27FC236}">
                    <a16:creationId xmlns:a16="http://schemas.microsoft.com/office/drawing/2014/main" id="{458E8CFB-63AE-B008-052B-BF799ED28B7B}"/>
                  </a:ext>
                </a:extLst>
              </p:cNvPr>
              <p:cNvCxnSpPr>
                <a:cxnSpLocks/>
                <a:stCxn id="435" idx="0"/>
                <a:endCxn id="443" idx="0"/>
              </p:cNvCxnSpPr>
              <p:nvPr/>
            </p:nvCxnSpPr>
            <p:spPr bwMode="gray">
              <a:xfrm>
                <a:off x="-3171994" y="2487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Gerader Verbinder 463">
                <a:extLst>
                  <a:ext uri="{FF2B5EF4-FFF2-40B4-BE49-F238E27FC236}">
                    <a16:creationId xmlns:a16="http://schemas.microsoft.com/office/drawing/2014/main" id="{1C559F4D-26C5-AF98-7D93-809C3EB38B0D}"/>
                  </a:ext>
                </a:extLst>
              </p:cNvPr>
              <p:cNvCxnSpPr>
                <a:cxnSpLocks/>
                <a:stCxn id="434" idx="1"/>
                <a:endCxn id="446" idx="1"/>
              </p:cNvCxnSpPr>
              <p:nvPr/>
            </p:nvCxnSpPr>
            <p:spPr bwMode="gray">
              <a:xfrm flipV="1">
                <a:off x="-2019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Gerader Verbinder 464">
                <a:extLst>
                  <a:ext uri="{FF2B5EF4-FFF2-40B4-BE49-F238E27FC236}">
                    <a16:creationId xmlns:a16="http://schemas.microsoft.com/office/drawing/2014/main" id="{C91AFF0D-0BD8-C365-D7A6-72241A32BA10}"/>
                  </a:ext>
                </a:extLst>
              </p:cNvPr>
              <p:cNvCxnSpPr>
                <a:stCxn id="443" idx="0"/>
                <a:endCxn id="432" idx="2"/>
              </p:cNvCxnSpPr>
              <p:nvPr/>
            </p:nvCxnSpPr>
            <p:spPr bwMode="gray">
              <a:xfrm>
                <a:off x="-2019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Gerader Verbinder 465">
                <a:extLst>
                  <a:ext uri="{FF2B5EF4-FFF2-40B4-BE49-F238E27FC236}">
                    <a16:creationId xmlns:a16="http://schemas.microsoft.com/office/drawing/2014/main" id="{B72F3A60-9BA0-448D-21E1-E13102BD445B}"/>
                  </a:ext>
                </a:extLst>
              </p:cNvPr>
              <p:cNvCxnSpPr>
                <a:cxnSpLocks/>
                <a:stCxn id="432" idx="2"/>
                <a:endCxn id="444" idx="2"/>
              </p:cNvCxnSpPr>
              <p:nvPr/>
            </p:nvCxnSpPr>
            <p:spPr bwMode="gray">
              <a:xfrm flipV="1">
                <a:off x="-2019994" y="3351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Gerader Verbinder 466">
                <a:extLst>
                  <a:ext uri="{FF2B5EF4-FFF2-40B4-BE49-F238E27FC236}">
                    <a16:creationId xmlns:a16="http://schemas.microsoft.com/office/drawing/2014/main" id="{5B0542A8-AD49-D6EA-7180-3931D0F71916}"/>
                  </a:ext>
                </a:extLst>
              </p:cNvPr>
              <p:cNvCxnSpPr>
                <a:cxnSpLocks/>
                <a:stCxn id="455" idx="1"/>
                <a:endCxn id="444" idx="2"/>
              </p:cNvCxnSpPr>
              <p:nvPr/>
            </p:nvCxnSpPr>
            <p:spPr bwMode="gray">
              <a:xfrm>
                <a:off x="-1731994" y="2199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5" name="Textfeld 304">
            <a:extLst>
              <a:ext uri="{FF2B5EF4-FFF2-40B4-BE49-F238E27FC236}">
                <a16:creationId xmlns:a16="http://schemas.microsoft.com/office/drawing/2014/main" id="{F4CA55C3-6820-D595-DF48-A0206C2D5894}"/>
              </a:ext>
            </a:extLst>
          </p:cNvPr>
          <p:cNvSpPr txBox="1"/>
          <p:nvPr/>
        </p:nvSpPr>
        <p:spPr bwMode="gray">
          <a:xfrm>
            <a:off x="6007171" y="2664000"/>
            <a:ext cx="1800000" cy="432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Marktdurch-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dringung</a:t>
            </a:r>
          </a:p>
        </p:txBody>
      </p:sp>
      <p:sp>
        <p:nvSpPr>
          <p:cNvPr id="426" name="Textfeld 425">
            <a:extLst>
              <a:ext uri="{FF2B5EF4-FFF2-40B4-BE49-F238E27FC236}">
                <a16:creationId xmlns:a16="http://schemas.microsoft.com/office/drawing/2014/main" id="{2BF92DDF-2929-B7DC-CBEB-A819A4F64F7C}"/>
              </a:ext>
            </a:extLst>
          </p:cNvPr>
          <p:cNvSpPr txBox="1"/>
          <p:nvPr/>
        </p:nvSpPr>
        <p:spPr bwMode="gray">
          <a:xfrm>
            <a:off x="9854272" y="2664000"/>
            <a:ext cx="1800000" cy="432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Markt-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innovation</a:t>
            </a:r>
          </a:p>
        </p:txBody>
      </p:sp>
      <p:grpSp>
        <p:nvGrpSpPr>
          <p:cNvPr id="759" name="Gruppieren 758">
            <a:extLst>
              <a:ext uri="{FF2B5EF4-FFF2-40B4-BE49-F238E27FC236}">
                <a16:creationId xmlns:a16="http://schemas.microsoft.com/office/drawing/2014/main" id="{C6242B04-CE31-3F58-4B09-840FD7E393B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234272" y="4212000"/>
            <a:ext cx="1440000" cy="1440000"/>
            <a:chOff x="7994196" y="4590000"/>
            <a:chExt cx="1440000" cy="1440000"/>
          </a:xfrm>
        </p:grpSpPr>
        <p:grpSp>
          <p:nvGrpSpPr>
            <p:cNvPr id="527" name="Gruppieren 526">
              <a:extLst>
                <a:ext uri="{FF2B5EF4-FFF2-40B4-BE49-F238E27FC236}">
                  <a16:creationId xmlns:a16="http://schemas.microsoft.com/office/drawing/2014/main" id="{83852AD0-2B8A-F04B-8206-02671F966C8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994196" y="4590000"/>
              <a:ext cx="1440000" cy="1440000"/>
              <a:chOff x="9544957" y="-1835916"/>
              <a:chExt cx="1440000" cy="1440000"/>
            </a:xfrm>
          </p:grpSpPr>
          <p:sp>
            <p:nvSpPr>
              <p:cNvPr id="528" name="Freihandform: Form 527">
                <a:extLst>
                  <a:ext uri="{FF2B5EF4-FFF2-40B4-BE49-F238E27FC236}">
                    <a16:creationId xmlns:a16="http://schemas.microsoft.com/office/drawing/2014/main" id="{7247ABC6-79CF-582C-FCFB-7D5418794EDA}"/>
                  </a:ext>
                </a:extLst>
              </p:cNvPr>
              <p:cNvSpPr/>
              <p:nvPr/>
            </p:nvSpPr>
            <p:spPr bwMode="gray">
              <a:xfrm>
                <a:off x="10264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29" name="Freihandform: Form 528">
                <a:extLst>
                  <a:ext uri="{FF2B5EF4-FFF2-40B4-BE49-F238E27FC236}">
                    <a16:creationId xmlns:a16="http://schemas.microsoft.com/office/drawing/2014/main" id="{9E231E24-E004-0877-91DF-17EA3222424F}"/>
                  </a:ext>
                </a:extLst>
              </p:cNvPr>
              <p:cNvSpPr/>
              <p:nvPr/>
            </p:nvSpPr>
            <p:spPr bwMode="gray">
              <a:xfrm>
                <a:off x="9688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30" name="Freihandform: Form 529">
                <a:extLst>
                  <a:ext uri="{FF2B5EF4-FFF2-40B4-BE49-F238E27FC236}">
                    <a16:creationId xmlns:a16="http://schemas.microsoft.com/office/drawing/2014/main" id="{8E900BE4-11FA-0078-5789-6E7D00E15787}"/>
                  </a:ext>
                </a:extLst>
              </p:cNvPr>
              <p:cNvSpPr/>
              <p:nvPr/>
            </p:nvSpPr>
            <p:spPr bwMode="gray">
              <a:xfrm>
                <a:off x="10264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solidFill>
                <a:schemeClr val="accent3">
                  <a:alpha val="30000"/>
                </a:schemeClr>
              </a:solidFill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31" name="Freihandform: Form 530">
                <a:extLst>
                  <a:ext uri="{FF2B5EF4-FFF2-40B4-BE49-F238E27FC236}">
                    <a16:creationId xmlns:a16="http://schemas.microsoft.com/office/drawing/2014/main" id="{500F0875-3992-12A8-6D8A-117875A7A187}"/>
                  </a:ext>
                </a:extLst>
              </p:cNvPr>
              <p:cNvSpPr/>
              <p:nvPr/>
            </p:nvSpPr>
            <p:spPr bwMode="gray">
              <a:xfrm>
                <a:off x="9544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32" name="Freihandform: Form 531">
                <a:extLst>
                  <a:ext uri="{FF2B5EF4-FFF2-40B4-BE49-F238E27FC236}">
                    <a16:creationId xmlns:a16="http://schemas.microsoft.com/office/drawing/2014/main" id="{35F86B62-8AED-5B45-AA91-AB37A955FC52}"/>
                  </a:ext>
                </a:extLst>
              </p:cNvPr>
              <p:cNvSpPr/>
              <p:nvPr/>
            </p:nvSpPr>
            <p:spPr bwMode="gray">
              <a:xfrm>
                <a:off x="10120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33" name="Freihandform: Form 532">
                <a:extLst>
                  <a:ext uri="{FF2B5EF4-FFF2-40B4-BE49-F238E27FC236}">
                    <a16:creationId xmlns:a16="http://schemas.microsoft.com/office/drawing/2014/main" id="{AB0D63C8-2C6E-75B4-FC03-066C0A18525C}"/>
                  </a:ext>
                </a:extLst>
              </p:cNvPr>
              <p:cNvSpPr/>
              <p:nvPr/>
            </p:nvSpPr>
            <p:spPr bwMode="gray">
              <a:xfrm>
                <a:off x="9544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34" name="Freihandform: Form 533">
                <a:extLst>
                  <a:ext uri="{FF2B5EF4-FFF2-40B4-BE49-F238E27FC236}">
                    <a16:creationId xmlns:a16="http://schemas.microsoft.com/office/drawing/2014/main" id="{CEA58C98-D2DD-E4D2-8F6D-D5DF5D0DF536}"/>
                  </a:ext>
                </a:extLst>
              </p:cNvPr>
              <p:cNvSpPr/>
              <p:nvPr/>
            </p:nvSpPr>
            <p:spPr bwMode="gray">
              <a:xfrm>
                <a:off x="10120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35" name="Freihandform: Form 534">
                <a:extLst>
                  <a:ext uri="{FF2B5EF4-FFF2-40B4-BE49-F238E27FC236}">
                    <a16:creationId xmlns:a16="http://schemas.microsoft.com/office/drawing/2014/main" id="{B457E882-524A-1555-C801-41758F612B22}"/>
                  </a:ext>
                </a:extLst>
              </p:cNvPr>
              <p:cNvSpPr/>
              <p:nvPr/>
            </p:nvSpPr>
            <p:spPr bwMode="gray">
              <a:xfrm>
                <a:off x="9544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36" name="Freihandform: Form 535">
                <a:extLst>
                  <a:ext uri="{FF2B5EF4-FFF2-40B4-BE49-F238E27FC236}">
                    <a16:creationId xmlns:a16="http://schemas.microsoft.com/office/drawing/2014/main" id="{7FE1F372-ED87-9E3A-EEA8-95477D822BC4}"/>
                  </a:ext>
                </a:extLst>
              </p:cNvPr>
              <p:cNvSpPr/>
              <p:nvPr/>
            </p:nvSpPr>
            <p:spPr bwMode="gray">
              <a:xfrm>
                <a:off x="10120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37" name="Freihandform: Form 536">
                <a:extLst>
                  <a:ext uri="{FF2B5EF4-FFF2-40B4-BE49-F238E27FC236}">
                    <a16:creationId xmlns:a16="http://schemas.microsoft.com/office/drawing/2014/main" id="{C04882D7-50CC-9D83-33A7-2C011C8B0C00}"/>
                  </a:ext>
                </a:extLst>
              </p:cNvPr>
              <p:cNvSpPr/>
              <p:nvPr/>
            </p:nvSpPr>
            <p:spPr bwMode="gray">
              <a:xfrm>
                <a:off x="9544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38" name="Freihandform: Form 537">
                <a:extLst>
                  <a:ext uri="{FF2B5EF4-FFF2-40B4-BE49-F238E27FC236}">
                    <a16:creationId xmlns:a16="http://schemas.microsoft.com/office/drawing/2014/main" id="{3B54AE29-8E38-282C-5B68-F45AD6C802EB}"/>
                  </a:ext>
                </a:extLst>
              </p:cNvPr>
              <p:cNvSpPr/>
              <p:nvPr/>
            </p:nvSpPr>
            <p:spPr bwMode="gray">
              <a:xfrm>
                <a:off x="10120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39" name="Freihandform: Form 538">
                <a:extLst>
                  <a:ext uri="{FF2B5EF4-FFF2-40B4-BE49-F238E27FC236}">
                    <a16:creationId xmlns:a16="http://schemas.microsoft.com/office/drawing/2014/main" id="{4F6764DD-28DD-B972-742D-B6C4319DA248}"/>
                  </a:ext>
                </a:extLst>
              </p:cNvPr>
              <p:cNvSpPr/>
              <p:nvPr/>
            </p:nvSpPr>
            <p:spPr bwMode="gray">
              <a:xfrm>
                <a:off x="10696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40" name="Freihandform: Form 539">
                <a:extLst>
                  <a:ext uri="{FF2B5EF4-FFF2-40B4-BE49-F238E27FC236}">
                    <a16:creationId xmlns:a16="http://schemas.microsoft.com/office/drawing/2014/main" id="{407FDE44-E447-BF00-F223-D3837F10D57D}"/>
                  </a:ext>
                </a:extLst>
              </p:cNvPr>
              <p:cNvSpPr/>
              <p:nvPr/>
            </p:nvSpPr>
            <p:spPr bwMode="gray">
              <a:xfrm>
                <a:off x="10120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41" name="Freihandform: Form 540">
                <a:extLst>
                  <a:ext uri="{FF2B5EF4-FFF2-40B4-BE49-F238E27FC236}">
                    <a16:creationId xmlns:a16="http://schemas.microsoft.com/office/drawing/2014/main" id="{0747581A-1860-AFE9-4CA0-84EE3C543C8A}"/>
                  </a:ext>
                </a:extLst>
              </p:cNvPr>
              <p:cNvSpPr/>
              <p:nvPr/>
            </p:nvSpPr>
            <p:spPr bwMode="gray">
              <a:xfrm>
                <a:off x="10696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42" name="Freihandform: Form 541">
                <a:extLst>
                  <a:ext uri="{FF2B5EF4-FFF2-40B4-BE49-F238E27FC236}">
                    <a16:creationId xmlns:a16="http://schemas.microsoft.com/office/drawing/2014/main" id="{223E2343-6878-625E-9B04-D160C824A159}"/>
                  </a:ext>
                </a:extLst>
              </p:cNvPr>
              <p:cNvSpPr/>
              <p:nvPr/>
            </p:nvSpPr>
            <p:spPr bwMode="gray">
              <a:xfrm>
                <a:off x="9544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43" name="Freihandform: Form 542">
                <a:extLst>
                  <a:ext uri="{FF2B5EF4-FFF2-40B4-BE49-F238E27FC236}">
                    <a16:creationId xmlns:a16="http://schemas.microsoft.com/office/drawing/2014/main" id="{793169E0-A7AB-C407-6C51-A25E5BB4C89B}"/>
                  </a:ext>
                </a:extLst>
              </p:cNvPr>
              <p:cNvSpPr/>
              <p:nvPr/>
            </p:nvSpPr>
            <p:spPr bwMode="gray">
              <a:xfrm>
                <a:off x="10696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44" name="Freihandform: Form 543">
                <a:extLst>
                  <a:ext uri="{FF2B5EF4-FFF2-40B4-BE49-F238E27FC236}">
                    <a16:creationId xmlns:a16="http://schemas.microsoft.com/office/drawing/2014/main" id="{F8CF8B14-FFFE-9E20-0C8F-C4C570351669}"/>
                  </a:ext>
                </a:extLst>
              </p:cNvPr>
              <p:cNvSpPr/>
              <p:nvPr/>
            </p:nvSpPr>
            <p:spPr bwMode="gray">
              <a:xfrm>
                <a:off x="10408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45" name="Freihandform: Form 544">
                <a:extLst>
                  <a:ext uri="{FF2B5EF4-FFF2-40B4-BE49-F238E27FC236}">
                    <a16:creationId xmlns:a16="http://schemas.microsoft.com/office/drawing/2014/main" id="{32E9F6D5-B347-44D7-843C-A17F171270A0}"/>
                  </a:ext>
                </a:extLst>
              </p:cNvPr>
              <p:cNvSpPr/>
              <p:nvPr/>
            </p:nvSpPr>
            <p:spPr bwMode="gray">
              <a:xfrm>
                <a:off x="9832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46" name="Freihandform: Form 545">
                <a:extLst>
                  <a:ext uri="{FF2B5EF4-FFF2-40B4-BE49-F238E27FC236}">
                    <a16:creationId xmlns:a16="http://schemas.microsoft.com/office/drawing/2014/main" id="{01F5F77C-0333-2059-2D71-FF6FFEDB5F5D}"/>
                  </a:ext>
                </a:extLst>
              </p:cNvPr>
              <p:cNvSpPr/>
              <p:nvPr/>
            </p:nvSpPr>
            <p:spPr bwMode="gray">
              <a:xfrm>
                <a:off x="10408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47" name="Freihandform: Form 546">
                <a:extLst>
                  <a:ext uri="{FF2B5EF4-FFF2-40B4-BE49-F238E27FC236}">
                    <a16:creationId xmlns:a16="http://schemas.microsoft.com/office/drawing/2014/main" id="{3C5AF221-118F-9DC8-9D96-288B56BA4BE4}"/>
                  </a:ext>
                </a:extLst>
              </p:cNvPr>
              <p:cNvSpPr/>
              <p:nvPr/>
            </p:nvSpPr>
            <p:spPr bwMode="gray">
              <a:xfrm>
                <a:off x="9688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48" name="Freihandform: Form 547">
                <a:extLst>
                  <a:ext uri="{FF2B5EF4-FFF2-40B4-BE49-F238E27FC236}">
                    <a16:creationId xmlns:a16="http://schemas.microsoft.com/office/drawing/2014/main" id="{0CBA9EC4-B60C-F120-47D9-7B97F20B7458}"/>
                  </a:ext>
                </a:extLst>
              </p:cNvPr>
              <p:cNvSpPr/>
              <p:nvPr/>
            </p:nvSpPr>
            <p:spPr bwMode="gray">
              <a:xfrm>
                <a:off x="10264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49" name="Freihandform: Form 548">
                <a:extLst>
                  <a:ext uri="{FF2B5EF4-FFF2-40B4-BE49-F238E27FC236}">
                    <a16:creationId xmlns:a16="http://schemas.microsoft.com/office/drawing/2014/main" id="{D50A5DF6-C461-88E9-CEA8-B5C5768855C5}"/>
                  </a:ext>
                </a:extLst>
              </p:cNvPr>
              <p:cNvSpPr/>
              <p:nvPr/>
            </p:nvSpPr>
            <p:spPr bwMode="gray">
              <a:xfrm>
                <a:off x="9688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50" name="Freihandform: Form 549">
                <a:extLst>
                  <a:ext uri="{FF2B5EF4-FFF2-40B4-BE49-F238E27FC236}">
                    <a16:creationId xmlns:a16="http://schemas.microsoft.com/office/drawing/2014/main" id="{BE6894D5-05C7-F977-9890-62F0700B4C7F}"/>
                  </a:ext>
                </a:extLst>
              </p:cNvPr>
              <p:cNvSpPr/>
              <p:nvPr/>
            </p:nvSpPr>
            <p:spPr bwMode="gray">
              <a:xfrm>
                <a:off x="10264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51" name="Freihandform: Form 550">
                <a:extLst>
                  <a:ext uri="{FF2B5EF4-FFF2-40B4-BE49-F238E27FC236}">
                    <a16:creationId xmlns:a16="http://schemas.microsoft.com/office/drawing/2014/main" id="{2076F2DF-1352-59D1-53B1-DF728B500DE3}"/>
                  </a:ext>
                </a:extLst>
              </p:cNvPr>
              <p:cNvSpPr/>
              <p:nvPr/>
            </p:nvSpPr>
            <p:spPr bwMode="gray">
              <a:xfrm>
                <a:off x="10840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52" name="Freihandform: Form 551">
                <a:extLst>
                  <a:ext uri="{FF2B5EF4-FFF2-40B4-BE49-F238E27FC236}">
                    <a16:creationId xmlns:a16="http://schemas.microsoft.com/office/drawing/2014/main" id="{A40C8A1C-B9C3-E97E-5BA7-C94606A96ED7}"/>
                  </a:ext>
                </a:extLst>
              </p:cNvPr>
              <p:cNvSpPr/>
              <p:nvPr/>
            </p:nvSpPr>
            <p:spPr bwMode="gray">
              <a:xfrm>
                <a:off x="10264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53" name="Freihandform: Form 552">
                <a:extLst>
                  <a:ext uri="{FF2B5EF4-FFF2-40B4-BE49-F238E27FC236}">
                    <a16:creationId xmlns:a16="http://schemas.microsoft.com/office/drawing/2014/main" id="{EA91D389-5A56-A118-12B7-7A9D14850C9A}"/>
                  </a:ext>
                </a:extLst>
              </p:cNvPr>
              <p:cNvSpPr/>
              <p:nvPr/>
            </p:nvSpPr>
            <p:spPr bwMode="gray">
              <a:xfrm>
                <a:off x="10840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54" name="Freihandform: Form 553">
                <a:extLst>
                  <a:ext uri="{FF2B5EF4-FFF2-40B4-BE49-F238E27FC236}">
                    <a16:creationId xmlns:a16="http://schemas.microsoft.com/office/drawing/2014/main" id="{67B6A0A2-60BB-6B4E-1379-4AD3B10AA045}"/>
                  </a:ext>
                </a:extLst>
              </p:cNvPr>
              <p:cNvSpPr/>
              <p:nvPr/>
            </p:nvSpPr>
            <p:spPr bwMode="gray">
              <a:xfrm>
                <a:off x="9688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55" name="Freihandform: Form 554">
                <a:extLst>
                  <a:ext uri="{FF2B5EF4-FFF2-40B4-BE49-F238E27FC236}">
                    <a16:creationId xmlns:a16="http://schemas.microsoft.com/office/drawing/2014/main" id="{5A143EDA-0C6C-6BEE-6CD9-6CC0BCB38495}"/>
                  </a:ext>
                </a:extLst>
              </p:cNvPr>
              <p:cNvSpPr/>
              <p:nvPr/>
            </p:nvSpPr>
            <p:spPr bwMode="gray">
              <a:xfrm>
                <a:off x="10840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56" name="Freihandform: Form 555">
                <a:extLst>
                  <a:ext uri="{FF2B5EF4-FFF2-40B4-BE49-F238E27FC236}">
                    <a16:creationId xmlns:a16="http://schemas.microsoft.com/office/drawing/2014/main" id="{10321ACD-9071-337A-1968-CF4A19FEE69E}"/>
                  </a:ext>
                </a:extLst>
              </p:cNvPr>
              <p:cNvSpPr/>
              <p:nvPr/>
            </p:nvSpPr>
            <p:spPr bwMode="gray">
              <a:xfrm>
                <a:off x="9688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57" name="Freihandform: Form 556">
                <a:extLst>
                  <a:ext uri="{FF2B5EF4-FFF2-40B4-BE49-F238E27FC236}">
                    <a16:creationId xmlns:a16="http://schemas.microsoft.com/office/drawing/2014/main" id="{6FBA1D01-6C41-87D6-4061-D0C33EE8F44E}"/>
                  </a:ext>
                </a:extLst>
              </p:cNvPr>
              <p:cNvSpPr/>
              <p:nvPr/>
            </p:nvSpPr>
            <p:spPr bwMode="gray">
              <a:xfrm>
                <a:off x="9832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</p:grpSp>
        <p:grpSp>
          <p:nvGrpSpPr>
            <p:cNvPr id="656" name="Gruppieren 655">
              <a:extLst>
                <a:ext uri="{FF2B5EF4-FFF2-40B4-BE49-F238E27FC236}">
                  <a16:creationId xmlns:a16="http://schemas.microsoft.com/office/drawing/2014/main" id="{3E8DE4E1-6A6F-55A3-3011-A6B6F29D0DA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714195" y="4590000"/>
              <a:ext cx="720000" cy="720000"/>
              <a:chOff x="6460155" y="2448000"/>
              <a:chExt cx="720000" cy="720000"/>
            </a:xfrm>
          </p:grpSpPr>
          <p:cxnSp>
            <p:nvCxnSpPr>
              <p:cNvPr id="657" name="Gerader Verbinder 656">
                <a:extLst>
                  <a:ext uri="{FF2B5EF4-FFF2-40B4-BE49-F238E27FC236}">
                    <a16:creationId xmlns:a16="http://schemas.microsoft.com/office/drawing/2014/main" id="{3BE45935-482C-4EFE-FB06-40B3CE5CBA7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8" name="Gerader Verbinder 657">
                <a:extLst>
                  <a:ext uri="{FF2B5EF4-FFF2-40B4-BE49-F238E27FC236}">
                    <a16:creationId xmlns:a16="http://schemas.microsoft.com/office/drawing/2014/main" id="{D9AA1BBD-5787-B461-6180-956F291358F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9" name="Gerader Verbinder 658">
                <a:extLst>
                  <a:ext uri="{FF2B5EF4-FFF2-40B4-BE49-F238E27FC236}">
                    <a16:creationId xmlns:a16="http://schemas.microsoft.com/office/drawing/2014/main" id="{975565BA-2AAD-C07D-26A4-313A1E31E92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316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Gerader Verbinder 659">
                <a:extLst>
                  <a:ext uri="{FF2B5EF4-FFF2-40B4-BE49-F238E27FC236}">
                    <a16:creationId xmlns:a16="http://schemas.microsoft.com/office/drawing/2014/main" id="{6484307B-1C84-CB5A-A830-AEE2341ABA8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1" name="Gerader Verbinder 660">
                <a:extLst>
                  <a:ext uri="{FF2B5EF4-FFF2-40B4-BE49-F238E27FC236}">
                    <a16:creationId xmlns:a16="http://schemas.microsoft.com/office/drawing/2014/main" id="{5EA332F0-6234-03D4-5435-BE135C495A7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2" name="Gerader Verbinder 661">
                <a:extLst>
                  <a:ext uri="{FF2B5EF4-FFF2-40B4-BE49-F238E27FC236}">
                    <a16:creationId xmlns:a16="http://schemas.microsoft.com/office/drawing/2014/main" id="{2024EE00-FA79-C7ED-6196-79D1CAD8E7E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3" name="Gerader Verbinder 662">
                <a:extLst>
                  <a:ext uri="{FF2B5EF4-FFF2-40B4-BE49-F238E27FC236}">
                    <a16:creationId xmlns:a16="http://schemas.microsoft.com/office/drawing/2014/main" id="{4976A3D9-A707-6841-6B95-349399419DCF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036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4" name="Gerader Verbinder 663">
                <a:extLst>
                  <a:ext uri="{FF2B5EF4-FFF2-40B4-BE49-F238E27FC236}">
                    <a16:creationId xmlns:a16="http://schemas.microsoft.com/office/drawing/2014/main" id="{55075622-5A4A-92C5-1588-7B1660C33B4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180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5" name="Gerader Verbinder 664">
                <a:extLst>
                  <a:ext uri="{FF2B5EF4-FFF2-40B4-BE49-F238E27FC236}">
                    <a16:creationId xmlns:a16="http://schemas.microsoft.com/office/drawing/2014/main" id="{05CCFBDB-27CD-365C-0F17-EEC14F4D9BD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6" name="Gerader Verbinder 665">
                <a:extLst>
                  <a:ext uri="{FF2B5EF4-FFF2-40B4-BE49-F238E27FC236}">
                    <a16:creationId xmlns:a16="http://schemas.microsoft.com/office/drawing/2014/main" id="{57F6FFA0-4DA7-79EA-3A88-247FCD097A84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Gerader Verbinder 666">
                <a:extLst>
                  <a:ext uri="{FF2B5EF4-FFF2-40B4-BE49-F238E27FC236}">
                    <a16:creationId xmlns:a16="http://schemas.microsoft.com/office/drawing/2014/main" id="{64B869D1-59C2-4C77-1C68-0568C46D47B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3024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Gerader Verbinder 667">
                <a:extLst>
                  <a:ext uri="{FF2B5EF4-FFF2-40B4-BE49-F238E27FC236}">
                    <a16:creationId xmlns:a16="http://schemas.microsoft.com/office/drawing/2014/main" id="{06BF687D-3C13-F290-B21C-3B2D4A9288A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1" name="Gruppieren 570">
              <a:extLst>
                <a:ext uri="{FF2B5EF4-FFF2-40B4-BE49-F238E27FC236}">
                  <a16:creationId xmlns:a16="http://schemas.microsoft.com/office/drawing/2014/main" id="{AAA99A5C-AF81-918B-E8B3-70737CDD32B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994196" y="4590000"/>
              <a:ext cx="1440000" cy="1440000"/>
              <a:chOff x="-3171994" y="2199862"/>
              <a:chExt cx="1440000" cy="1440000"/>
            </a:xfrm>
          </p:grpSpPr>
          <p:cxnSp>
            <p:nvCxnSpPr>
              <p:cNvPr id="572" name="Gerader Verbinder 571">
                <a:extLst>
                  <a:ext uri="{FF2B5EF4-FFF2-40B4-BE49-F238E27FC236}">
                    <a16:creationId xmlns:a16="http://schemas.microsoft.com/office/drawing/2014/main" id="{F0D888E0-9DF6-8AAA-BBB7-C1FFABA6AED1}"/>
                  </a:ext>
                </a:extLst>
              </p:cNvPr>
              <p:cNvCxnSpPr>
                <a:cxnSpLocks/>
                <a:stCxn id="533" idx="0"/>
                <a:endCxn id="545" idx="0"/>
              </p:cNvCxnSpPr>
              <p:nvPr/>
            </p:nvCxnSpPr>
            <p:spPr bwMode="gray">
              <a:xfrm flipV="1">
                <a:off x="-3171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Gerader Verbinder 572">
                <a:extLst>
                  <a:ext uri="{FF2B5EF4-FFF2-40B4-BE49-F238E27FC236}">
                    <a16:creationId xmlns:a16="http://schemas.microsoft.com/office/drawing/2014/main" id="{C63846A9-AD1C-B6DD-E949-10E4D0B24362}"/>
                  </a:ext>
                </a:extLst>
              </p:cNvPr>
              <p:cNvCxnSpPr>
                <a:cxnSpLocks/>
                <a:stCxn id="547" idx="1"/>
                <a:endCxn id="546" idx="1"/>
              </p:cNvCxnSpPr>
              <p:nvPr/>
            </p:nvCxnSpPr>
            <p:spPr bwMode="gray">
              <a:xfrm>
                <a:off x="-2883994" y="219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Gerader Verbinder 573">
                <a:extLst>
                  <a:ext uri="{FF2B5EF4-FFF2-40B4-BE49-F238E27FC236}">
                    <a16:creationId xmlns:a16="http://schemas.microsoft.com/office/drawing/2014/main" id="{46EEC353-B929-4282-7EBF-6FEEF816CBA0}"/>
                  </a:ext>
                </a:extLst>
              </p:cNvPr>
              <p:cNvCxnSpPr>
                <a:cxnSpLocks/>
                <a:stCxn id="533" idx="0"/>
                <a:endCxn id="531" idx="3"/>
              </p:cNvCxnSpPr>
              <p:nvPr/>
            </p:nvCxnSpPr>
            <p:spPr bwMode="gray">
              <a:xfrm>
                <a:off x="-3171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Gerader Verbinder 574">
                <a:extLst>
                  <a:ext uri="{FF2B5EF4-FFF2-40B4-BE49-F238E27FC236}">
                    <a16:creationId xmlns:a16="http://schemas.microsoft.com/office/drawing/2014/main" id="{A874397E-C797-0152-CD2E-7BF8D37374D6}"/>
                  </a:ext>
                </a:extLst>
              </p:cNvPr>
              <p:cNvCxnSpPr>
                <a:cxnSpLocks/>
                <a:stCxn id="531" idx="3"/>
                <a:endCxn id="532" idx="2"/>
              </p:cNvCxnSpPr>
              <p:nvPr/>
            </p:nvCxnSpPr>
            <p:spPr bwMode="gray">
              <a:xfrm>
                <a:off x="-3171994" y="363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Gerader Verbinder 575">
                <a:extLst>
                  <a:ext uri="{FF2B5EF4-FFF2-40B4-BE49-F238E27FC236}">
                    <a16:creationId xmlns:a16="http://schemas.microsoft.com/office/drawing/2014/main" id="{7C83679E-5462-337E-B4E0-6DE775C57CF9}"/>
                  </a:ext>
                </a:extLst>
              </p:cNvPr>
              <p:cNvCxnSpPr>
                <a:cxnSpLocks/>
                <a:stCxn id="535" idx="0"/>
                <a:endCxn id="543" idx="0"/>
              </p:cNvCxnSpPr>
              <p:nvPr/>
            </p:nvCxnSpPr>
            <p:spPr bwMode="gray">
              <a:xfrm>
                <a:off x="-3171994" y="2487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Gerader Verbinder 576">
                <a:extLst>
                  <a:ext uri="{FF2B5EF4-FFF2-40B4-BE49-F238E27FC236}">
                    <a16:creationId xmlns:a16="http://schemas.microsoft.com/office/drawing/2014/main" id="{BD126047-6032-AD53-5E90-17CADBCC0063}"/>
                  </a:ext>
                </a:extLst>
              </p:cNvPr>
              <p:cNvCxnSpPr>
                <a:cxnSpLocks/>
                <a:stCxn id="534" idx="1"/>
                <a:endCxn id="546" idx="1"/>
              </p:cNvCxnSpPr>
              <p:nvPr/>
            </p:nvCxnSpPr>
            <p:spPr bwMode="gray">
              <a:xfrm flipV="1">
                <a:off x="-2019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Gerader Verbinder 577">
                <a:extLst>
                  <a:ext uri="{FF2B5EF4-FFF2-40B4-BE49-F238E27FC236}">
                    <a16:creationId xmlns:a16="http://schemas.microsoft.com/office/drawing/2014/main" id="{4928D9F3-3020-CFBD-2E9C-A01B30F8FC96}"/>
                  </a:ext>
                </a:extLst>
              </p:cNvPr>
              <p:cNvCxnSpPr>
                <a:stCxn id="543" idx="0"/>
                <a:endCxn id="532" idx="2"/>
              </p:cNvCxnSpPr>
              <p:nvPr/>
            </p:nvCxnSpPr>
            <p:spPr bwMode="gray">
              <a:xfrm>
                <a:off x="-2019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Gerader Verbinder 578">
                <a:extLst>
                  <a:ext uri="{FF2B5EF4-FFF2-40B4-BE49-F238E27FC236}">
                    <a16:creationId xmlns:a16="http://schemas.microsoft.com/office/drawing/2014/main" id="{34C8CC87-7C47-BE49-0D80-378FE5DEA28B}"/>
                  </a:ext>
                </a:extLst>
              </p:cNvPr>
              <p:cNvCxnSpPr>
                <a:cxnSpLocks/>
                <a:stCxn id="532" idx="2"/>
                <a:endCxn id="544" idx="2"/>
              </p:cNvCxnSpPr>
              <p:nvPr/>
            </p:nvCxnSpPr>
            <p:spPr bwMode="gray">
              <a:xfrm flipV="1">
                <a:off x="-2019994" y="3351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Gerader Verbinder 579">
                <a:extLst>
                  <a:ext uri="{FF2B5EF4-FFF2-40B4-BE49-F238E27FC236}">
                    <a16:creationId xmlns:a16="http://schemas.microsoft.com/office/drawing/2014/main" id="{7E871CF0-1729-7F4F-0992-EC6FB4F769A9}"/>
                  </a:ext>
                </a:extLst>
              </p:cNvPr>
              <p:cNvCxnSpPr>
                <a:cxnSpLocks/>
                <a:stCxn id="555" idx="1"/>
                <a:endCxn id="544" idx="2"/>
              </p:cNvCxnSpPr>
              <p:nvPr/>
            </p:nvCxnSpPr>
            <p:spPr bwMode="gray">
              <a:xfrm>
                <a:off x="-1731994" y="2199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0" name="Gruppieren 759">
            <a:extLst>
              <a:ext uri="{FF2B5EF4-FFF2-40B4-BE49-F238E27FC236}">
                <a16:creationId xmlns:a16="http://schemas.microsoft.com/office/drawing/2014/main" id="{5BF6D53A-A869-57F9-4207-B9771791DE3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387171" y="4212000"/>
            <a:ext cx="1440000" cy="1440000"/>
            <a:chOff x="4679496" y="4590000"/>
            <a:chExt cx="1440000" cy="1440000"/>
          </a:xfrm>
        </p:grpSpPr>
        <p:grpSp>
          <p:nvGrpSpPr>
            <p:cNvPr id="482" name="Gruppieren 481">
              <a:extLst>
                <a:ext uri="{FF2B5EF4-FFF2-40B4-BE49-F238E27FC236}">
                  <a16:creationId xmlns:a16="http://schemas.microsoft.com/office/drawing/2014/main" id="{B3DB3050-CEC4-86F0-45D4-A769B652517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679496" y="4590000"/>
              <a:ext cx="1440000" cy="1440000"/>
              <a:chOff x="9544957" y="-1835916"/>
              <a:chExt cx="1440000" cy="1440000"/>
            </a:xfrm>
          </p:grpSpPr>
          <p:sp>
            <p:nvSpPr>
              <p:cNvPr id="483" name="Freihandform: Form 482">
                <a:extLst>
                  <a:ext uri="{FF2B5EF4-FFF2-40B4-BE49-F238E27FC236}">
                    <a16:creationId xmlns:a16="http://schemas.microsoft.com/office/drawing/2014/main" id="{7614EA33-4C00-A78D-C505-3F2211A71B6F}"/>
                  </a:ext>
                </a:extLst>
              </p:cNvPr>
              <p:cNvSpPr/>
              <p:nvPr/>
            </p:nvSpPr>
            <p:spPr bwMode="gray">
              <a:xfrm>
                <a:off x="10264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84" name="Freihandform: Form 483">
                <a:extLst>
                  <a:ext uri="{FF2B5EF4-FFF2-40B4-BE49-F238E27FC236}">
                    <a16:creationId xmlns:a16="http://schemas.microsoft.com/office/drawing/2014/main" id="{4737322B-0E40-D1E7-5BD2-703C135FAED5}"/>
                  </a:ext>
                </a:extLst>
              </p:cNvPr>
              <p:cNvSpPr/>
              <p:nvPr/>
            </p:nvSpPr>
            <p:spPr bwMode="gray">
              <a:xfrm>
                <a:off x="9688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85" name="Freihandform: Form 484">
                <a:extLst>
                  <a:ext uri="{FF2B5EF4-FFF2-40B4-BE49-F238E27FC236}">
                    <a16:creationId xmlns:a16="http://schemas.microsoft.com/office/drawing/2014/main" id="{46F0C67B-CE20-7BE2-0A0C-A6E8EE892EE5}"/>
                  </a:ext>
                </a:extLst>
              </p:cNvPr>
              <p:cNvSpPr/>
              <p:nvPr/>
            </p:nvSpPr>
            <p:spPr bwMode="gray">
              <a:xfrm>
                <a:off x="10264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86" name="Freihandform: Form 485">
                <a:extLst>
                  <a:ext uri="{FF2B5EF4-FFF2-40B4-BE49-F238E27FC236}">
                    <a16:creationId xmlns:a16="http://schemas.microsoft.com/office/drawing/2014/main" id="{D13EAE74-D432-FEC1-EBD6-89E219C46D76}"/>
                  </a:ext>
                </a:extLst>
              </p:cNvPr>
              <p:cNvSpPr/>
              <p:nvPr/>
            </p:nvSpPr>
            <p:spPr bwMode="gray">
              <a:xfrm>
                <a:off x="9544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solidFill>
                <a:schemeClr val="accent3">
                  <a:alpha val="30000"/>
                </a:schemeClr>
              </a:solidFill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87" name="Freihandform: Form 486">
                <a:extLst>
                  <a:ext uri="{FF2B5EF4-FFF2-40B4-BE49-F238E27FC236}">
                    <a16:creationId xmlns:a16="http://schemas.microsoft.com/office/drawing/2014/main" id="{D6D58B25-D245-E17F-724A-3EFDCBDCD1B4}"/>
                  </a:ext>
                </a:extLst>
              </p:cNvPr>
              <p:cNvSpPr/>
              <p:nvPr/>
            </p:nvSpPr>
            <p:spPr bwMode="gray">
              <a:xfrm>
                <a:off x="10120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88" name="Freihandform: Form 487">
                <a:extLst>
                  <a:ext uri="{FF2B5EF4-FFF2-40B4-BE49-F238E27FC236}">
                    <a16:creationId xmlns:a16="http://schemas.microsoft.com/office/drawing/2014/main" id="{94ABBE5C-E83B-A9C1-F0C3-00E7EDF19ACD}"/>
                  </a:ext>
                </a:extLst>
              </p:cNvPr>
              <p:cNvSpPr/>
              <p:nvPr/>
            </p:nvSpPr>
            <p:spPr bwMode="gray">
              <a:xfrm>
                <a:off x="9544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89" name="Freihandform: Form 488">
                <a:extLst>
                  <a:ext uri="{FF2B5EF4-FFF2-40B4-BE49-F238E27FC236}">
                    <a16:creationId xmlns:a16="http://schemas.microsoft.com/office/drawing/2014/main" id="{30958265-6740-DAE7-0134-EDB679102261}"/>
                  </a:ext>
                </a:extLst>
              </p:cNvPr>
              <p:cNvSpPr/>
              <p:nvPr/>
            </p:nvSpPr>
            <p:spPr bwMode="gray">
              <a:xfrm>
                <a:off x="10120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90" name="Freihandform: Form 489">
                <a:extLst>
                  <a:ext uri="{FF2B5EF4-FFF2-40B4-BE49-F238E27FC236}">
                    <a16:creationId xmlns:a16="http://schemas.microsoft.com/office/drawing/2014/main" id="{973BBE9E-8B68-5C80-DC20-61142C60D449}"/>
                  </a:ext>
                </a:extLst>
              </p:cNvPr>
              <p:cNvSpPr/>
              <p:nvPr/>
            </p:nvSpPr>
            <p:spPr bwMode="gray">
              <a:xfrm>
                <a:off x="9544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91" name="Freihandform: Form 490">
                <a:extLst>
                  <a:ext uri="{FF2B5EF4-FFF2-40B4-BE49-F238E27FC236}">
                    <a16:creationId xmlns:a16="http://schemas.microsoft.com/office/drawing/2014/main" id="{B24D95CC-19E4-1A8A-E02E-91288810E4BB}"/>
                  </a:ext>
                </a:extLst>
              </p:cNvPr>
              <p:cNvSpPr/>
              <p:nvPr/>
            </p:nvSpPr>
            <p:spPr bwMode="gray">
              <a:xfrm>
                <a:off x="10120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92" name="Freihandform: Form 491">
                <a:extLst>
                  <a:ext uri="{FF2B5EF4-FFF2-40B4-BE49-F238E27FC236}">
                    <a16:creationId xmlns:a16="http://schemas.microsoft.com/office/drawing/2014/main" id="{947C3979-BF6A-B4F5-646F-FE36FBF1E5E2}"/>
                  </a:ext>
                </a:extLst>
              </p:cNvPr>
              <p:cNvSpPr/>
              <p:nvPr/>
            </p:nvSpPr>
            <p:spPr bwMode="gray">
              <a:xfrm>
                <a:off x="9544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93" name="Freihandform: Form 492">
                <a:extLst>
                  <a:ext uri="{FF2B5EF4-FFF2-40B4-BE49-F238E27FC236}">
                    <a16:creationId xmlns:a16="http://schemas.microsoft.com/office/drawing/2014/main" id="{5B85085E-0C5B-1B90-4F33-9A52E0DAF70F}"/>
                  </a:ext>
                </a:extLst>
              </p:cNvPr>
              <p:cNvSpPr/>
              <p:nvPr/>
            </p:nvSpPr>
            <p:spPr bwMode="gray">
              <a:xfrm>
                <a:off x="10120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94" name="Freihandform: Form 493">
                <a:extLst>
                  <a:ext uri="{FF2B5EF4-FFF2-40B4-BE49-F238E27FC236}">
                    <a16:creationId xmlns:a16="http://schemas.microsoft.com/office/drawing/2014/main" id="{30F9B073-CEB9-4448-6281-AE639E2CAAD3}"/>
                  </a:ext>
                </a:extLst>
              </p:cNvPr>
              <p:cNvSpPr/>
              <p:nvPr/>
            </p:nvSpPr>
            <p:spPr bwMode="gray">
              <a:xfrm>
                <a:off x="10696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95" name="Freihandform: Form 494">
                <a:extLst>
                  <a:ext uri="{FF2B5EF4-FFF2-40B4-BE49-F238E27FC236}">
                    <a16:creationId xmlns:a16="http://schemas.microsoft.com/office/drawing/2014/main" id="{78CE2877-7FFE-CCCF-6077-EA51160EEE15}"/>
                  </a:ext>
                </a:extLst>
              </p:cNvPr>
              <p:cNvSpPr/>
              <p:nvPr/>
            </p:nvSpPr>
            <p:spPr bwMode="gray">
              <a:xfrm>
                <a:off x="10120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96" name="Freihandform: Form 495">
                <a:extLst>
                  <a:ext uri="{FF2B5EF4-FFF2-40B4-BE49-F238E27FC236}">
                    <a16:creationId xmlns:a16="http://schemas.microsoft.com/office/drawing/2014/main" id="{7AC5E5FA-A2C6-0775-67FD-46FF40EE5582}"/>
                  </a:ext>
                </a:extLst>
              </p:cNvPr>
              <p:cNvSpPr/>
              <p:nvPr/>
            </p:nvSpPr>
            <p:spPr bwMode="gray">
              <a:xfrm>
                <a:off x="10696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97" name="Freihandform: Form 496">
                <a:extLst>
                  <a:ext uri="{FF2B5EF4-FFF2-40B4-BE49-F238E27FC236}">
                    <a16:creationId xmlns:a16="http://schemas.microsoft.com/office/drawing/2014/main" id="{BB04FF7E-CD63-D619-08D2-A9B811D24467}"/>
                  </a:ext>
                </a:extLst>
              </p:cNvPr>
              <p:cNvSpPr/>
              <p:nvPr/>
            </p:nvSpPr>
            <p:spPr bwMode="gray">
              <a:xfrm>
                <a:off x="9544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98" name="Freihandform: Form 497">
                <a:extLst>
                  <a:ext uri="{FF2B5EF4-FFF2-40B4-BE49-F238E27FC236}">
                    <a16:creationId xmlns:a16="http://schemas.microsoft.com/office/drawing/2014/main" id="{A6AE7AD0-E9A9-E849-BCAC-8CC0EA301D9E}"/>
                  </a:ext>
                </a:extLst>
              </p:cNvPr>
              <p:cNvSpPr/>
              <p:nvPr/>
            </p:nvSpPr>
            <p:spPr bwMode="gray">
              <a:xfrm>
                <a:off x="10696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499" name="Freihandform: Form 498">
                <a:extLst>
                  <a:ext uri="{FF2B5EF4-FFF2-40B4-BE49-F238E27FC236}">
                    <a16:creationId xmlns:a16="http://schemas.microsoft.com/office/drawing/2014/main" id="{8EC2AE21-DD78-440C-C4B4-015B233289B8}"/>
                  </a:ext>
                </a:extLst>
              </p:cNvPr>
              <p:cNvSpPr/>
              <p:nvPr/>
            </p:nvSpPr>
            <p:spPr bwMode="gray">
              <a:xfrm>
                <a:off x="10408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00" name="Freihandform: Form 499">
                <a:extLst>
                  <a:ext uri="{FF2B5EF4-FFF2-40B4-BE49-F238E27FC236}">
                    <a16:creationId xmlns:a16="http://schemas.microsoft.com/office/drawing/2014/main" id="{486FC441-7737-88E6-54C0-B841793CB4C3}"/>
                  </a:ext>
                </a:extLst>
              </p:cNvPr>
              <p:cNvSpPr/>
              <p:nvPr/>
            </p:nvSpPr>
            <p:spPr bwMode="gray">
              <a:xfrm>
                <a:off x="9832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01" name="Freihandform: Form 500">
                <a:extLst>
                  <a:ext uri="{FF2B5EF4-FFF2-40B4-BE49-F238E27FC236}">
                    <a16:creationId xmlns:a16="http://schemas.microsoft.com/office/drawing/2014/main" id="{6AB115A0-5414-5CA3-2BF7-EE79132BA846}"/>
                  </a:ext>
                </a:extLst>
              </p:cNvPr>
              <p:cNvSpPr/>
              <p:nvPr/>
            </p:nvSpPr>
            <p:spPr bwMode="gray">
              <a:xfrm>
                <a:off x="10408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02" name="Freihandform: Form 501">
                <a:extLst>
                  <a:ext uri="{FF2B5EF4-FFF2-40B4-BE49-F238E27FC236}">
                    <a16:creationId xmlns:a16="http://schemas.microsoft.com/office/drawing/2014/main" id="{2997AAB9-60BD-D23B-6148-6FE30E5E3B14}"/>
                  </a:ext>
                </a:extLst>
              </p:cNvPr>
              <p:cNvSpPr/>
              <p:nvPr/>
            </p:nvSpPr>
            <p:spPr bwMode="gray">
              <a:xfrm>
                <a:off x="9688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03" name="Freihandform: Form 502">
                <a:extLst>
                  <a:ext uri="{FF2B5EF4-FFF2-40B4-BE49-F238E27FC236}">
                    <a16:creationId xmlns:a16="http://schemas.microsoft.com/office/drawing/2014/main" id="{E10CB890-781C-4D65-0564-E66A2E640836}"/>
                  </a:ext>
                </a:extLst>
              </p:cNvPr>
              <p:cNvSpPr/>
              <p:nvPr/>
            </p:nvSpPr>
            <p:spPr bwMode="gray">
              <a:xfrm>
                <a:off x="10264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04" name="Freihandform: Form 503">
                <a:extLst>
                  <a:ext uri="{FF2B5EF4-FFF2-40B4-BE49-F238E27FC236}">
                    <a16:creationId xmlns:a16="http://schemas.microsoft.com/office/drawing/2014/main" id="{319E3179-F275-BA60-EB86-5DF1C01DB155}"/>
                  </a:ext>
                </a:extLst>
              </p:cNvPr>
              <p:cNvSpPr/>
              <p:nvPr/>
            </p:nvSpPr>
            <p:spPr bwMode="gray">
              <a:xfrm>
                <a:off x="9688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05" name="Freihandform: Form 504">
                <a:extLst>
                  <a:ext uri="{FF2B5EF4-FFF2-40B4-BE49-F238E27FC236}">
                    <a16:creationId xmlns:a16="http://schemas.microsoft.com/office/drawing/2014/main" id="{35BE9DCD-360D-962C-EF19-D90AA4E6F14F}"/>
                  </a:ext>
                </a:extLst>
              </p:cNvPr>
              <p:cNvSpPr/>
              <p:nvPr/>
            </p:nvSpPr>
            <p:spPr bwMode="gray">
              <a:xfrm>
                <a:off x="10264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06" name="Freihandform: Form 505">
                <a:extLst>
                  <a:ext uri="{FF2B5EF4-FFF2-40B4-BE49-F238E27FC236}">
                    <a16:creationId xmlns:a16="http://schemas.microsoft.com/office/drawing/2014/main" id="{F9E51CF9-B390-B3CE-2177-F750D5C7FFCF}"/>
                  </a:ext>
                </a:extLst>
              </p:cNvPr>
              <p:cNvSpPr/>
              <p:nvPr/>
            </p:nvSpPr>
            <p:spPr bwMode="gray">
              <a:xfrm>
                <a:off x="10840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07" name="Freihandform: Form 506">
                <a:extLst>
                  <a:ext uri="{FF2B5EF4-FFF2-40B4-BE49-F238E27FC236}">
                    <a16:creationId xmlns:a16="http://schemas.microsoft.com/office/drawing/2014/main" id="{8560B504-4296-5500-A23E-E8BB8B67C236}"/>
                  </a:ext>
                </a:extLst>
              </p:cNvPr>
              <p:cNvSpPr/>
              <p:nvPr/>
            </p:nvSpPr>
            <p:spPr bwMode="gray">
              <a:xfrm>
                <a:off x="10264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08" name="Freihandform: Form 507">
                <a:extLst>
                  <a:ext uri="{FF2B5EF4-FFF2-40B4-BE49-F238E27FC236}">
                    <a16:creationId xmlns:a16="http://schemas.microsoft.com/office/drawing/2014/main" id="{3089D06A-B75B-E362-B5C0-FADF6AD1E68D}"/>
                  </a:ext>
                </a:extLst>
              </p:cNvPr>
              <p:cNvSpPr/>
              <p:nvPr/>
            </p:nvSpPr>
            <p:spPr bwMode="gray">
              <a:xfrm>
                <a:off x="10840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09" name="Freihandform: Form 508">
                <a:extLst>
                  <a:ext uri="{FF2B5EF4-FFF2-40B4-BE49-F238E27FC236}">
                    <a16:creationId xmlns:a16="http://schemas.microsoft.com/office/drawing/2014/main" id="{EAC6BDD1-EF64-EA0B-F65E-8973AEE52A87}"/>
                  </a:ext>
                </a:extLst>
              </p:cNvPr>
              <p:cNvSpPr/>
              <p:nvPr/>
            </p:nvSpPr>
            <p:spPr bwMode="gray">
              <a:xfrm>
                <a:off x="9688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10" name="Freihandform: Form 509">
                <a:extLst>
                  <a:ext uri="{FF2B5EF4-FFF2-40B4-BE49-F238E27FC236}">
                    <a16:creationId xmlns:a16="http://schemas.microsoft.com/office/drawing/2014/main" id="{B727856E-8DFA-0152-CD08-57CD8237AB2A}"/>
                  </a:ext>
                </a:extLst>
              </p:cNvPr>
              <p:cNvSpPr/>
              <p:nvPr/>
            </p:nvSpPr>
            <p:spPr bwMode="gray">
              <a:xfrm>
                <a:off x="10840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11" name="Freihandform: Form 510">
                <a:extLst>
                  <a:ext uri="{FF2B5EF4-FFF2-40B4-BE49-F238E27FC236}">
                    <a16:creationId xmlns:a16="http://schemas.microsoft.com/office/drawing/2014/main" id="{AEBD5BA0-42CE-987A-0172-E145B5E5CF6D}"/>
                  </a:ext>
                </a:extLst>
              </p:cNvPr>
              <p:cNvSpPr/>
              <p:nvPr/>
            </p:nvSpPr>
            <p:spPr bwMode="gray">
              <a:xfrm>
                <a:off x="9688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512" name="Freihandform: Form 511">
                <a:extLst>
                  <a:ext uri="{FF2B5EF4-FFF2-40B4-BE49-F238E27FC236}">
                    <a16:creationId xmlns:a16="http://schemas.microsoft.com/office/drawing/2014/main" id="{A7ACA31E-EC00-023B-14B0-B090BAF39E39}"/>
                  </a:ext>
                </a:extLst>
              </p:cNvPr>
              <p:cNvSpPr/>
              <p:nvPr/>
            </p:nvSpPr>
            <p:spPr bwMode="gray">
              <a:xfrm>
                <a:off x="9832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</p:grpSp>
        <p:grpSp>
          <p:nvGrpSpPr>
            <p:cNvPr id="669" name="Gruppieren 668">
              <a:extLst>
                <a:ext uri="{FF2B5EF4-FFF2-40B4-BE49-F238E27FC236}">
                  <a16:creationId xmlns:a16="http://schemas.microsoft.com/office/drawing/2014/main" id="{A5809FD2-A530-BE95-F6E0-E2E91E08046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679496" y="5310000"/>
              <a:ext cx="720000" cy="720000"/>
              <a:chOff x="6460155" y="2448000"/>
              <a:chExt cx="720000" cy="720000"/>
            </a:xfrm>
          </p:grpSpPr>
          <p:cxnSp>
            <p:nvCxnSpPr>
              <p:cNvPr id="670" name="Gerader Verbinder 669">
                <a:extLst>
                  <a:ext uri="{FF2B5EF4-FFF2-40B4-BE49-F238E27FC236}">
                    <a16:creationId xmlns:a16="http://schemas.microsoft.com/office/drawing/2014/main" id="{86AF8A86-FDCC-DDF3-356A-2A3B8E6935ED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1" name="Gerader Verbinder 670">
                <a:extLst>
                  <a:ext uri="{FF2B5EF4-FFF2-40B4-BE49-F238E27FC236}">
                    <a16:creationId xmlns:a16="http://schemas.microsoft.com/office/drawing/2014/main" id="{E2EC26CF-F512-E689-9B64-C20CA9310E66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2" name="Gerader Verbinder 671">
                <a:extLst>
                  <a:ext uri="{FF2B5EF4-FFF2-40B4-BE49-F238E27FC236}">
                    <a16:creationId xmlns:a16="http://schemas.microsoft.com/office/drawing/2014/main" id="{BBB723A3-049A-C785-DA97-A8E93EAFAF8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316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3" name="Gerader Verbinder 672">
                <a:extLst>
                  <a:ext uri="{FF2B5EF4-FFF2-40B4-BE49-F238E27FC236}">
                    <a16:creationId xmlns:a16="http://schemas.microsoft.com/office/drawing/2014/main" id="{8C4F5926-C674-AB7C-8B94-B22A02F402E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4" name="Gerader Verbinder 673">
                <a:extLst>
                  <a:ext uri="{FF2B5EF4-FFF2-40B4-BE49-F238E27FC236}">
                    <a16:creationId xmlns:a16="http://schemas.microsoft.com/office/drawing/2014/main" id="{CAD6E352-C3AC-2014-749A-0E1D325DE23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5" name="Gerader Verbinder 674">
                <a:extLst>
                  <a:ext uri="{FF2B5EF4-FFF2-40B4-BE49-F238E27FC236}">
                    <a16:creationId xmlns:a16="http://schemas.microsoft.com/office/drawing/2014/main" id="{0A7FB113-9B2E-BCA5-E8E2-5FB587E12D08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6" name="Gerader Verbinder 675">
                <a:extLst>
                  <a:ext uri="{FF2B5EF4-FFF2-40B4-BE49-F238E27FC236}">
                    <a16:creationId xmlns:a16="http://schemas.microsoft.com/office/drawing/2014/main" id="{8D60E061-7EFA-8B12-4FCF-5C0A4E5328E4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036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7" name="Gerader Verbinder 676">
                <a:extLst>
                  <a:ext uri="{FF2B5EF4-FFF2-40B4-BE49-F238E27FC236}">
                    <a16:creationId xmlns:a16="http://schemas.microsoft.com/office/drawing/2014/main" id="{4AA64E6E-561B-BFFD-B422-085C2143DA0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180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8" name="Gerader Verbinder 677">
                <a:extLst>
                  <a:ext uri="{FF2B5EF4-FFF2-40B4-BE49-F238E27FC236}">
                    <a16:creationId xmlns:a16="http://schemas.microsoft.com/office/drawing/2014/main" id="{A9D25059-41D8-2BF7-EBEA-46AB6816B23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Gerader Verbinder 678">
                <a:extLst>
                  <a:ext uri="{FF2B5EF4-FFF2-40B4-BE49-F238E27FC236}">
                    <a16:creationId xmlns:a16="http://schemas.microsoft.com/office/drawing/2014/main" id="{BFBEB1EA-B384-7F46-5847-9C351C29DC3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0" name="Gerader Verbinder 679">
                <a:extLst>
                  <a:ext uri="{FF2B5EF4-FFF2-40B4-BE49-F238E27FC236}">
                    <a16:creationId xmlns:a16="http://schemas.microsoft.com/office/drawing/2014/main" id="{A10368D5-D7A7-78A9-428A-A2DE2D73FC90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3024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Gerader Verbinder 680">
                <a:extLst>
                  <a:ext uri="{FF2B5EF4-FFF2-40B4-BE49-F238E27FC236}">
                    <a16:creationId xmlns:a16="http://schemas.microsoft.com/office/drawing/2014/main" id="{DCBBFE37-1D2F-9DF5-5B71-D2925A09FFE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1" name="Gruppieren 580">
              <a:extLst>
                <a:ext uri="{FF2B5EF4-FFF2-40B4-BE49-F238E27FC236}">
                  <a16:creationId xmlns:a16="http://schemas.microsoft.com/office/drawing/2014/main" id="{F4259DCC-8ADE-214A-3689-3326F7FA349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679496" y="4590000"/>
              <a:ext cx="1440000" cy="1440000"/>
              <a:chOff x="-3171994" y="2199862"/>
              <a:chExt cx="1440000" cy="1440000"/>
            </a:xfrm>
          </p:grpSpPr>
          <p:cxnSp>
            <p:nvCxnSpPr>
              <p:cNvPr id="582" name="Gerader Verbinder 581">
                <a:extLst>
                  <a:ext uri="{FF2B5EF4-FFF2-40B4-BE49-F238E27FC236}">
                    <a16:creationId xmlns:a16="http://schemas.microsoft.com/office/drawing/2014/main" id="{DA1E7F1C-1AB6-0D94-3036-6DB21127CD8A}"/>
                  </a:ext>
                </a:extLst>
              </p:cNvPr>
              <p:cNvCxnSpPr>
                <a:cxnSpLocks/>
                <a:stCxn id="488" idx="0"/>
                <a:endCxn id="500" idx="0"/>
              </p:cNvCxnSpPr>
              <p:nvPr/>
            </p:nvCxnSpPr>
            <p:spPr bwMode="gray">
              <a:xfrm flipV="1">
                <a:off x="-3171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Gerader Verbinder 582">
                <a:extLst>
                  <a:ext uri="{FF2B5EF4-FFF2-40B4-BE49-F238E27FC236}">
                    <a16:creationId xmlns:a16="http://schemas.microsoft.com/office/drawing/2014/main" id="{2A65C53C-1A11-2332-C019-D41A8ABCF4F9}"/>
                  </a:ext>
                </a:extLst>
              </p:cNvPr>
              <p:cNvCxnSpPr>
                <a:cxnSpLocks/>
                <a:stCxn id="502" idx="1"/>
                <a:endCxn id="501" idx="1"/>
              </p:cNvCxnSpPr>
              <p:nvPr/>
            </p:nvCxnSpPr>
            <p:spPr bwMode="gray">
              <a:xfrm>
                <a:off x="-2883994" y="219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Gerader Verbinder 583">
                <a:extLst>
                  <a:ext uri="{FF2B5EF4-FFF2-40B4-BE49-F238E27FC236}">
                    <a16:creationId xmlns:a16="http://schemas.microsoft.com/office/drawing/2014/main" id="{9DF14979-CCC3-CCBD-D552-DA60D0A55B8B}"/>
                  </a:ext>
                </a:extLst>
              </p:cNvPr>
              <p:cNvCxnSpPr>
                <a:cxnSpLocks/>
                <a:stCxn id="488" idx="0"/>
                <a:endCxn id="486" idx="3"/>
              </p:cNvCxnSpPr>
              <p:nvPr/>
            </p:nvCxnSpPr>
            <p:spPr bwMode="gray">
              <a:xfrm>
                <a:off x="-3171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Gerader Verbinder 584">
                <a:extLst>
                  <a:ext uri="{FF2B5EF4-FFF2-40B4-BE49-F238E27FC236}">
                    <a16:creationId xmlns:a16="http://schemas.microsoft.com/office/drawing/2014/main" id="{363CDA2E-1D89-1D2A-2E28-5DBBE8B2C626}"/>
                  </a:ext>
                </a:extLst>
              </p:cNvPr>
              <p:cNvCxnSpPr>
                <a:cxnSpLocks/>
                <a:stCxn id="486" idx="3"/>
                <a:endCxn id="487" idx="2"/>
              </p:cNvCxnSpPr>
              <p:nvPr/>
            </p:nvCxnSpPr>
            <p:spPr bwMode="gray">
              <a:xfrm>
                <a:off x="-3171994" y="363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Gerader Verbinder 585">
                <a:extLst>
                  <a:ext uri="{FF2B5EF4-FFF2-40B4-BE49-F238E27FC236}">
                    <a16:creationId xmlns:a16="http://schemas.microsoft.com/office/drawing/2014/main" id="{E6B8C7FF-9167-4535-0356-C670744B2E17}"/>
                  </a:ext>
                </a:extLst>
              </p:cNvPr>
              <p:cNvCxnSpPr>
                <a:cxnSpLocks/>
                <a:stCxn id="490" idx="0"/>
                <a:endCxn id="498" idx="0"/>
              </p:cNvCxnSpPr>
              <p:nvPr/>
            </p:nvCxnSpPr>
            <p:spPr bwMode="gray">
              <a:xfrm>
                <a:off x="-3171994" y="2487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Gerader Verbinder 586">
                <a:extLst>
                  <a:ext uri="{FF2B5EF4-FFF2-40B4-BE49-F238E27FC236}">
                    <a16:creationId xmlns:a16="http://schemas.microsoft.com/office/drawing/2014/main" id="{9BDCCF7A-254D-3872-D144-57FA0737345A}"/>
                  </a:ext>
                </a:extLst>
              </p:cNvPr>
              <p:cNvCxnSpPr>
                <a:cxnSpLocks/>
                <a:stCxn id="489" idx="1"/>
                <a:endCxn id="501" idx="1"/>
              </p:cNvCxnSpPr>
              <p:nvPr/>
            </p:nvCxnSpPr>
            <p:spPr bwMode="gray">
              <a:xfrm flipV="1">
                <a:off x="-2019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Gerader Verbinder 587">
                <a:extLst>
                  <a:ext uri="{FF2B5EF4-FFF2-40B4-BE49-F238E27FC236}">
                    <a16:creationId xmlns:a16="http://schemas.microsoft.com/office/drawing/2014/main" id="{EA3AD344-1686-2E26-F4A5-4A90D8803A6C}"/>
                  </a:ext>
                </a:extLst>
              </p:cNvPr>
              <p:cNvCxnSpPr>
                <a:stCxn id="498" idx="0"/>
                <a:endCxn id="487" idx="2"/>
              </p:cNvCxnSpPr>
              <p:nvPr/>
            </p:nvCxnSpPr>
            <p:spPr bwMode="gray">
              <a:xfrm>
                <a:off x="-2019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Gerader Verbinder 588">
                <a:extLst>
                  <a:ext uri="{FF2B5EF4-FFF2-40B4-BE49-F238E27FC236}">
                    <a16:creationId xmlns:a16="http://schemas.microsoft.com/office/drawing/2014/main" id="{0085A78E-84DA-5209-DF4A-737AB1B61118}"/>
                  </a:ext>
                </a:extLst>
              </p:cNvPr>
              <p:cNvCxnSpPr>
                <a:cxnSpLocks/>
                <a:stCxn id="487" idx="2"/>
                <a:endCxn id="499" idx="2"/>
              </p:cNvCxnSpPr>
              <p:nvPr/>
            </p:nvCxnSpPr>
            <p:spPr bwMode="gray">
              <a:xfrm flipV="1">
                <a:off x="-2019994" y="3351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Gerader Verbinder 589">
                <a:extLst>
                  <a:ext uri="{FF2B5EF4-FFF2-40B4-BE49-F238E27FC236}">
                    <a16:creationId xmlns:a16="http://schemas.microsoft.com/office/drawing/2014/main" id="{79AAC89C-60C5-F6C3-8520-258EAF3ACA33}"/>
                  </a:ext>
                </a:extLst>
              </p:cNvPr>
              <p:cNvCxnSpPr>
                <a:cxnSpLocks/>
                <a:stCxn id="510" idx="1"/>
                <a:endCxn id="499" idx="2"/>
              </p:cNvCxnSpPr>
              <p:nvPr/>
            </p:nvCxnSpPr>
            <p:spPr bwMode="gray">
              <a:xfrm>
                <a:off x="-1731994" y="2199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1" name="Textfeld 480">
            <a:extLst>
              <a:ext uri="{FF2B5EF4-FFF2-40B4-BE49-F238E27FC236}">
                <a16:creationId xmlns:a16="http://schemas.microsoft.com/office/drawing/2014/main" id="{94D20F3F-9D11-466A-714E-A24FFE9FC0A7}"/>
              </a:ext>
            </a:extLst>
          </p:cNvPr>
          <p:cNvSpPr txBox="1"/>
          <p:nvPr/>
        </p:nvSpPr>
        <p:spPr bwMode="gray">
          <a:xfrm>
            <a:off x="6007171" y="5004000"/>
            <a:ext cx="1800000" cy="432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Technologie-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innovation</a:t>
            </a:r>
          </a:p>
        </p:txBody>
      </p:sp>
      <p:sp>
        <p:nvSpPr>
          <p:cNvPr id="526" name="Textfeld 525">
            <a:extLst>
              <a:ext uri="{FF2B5EF4-FFF2-40B4-BE49-F238E27FC236}">
                <a16:creationId xmlns:a16="http://schemas.microsoft.com/office/drawing/2014/main" id="{A3AD8B16-0EF4-983C-2D2D-C3B725D23083}"/>
              </a:ext>
            </a:extLst>
          </p:cNvPr>
          <p:cNvSpPr txBox="1"/>
          <p:nvPr/>
        </p:nvSpPr>
        <p:spPr bwMode="gray">
          <a:xfrm>
            <a:off x="9854272" y="5004000"/>
            <a:ext cx="1800000" cy="432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Markt-Produkt-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innovation</a:t>
            </a:r>
          </a:p>
        </p:txBody>
      </p:sp>
      <p:sp>
        <p:nvSpPr>
          <p:cNvPr id="682" name="Textfeld 681">
            <a:extLst>
              <a:ext uri="{FF2B5EF4-FFF2-40B4-BE49-F238E27FC236}">
                <a16:creationId xmlns:a16="http://schemas.microsoft.com/office/drawing/2014/main" id="{D6EEEE02-6128-AB1E-3BC2-646FDD64C4B1}"/>
              </a:ext>
            </a:extLst>
          </p:cNvPr>
          <p:cNvSpPr txBox="1"/>
          <p:nvPr/>
        </p:nvSpPr>
        <p:spPr bwMode="gray">
          <a:xfrm>
            <a:off x="2160000" y="5004000"/>
            <a:ext cx="1800000" cy="432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Produkt-</a:t>
            </a:r>
            <a:br>
              <a:rPr lang="de-DE" sz="1600" b="1" dirty="0">
                <a:solidFill>
                  <a:schemeClr val="tx2"/>
                </a:solidFill>
                <a:latin typeface="+mj-lt"/>
              </a:rPr>
            </a:br>
            <a:r>
              <a:rPr lang="de-DE" sz="1600" b="1" dirty="0">
                <a:solidFill>
                  <a:schemeClr val="tx2"/>
                </a:solidFill>
                <a:latin typeface="+mj-lt"/>
              </a:rPr>
              <a:t>innovation</a:t>
            </a:r>
          </a:p>
        </p:txBody>
      </p:sp>
      <p:grpSp>
        <p:nvGrpSpPr>
          <p:cNvPr id="761" name="Gruppieren 760">
            <a:extLst>
              <a:ext uri="{FF2B5EF4-FFF2-40B4-BE49-F238E27FC236}">
                <a16:creationId xmlns:a16="http://schemas.microsoft.com/office/drawing/2014/main" id="{CD8E42C6-5417-6699-3738-2AACBDA7D9C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4212000"/>
            <a:ext cx="1440000" cy="1440000"/>
            <a:chOff x="540000" y="4590000"/>
            <a:chExt cx="1440000" cy="1440000"/>
          </a:xfrm>
        </p:grpSpPr>
        <p:grpSp>
          <p:nvGrpSpPr>
            <p:cNvPr id="683" name="Gruppieren 682">
              <a:extLst>
                <a:ext uri="{FF2B5EF4-FFF2-40B4-BE49-F238E27FC236}">
                  <a16:creationId xmlns:a16="http://schemas.microsoft.com/office/drawing/2014/main" id="{549168A0-D2C0-B850-3530-F5715866624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4590000"/>
              <a:ext cx="1440000" cy="1440000"/>
              <a:chOff x="9544957" y="-1835916"/>
              <a:chExt cx="1440000" cy="1440000"/>
            </a:xfrm>
          </p:grpSpPr>
          <p:sp>
            <p:nvSpPr>
              <p:cNvPr id="684" name="Freihandform: Form 683">
                <a:extLst>
                  <a:ext uri="{FF2B5EF4-FFF2-40B4-BE49-F238E27FC236}">
                    <a16:creationId xmlns:a16="http://schemas.microsoft.com/office/drawing/2014/main" id="{1B0CFC79-E16C-8118-2FD7-DB18A929B90B}"/>
                  </a:ext>
                </a:extLst>
              </p:cNvPr>
              <p:cNvSpPr/>
              <p:nvPr/>
            </p:nvSpPr>
            <p:spPr bwMode="gray">
              <a:xfrm>
                <a:off x="10264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solidFill>
                <a:schemeClr val="accent3">
                  <a:alpha val="30000"/>
                </a:schemeClr>
              </a:solidFill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85" name="Freihandform: Form 684">
                <a:extLst>
                  <a:ext uri="{FF2B5EF4-FFF2-40B4-BE49-F238E27FC236}">
                    <a16:creationId xmlns:a16="http://schemas.microsoft.com/office/drawing/2014/main" id="{A6CEFA84-B439-0CE3-525B-A4DBBBCB089C}"/>
                  </a:ext>
                </a:extLst>
              </p:cNvPr>
              <p:cNvSpPr/>
              <p:nvPr/>
            </p:nvSpPr>
            <p:spPr bwMode="gray">
              <a:xfrm>
                <a:off x="9688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86" name="Freihandform: Form 685">
                <a:extLst>
                  <a:ext uri="{FF2B5EF4-FFF2-40B4-BE49-F238E27FC236}">
                    <a16:creationId xmlns:a16="http://schemas.microsoft.com/office/drawing/2014/main" id="{441959B5-93BB-2502-E7BF-B7BA8C0E2DFF}"/>
                  </a:ext>
                </a:extLst>
              </p:cNvPr>
              <p:cNvSpPr/>
              <p:nvPr/>
            </p:nvSpPr>
            <p:spPr bwMode="gray">
              <a:xfrm>
                <a:off x="10264957" y="-169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87" name="Freihandform: Form 686">
                <a:extLst>
                  <a:ext uri="{FF2B5EF4-FFF2-40B4-BE49-F238E27FC236}">
                    <a16:creationId xmlns:a16="http://schemas.microsoft.com/office/drawing/2014/main" id="{ADF6D315-BDD3-81FD-10F7-4FAB931453CC}"/>
                  </a:ext>
                </a:extLst>
              </p:cNvPr>
              <p:cNvSpPr/>
              <p:nvPr/>
            </p:nvSpPr>
            <p:spPr bwMode="gray">
              <a:xfrm>
                <a:off x="9544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88" name="Freihandform: Form 687">
                <a:extLst>
                  <a:ext uri="{FF2B5EF4-FFF2-40B4-BE49-F238E27FC236}">
                    <a16:creationId xmlns:a16="http://schemas.microsoft.com/office/drawing/2014/main" id="{E7C110F0-54A7-0C85-7A0C-BEA9CD376A53}"/>
                  </a:ext>
                </a:extLst>
              </p:cNvPr>
              <p:cNvSpPr/>
              <p:nvPr/>
            </p:nvSpPr>
            <p:spPr bwMode="gray">
              <a:xfrm>
                <a:off x="10120957" y="-971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89" name="Freihandform: Form 688">
                <a:extLst>
                  <a:ext uri="{FF2B5EF4-FFF2-40B4-BE49-F238E27FC236}">
                    <a16:creationId xmlns:a16="http://schemas.microsoft.com/office/drawing/2014/main" id="{2994FD33-E4DC-9724-BD8B-74A7C8408F54}"/>
                  </a:ext>
                </a:extLst>
              </p:cNvPr>
              <p:cNvSpPr/>
              <p:nvPr/>
            </p:nvSpPr>
            <p:spPr bwMode="gray">
              <a:xfrm>
                <a:off x="9544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90" name="Freihandform: Form 689">
                <a:extLst>
                  <a:ext uri="{FF2B5EF4-FFF2-40B4-BE49-F238E27FC236}">
                    <a16:creationId xmlns:a16="http://schemas.microsoft.com/office/drawing/2014/main" id="{E71945B8-467F-7C17-BD7E-B7AC44ACA120}"/>
                  </a:ext>
                </a:extLst>
              </p:cNvPr>
              <p:cNvSpPr/>
              <p:nvPr/>
            </p:nvSpPr>
            <p:spPr bwMode="gray">
              <a:xfrm>
                <a:off x="10120957" y="-1547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91" name="Freihandform: Form 690">
                <a:extLst>
                  <a:ext uri="{FF2B5EF4-FFF2-40B4-BE49-F238E27FC236}">
                    <a16:creationId xmlns:a16="http://schemas.microsoft.com/office/drawing/2014/main" id="{3CD8607E-5AB5-387A-84A9-17272E9E58C2}"/>
                  </a:ext>
                </a:extLst>
              </p:cNvPr>
              <p:cNvSpPr/>
              <p:nvPr/>
            </p:nvSpPr>
            <p:spPr bwMode="gray">
              <a:xfrm>
                <a:off x="9544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92" name="Freihandform: Form 691">
                <a:extLst>
                  <a:ext uri="{FF2B5EF4-FFF2-40B4-BE49-F238E27FC236}">
                    <a16:creationId xmlns:a16="http://schemas.microsoft.com/office/drawing/2014/main" id="{9DB2CE7D-9C80-C86E-4D45-61EE030EDB2F}"/>
                  </a:ext>
                </a:extLst>
              </p:cNvPr>
              <p:cNvSpPr/>
              <p:nvPr/>
            </p:nvSpPr>
            <p:spPr bwMode="gray">
              <a:xfrm>
                <a:off x="10120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93" name="Freihandform: Form 692">
                <a:extLst>
                  <a:ext uri="{FF2B5EF4-FFF2-40B4-BE49-F238E27FC236}">
                    <a16:creationId xmlns:a16="http://schemas.microsoft.com/office/drawing/2014/main" id="{40771348-70AC-60F0-705C-BE68817D78AE}"/>
                  </a:ext>
                </a:extLst>
              </p:cNvPr>
              <p:cNvSpPr/>
              <p:nvPr/>
            </p:nvSpPr>
            <p:spPr bwMode="gray">
              <a:xfrm>
                <a:off x="9544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94" name="Freihandform: Form 693">
                <a:extLst>
                  <a:ext uri="{FF2B5EF4-FFF2-40B4-BE49-F238E27FC236}">
                    <a16:creationId xmlns:a16="http://schemas.microsoft.com/office/drawing/2014/main" id="{080DF067-43A8-E4E8-1CA0-29D504EC4EB1}"/>
                  </a:ext>
                </a:extLst>
              </p:cNvPr>
              <p:cNvSpPr/>
              <p:nvPr/>
            </p:nvSpPr>
            <p:spPr bwMode="gray">
              <a:xfrm>
                <a:off x="10120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95" name="Freihandform: Form 694">
                <a:extLst>
                  <a:ext uri="{FF2B5EF4-FFF2-40B4-BE49-F238E27FC236}">
                    <a16:creationId xmlns:a16="http://schemas.microsoft.com/office/drawing/2014/main" id="{4B0FC22F-83BE-EA92-F9E9-490DC7A0377C}"/>
                  </a:ext>
                </a:extLst>
              </p:cNvPr>
              <p:cNvSpPr/>
              <p:nvPr/>
            </p:nvSpPr>
            <p:spPr bwMode="gray">
              <a:xfrm>
                <a:off x="10696957" y="-111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96" name="Freihandform: Form 695">
                <a:extLst>
                  <a:ext uri="{FF2B5EF4-FFF2-40B4-BE49-F238E27FC236}">
                    <a16:creationId xmlns:a16="http://schemas.microsoft.com/office/drawing/2014/main" id="{0ABAE7C1-8217-6720-A13B-70F336296097}"/>
                  </a:ext>
                </a:extLst>
              </p:cNvPr>
              <p:cNvSpPr/>
              <p:nvPr/>
            </p:nvSpPr>
            <p:spPr bwMode="gray">
              <a:xfrm>
                <a:off x="10120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97" name="Freihandform: Form 696">
                <a:extLst>
                  <a:ext uri="{FF2B5EF4-FFF2-40B4-BE49-F238E27FC236}">
                    <a16:creationId xmlns:a16="http://schemas.microsoft.com/office/drawing/2014/main" id="{72EDFB46-58BB-16F9-BD64-DA98A5FDDF90}"/>
                  </a:ext>
                </a:extLst>
              </p:cNvPr>
              <p:cNvSpPr/>
              <p:nvPr/>
            </p:nvSpPr>
            <p:spPr bwMode="gray">
              <a:xfrm>
                <a:off x="10696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98" name="Freihandform: Form 697">
                <a:extLst>
                  <a:ext uri="{FF2B5EF4-FFF2-40B4-BE49-F238E27FC236}">
                    <a16:creationId xmlns:a16="http://schemas.microsoft.com/office/drawing/2014/main" id="{AA323828-589B-6776-7A34-06B42A46AB9F}"/>
                  </a:ext>
                </a:extLst>
              </p:cNvPr>
              <p:cNvSpPr/>
              <p:nvPr/>
            </p:nvSpPr>
            <p:spPr bwMode="gray">
              <a:xfrm>
                <a:off x="9544957" y="-53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699" name="Freihandform: Form 698">
                <a:extLst>
                  <a:ext uri="{FF2B5EF4-FFF2-40B4-BE49-F238E27FC236}">
                    <a16:creationId xmlns:a16="http://schemas.microsoft.com/office/drawing/2014/main" id="{DFA4C9AE-47CB-3BB3-EF37-1A08EB009C10}"/>
                  </a:ext>
                </a:extLst>
              </p:cNvPr>
              <p:cNvSpPr/>
              <p:nvPr/>
            </p:nvSpPr>
            <p:spPr bwMode="gray">
              <a:xfrm>
                <a:off x="10696957" y="-1691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00" name="Freihandform: Form 699">
                <a:extLst>
                  <a:ext uri="{FF2B5EF4-FFF2-40B4-BE49-F238E27FC236}">
                    <a16:creationId xmlns:a16="http://schemas.microsoft.com/office/drawing/2014/main" id="{EF1C0F4C-8D65-3C7C-3733-2AED792E3B12}"/>
                  </a:ext>
                </a:extLst>
              </p:cNvPr>
              <p:cNvSpPr/>
              <p:nvPr/>
            </p:nvSpPr>
            <p:spPr bwMode="gray">
              <a:xfrm>
                <a:off x="10408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01" name="Freihandform: Form 700">
                <a:extLst>
                  <a:ext uri="{FF2B5EF4-FFF2-40B4-BE49-F238E27FC236}">
                    <a16:creationId xmlns:a16="http://schemas.microsoft.com/office/drawing/2014/main" id="{AE5215C1-6EA6-7964-1964-40995E277CC4}"/>
                  </a:ext>
                </a:extLst>
              </p:cNvPr>
              <p:cNvSpPr/>
              <p:nvPr/>
            </p:nvSpPr>
            <p:spPr bwMode="gray">
              <a:xfrm>
                <a:off x="9832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02" name="Freihandform: Form 701">
                <a:extLst>
                  <a:ext uri="{FF2B5EF4-FFF2-40B4-BE49-F238E27FC236}">
                    <a16:creationId xmlns:a16="http://schemas.microsoft.com/office/drawing/2014/main" id="{85132406-1FEE-369C-F334-875614208634}"/>
                  </a:ext>
                </a:extLst>
              </p:cNvPr>
              <p:cNvSpPr/>
              <p:nvPr/>
            </p:nvSpPr>
            <p:spPr bwMode="gray">
              <a:xfrm>
                <a:off x="10408957" y="-183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03" name="Freihandform: Form 702">
                <a:extLst>
                  <a:ext uri="{FF2B5EF4-FFF2-40B4-BE49-F238E27FC236}">
                    <a16:creationId xmlns:a16="http://schemas.microsoft.com/office/drawing/2014/main" id="{7FF64A22-209A-0112-4D36-A440D4FEAFB7}"/>
                  </a:ext>
                </a:extLst>
              </p:cNvPr>
              <p:cNvSpPr/>
              <p:nvPr/>
            </p:nvSpPr>
            <p:spPr bwMode="gray">
              <a:xfrm>
                <a:off x="9688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04" name="Freihandform: Form 703">
                <a:extLst>
                  <a:ext uri="{FF2B5EF4-FFF2-40B4-BE49-F238E27FC236}">
                    <a16:creationId xmlns:a16="http://schemas.microsoft.com/office/drawing/2014/main" id="{197FE882-F7D6-C9F4-FFE3-06EFD2C5EC2B}"/>
                  </a:ext>
                </a:extLst>
              </p:cNvPr>
              <p:cNvSpPr/>
              <p:nvPr/>
            </p:nvSpPr>
            <p:spPr bwMode="gray">
              <a:xfrm>
                <a:off x="10264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05" name="Freihandform: Form 704">
                <a:extLst>
                  <a:ext uri="{FF2B5EF4-FFF2-40B4-BE49-F238E27FC236}">
                    <a16:creationId xmlns:a16="http://schemas.microsoft.com/office/drawing/2014/main" id="{24E4455C-461A-76F6-76E2-4F481023D9B0}"/>
                  </a:ext>
                </a:extLst>
              </p:cNvPr>
              <p:cNvSpPr/>
              <p:nvPr/>
            </p:nvSpPr>
            <p:spPr bwMode="gray">
              <a:xfrm>
                <a:off x="9688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06" name="Freihandform: Form 705">
                <a:extLst>
                  <a:ext uri="{FF2B5EF4-FFF2-40B4-BE49-F238E27FC236}">
                    <a16:creationId xmlns:a16="http://schemas.microsoft.com/office/drawing/2014/main" id="{571CA3F8-7D92-19A5-BBD5-8E13D2A0336C}"/>
                  </a:ext>
                </a:extLst>
              </p:cNvPr>
              <p:cNvSpPr/>
              <p:nvPr/>
            </p:nvSpPr>
            <p:spPr bwMode="gray">
              <a:xfrm>
                <a:off x="10264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07" name="Freihandform: Form 706">
                <a:extLst>
                  <a:ext uri="{FF2B5EF4-FFF2-40B4-BE49-F238E27FC236}">
                    <a16:creationId xmlns:a16="http://schemas.microsoft.com/office/drawing/2014/main" id="{67C46C32-2F62-3B2C-60EB-442F93B8517C}"/>
                  </a:ext>
                </a:extLst>
              </p:cNvPr>
              <p:cNvSpPr/>
              <p:nvPr/>
            </p:nvSpPr>
            <p:spPr bwMode="gray">
              <a:xfrm>
                <a:off x="10840957" y="-1259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08" name="Freihandform: Form 707">
                <a:extLst>
                  <a:ext uri="{FF2B5EF4-FFF2-40B4-BE49-F238E27FC236}">
                    <a16:creationId xmlns:a16="http://schemas.microsoft.com/office/drawing/2014/main" id="{34DC0466-F738-F2E3-ADBB-BD9B5508BD59}"/>
                  </a:ext>
                </a:extLst>
              </p:cNvPr>
              <p:cNvSpPr/>
              <p:nvPr/>
            </p:nvSpPr>
            <p:spPr bwMode="gray">
              <a:xfrm>
                <a:off x="10264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09" name="Freihandform: Form 708">
                <a:extLst>
                  <a:ext uri="{FF2B5EF4-FFF2-40B4-BE49-F238E27FC236}">
                    <a16:creationId xmlns:a16="http://schemas.microsoft.com/office/drawing/2014/main" id="{5F51823E-E07A-BD8A-83DA-B82AAA11A8FD}"/>
                  </a:ext>
                </a:extLst>
              </p:cNvPr>
              <p:cNvSpPr/>
              <p:nvPr/>
            </p:nvSpPr>
            <p:spPr bwMode="gray">
              <a:xfrm>
                <a:off x="10840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10" name="Freihandform: Form 709">
                <a:extLst>
                  <a:ext uri="{FF2B5EF4-FFF2-40B4-BE49-F238E27FC236}">
                    <a16:creationId xmlns:a16="http://schemas.microsoft.com/office/drawing/2014/main" id="{D1145F2F-025D-C341-3E28-6D273C0552EE}"/>
                  </a:ext>
                </a:extLst>
              </p:cNvPr>
              <p:cNvSpPr/>
              <p:nvPr/>
            </p:nvSpPr>
            <p:spPr bwMode="gray">
              <a:xfrm>
                <a:off x="9688957" y="-683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11" name="Freihandform: Form 710">
                <a:extLst>
                  <a:ext uri="{FF2B5EF4-FFF2-40B4-BE49-F238E27FC236}">
                    <a16:creationId xmlns:a16="http://schemas.microsoft.com/office/drawing/2014/main" id="{64987F4E-E070-B760-9A49-3BAC248B611F}"/>
                  </a:ext>
                </a:extLst>
              </p:cNvPr>
              <p:cNvSpPr/>
              <p:nvPr/>
            </p:nvSpPr>
            <p:spPr bwMode="gray">
              <a:xfrm>
                <a:off x="10840957" y="-1835916"/>
                <a:ext cx="144000" cy="144000"/>
              </a:xfrm>
              <a:custGeom>
                <a:avLst/>
                <a:gdLst>
                  <a:gd name="connsiteX0" fmla="*/ 0 w 238125"/>
                  <a:gd name="connsiteY0" fmla="*/ 238125 h 238125"/>
                  <a:gd name="connsiteX1" fmla="*/ 238125 w 238125"/>
                  <a:gd name="connsiteY1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38125" h="238125">
                    <a:moveTo>
                      <a:pt x="0" y="238125"/>
                    </a:moveTo>
                    <a:lnTo>
                      <a:pt x="238125" y="0"/>
                    </a:lnTo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12" name="Freihandform: Form 711">
                <a:extLst>
                  <a:ext uri="{FF2B5EF4-FFF2-40B4-BE49-F238E27FC236}">
                    <a16:creationId xmlns:a16="http://schemas.microsoft.com/office/drawing/2014/main" id="{D7F987CE-4AC4-0480-856A-A229E9F652A1}"/>
                  </a:ext>
                </a:extLst>
              </p:cNvPr>
              <p:cNvSpPr/>
              <p:nvPr/>
            </p:nvSpPr>
            <p:spPr bwMode="gray">
              <a:xfrm>
                <a:off x="9688957" y="-1115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  <p:sp>
            <p:nvSpPr>
              <p:cNvPr id="713" name="Freihandform: Form 712">
                <a:extLst>
                  <a:ext uri="{FF2B5EF4-FFF2-40B4-BE49-F238E27FC236}">
                    <a16:creationId xmlns:a16="http://schemas.microsoft.com/office/drawing/2014/main" id="{DE49CDD1-6F98-09A1-FA74-434BA694F2CA}"/>
                  </a:ext>
                </a:extLst>
              </p:cNvPr>
              <p:cNvSpPr/>
              <p:nvPr/>
            </p:nvSpPr>
            <p:spPr bwMode="gray">
              <a:xfrm>
                <a:off x="9832957" y="-1259916"/>
                <a:ext cx="576000" cy="576000"/>
              </a:xfrm>
              <a:custGeom>
                <a:avLst/>
                <a:gdLst>
                  <a:gd name="connsiteX0" fmla="*/ 0 w 952500"/>
                  <a:gd name="connsiteY0" fmla="*/ 0 h 952500"/>
                  <a:gd name="connsiteX1" fmla="*/ 952500 w 952500"/>
                  <a:gd name="connsiteY1" fmla="*/ 0 h 952500"/>
                  <a:gd name="connsiteX2" fmla="*/ 952500 w 952500"/>
                  <a:gd name="connsiteY2" fmla="*/ 952500 h 952500"/>
                  <a:gd name="connsiteX3" fmla="*/ 0 w 952500"/>
                  <a:gd name="connsiteY3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0" h="952500">
                    <a:moveTo>
                      <a:pt x="0" y="0"/>
                    </a:moveTo>
                    <a:lnTo>
                      <a:pt x="952500" y="0"/>
                    </a:lnTo>
                    <a:lnTo>
                      <a:pt x="952500" y="952500"/>
                    </a:lnTo>
                    <a:lnTo>
                      <a:pt x="0" y="95250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>
                    <a:lumMod val="65000"/>
                  </a:schemeClr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 dirty="0"/>
              </a:p>
            </p:txBody>
          </p:sp>
        </p:grpSp>
        <p:grpSp>
          <p:nvGrpSpPr>
            <p:cNvPr id="738" name="Gruppieren 737">
              <a:extLst>
                <a:ext uri="{FF2B5EF4-FFF2-40B4-BE49-F238E27FC236}">
                  <a16:creationId xmlns:a16="http://schemas.microsoft.com/office/drawing/2014/main" id="{0A0AD75C-7F86-0B26-9D97-43AEFC5FC58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260000" y="5166000"/>
              <a:ext cx="720000" cy="720000"/>
              <a:chOff x="6460155" y="2448000"/>
              <a:chExt cx="720000" cy="720000"/>
            </a:xfrm>
          </p:grpSpPr>
          <p:cxnSp>
            <p:nvCxnSpPr>
              <p:cNvPr id="739" name="Gerader Verbinder 738">
                <a:extLst>
                  <a:ext uri="{FF2B5EF4-FFF2-40B4-BE49-F238E27FC236}">
                    <a16:creationId xmlns:a16="http://schemas.microsoft.com/office/drawing/2014/main" id="{4D7C1FC5-72DE-45BB-8AF7-ECABAB218ADA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Gerader Verbinder 739">
                <a:extLst>
                  <a:ext uri="{FF2B5EF4-FFF2-40B4-BE49-F238E27FC236}">
                    <a16:creationId xmlns:a16="http://schemas.microsoft.com/office/drawing/2014/main" id="{6E186584-99B3-C779-A068-C0B6EE8CA436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Gerader Verbinder 740">
                <a:extLst>
                  <a:ext uri="{FF2B5EF4-FFF2-40B4-BE49-F238E27FC236}">
                    <a16:creationId xmlns:a16="http://schemas.microsoft.com/office/drawing/2014/main" id="{C52AF400-2D34-1974-C36F-DDFDAC1AA7B9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3168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2" name="Gerader Verbinder 741">
                <a:extLst>
                  <a:ext uri="{FF2B5EF4-FFF2-40B4-BE49-F238E27FC236}">
                    <a16:creationId xmlns:a16="http://schemas.microsoft.com/office/drawing/2014/main" id="{F94F8586-5E0D-BFDA-26A8-1AFF840887B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3" name="Gerader Verbinder 742">
                <a:extLst>
                  <a:ext uri="{FF2B5EF4-FFF2-40B4-BE49-F238E27FC236}">
                    <a16:creationId xmlns:a16="http://schemas.microsoft.com/office/drawing/2014/main" id="{D61E5EFE-D832-57B3-4AF7-3497DA1089BC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2448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Gerader Verbinder 743">
                <a:extLst>
                  <a:ext uri="{FF2B5EF4-FFF2-40B4-BE49-F238E27FC236}">
                    <a16:creationId xmlns:a16="http://schemas.microsoft.com/office/drawing/2014/main" id="{FBF8B27B-6FEF-C439-4556-78C562870917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460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Gerader Verbinder 744">
                <a:extLst>
                  <a:ext uri="{FF2B5EF4-FFF2-40B4-BE49-F238E27FC236}">
                    <a16:creationId xmlns:a16="http://schemas.microsoft.com/office/drawing/2014/main" id="{2E13ED08-BA4B-8C8F-5263-DE7E3CB1FD27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036155" y="2592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6" name="Gerader Verbinder 745">
                <a:extLst>
                  <a:ext uri="{FF2B5EF4-FFF2-40B4-BE49-F238E27FC236}">
                    <a16:creationId xmlns:a16="http://schemas.microsoft.com/office/drawing/2014/main" id="{28805824-CA0A-5AD7-B97A-D688944E7CF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7180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7" name="Gerader Verbinder 746">
                <a:extLst>
                  <a:ext uri="{FF2B5EF4-FFF2-40B4-BE49-F238E27FC236}">
                    <a16:creationId xmlns:a16="http://schemas.microsoft.com/office/drawing/2014/main" id="{6F3E8444-13A8-EB3A-E62F-09212D5A4863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7036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Gerader Verbinder 747">
                <a:extLst>
                  <a:ext uri="{FF2B5EF4-FFF2-40B4-BE49-F238E27FC236}">
                    <a16:creationId xmlns:a16="http://schemas.microsoft.com/office/drawing/2014/main" id="{59D71060-BFAE-CA9E-8E06-4B3EB0EB7582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2448000"/>
                <a:ext cx="0" cy="576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Gerader Verbinder 748">
                <a:extLst>
                  <a:ext uri="{FF2B5EF4-FFF2-40B4-BE49-F238E27FC236}">
                    <a16:creationId xmlns:a16="http://schemas.microsoft.com/office/drawing/2014/main" id="{2BA4A8B9-990A-B942-04FC-9CCE9010B0D6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>
                <a:off x="6604155" y="3024000"/>
                <a:ext cx="576000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0" name="Gerader Verbinder 749">
                <a:extLst>
                  <a:ext uri="{FF2B5EF4-FFF2-40B4-BE49-F238E27FC236}">
                    <a16:creationId xmlns:a16="http://schemas.microsoft.com/office/drawing/2014/main" id="{34F88A2E-2ABD-6BF6-F6B2-1814E61264EE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flipV="1">
                <a:off x="6460155" y="3024000"/>
                <a:ext cx="144000" cy="14400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4" name="Gruppieren 713">
              <a:extLst>
                <a:ext uri="{FF2B5EF4-FFF2-40B4-BE49-F238E27FC236}">
                  <a16:creationId xmlns:a16="http://schemas.microsoft.com/office/drawing/2014/main" id="{3DD6D57C-F182-3E8A-D04F-7BDBA575554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4590000"/>
              <a:ext cx="1440000" cy="1440000"/>
              <a:chOff x="-3171994" y="2199862"/>
              <a:chExt cx="1440000" cy="1440000"/>
            </a:xfrm>
          </p:grpSpPr>
          <p:cxnSp>
            <p:nvCxnSpPr>
              <p:cNvPr id="715" name="Gerader Verbinder 714">
                <a:extLst>
                  <a:ext uri="{FF2B5EF4-FFF2-40B4-BE49-F238E27FC236}">
                    <a16:creationId xmlns:a16="http://schemas.microsoft.com/office/drawing/2014/main" id="{ACAE9D48-3BA9-EAD4-EE86-08DBF382E536}"/>
                  </a:ext>
                </a:extLst>
              </p:cNvPr>
              <p:cNvCxnSpPr>
                <a:cxnSpLocks/>
                <a:stCxn id="689" idx="0"/>
                <a:endCxn id="701" idx="0"/>
              </p:cNvCxnSpPr>
              <p:nvPr/>
            </p:nvCxnSpPr>
            <p:spPr bwMode="gray">
              <a:xfrm flipV="1">
                <a:off x="-3171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Gerader Verbinder 715">
                <a:extLst>
                  <a:ext uri="{FF2B5EF4-FFF2-40B4-BE49-F238E27FC236}">
                    <a16:creationId xmlns:a16="http://schemas.microsoft.com/office/drawing/2014/main" id="{EFC308D1-616C-67E3-BE37-81924C8BBF07}"/>
                  </a:ext>
                </a:extLst>
              </p:cNvPr>
              <p:cNvCxnSpPr>
                <a:cxnSpLocks/>
                <a:stCxn id="703" idx="1"/>
                <a:endCxn id="702" idx="1"/>
              </p:cNvCxnSpPr>
              <p:nvPr/>
            </p:nvCxnSpPr>
            <p:spPr bwMode="gray">
              <a:xfrm>
                <a:off x="-2883994" y="219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7" name="Gerader Verbinder 716">
                <a:extLst>
                  <a:ext uri="{FF2B5EF4-FFF2-40B4-BE49-F238E27FC236}">
                    <a16:creationId xmlns:a16="http://schemas.microsoft.com/office/drawing/2014/main" id="{C2BC6967-96A1-AF5D-296D-23A82D5B1A95}"/>
                  </a:ext>
                </a:extLst>
              </p:cNvPr>
              <p:cNvCxnSpPr>
                <a:cxnSpLocks/>
                <a:stCxn id="689" idx="0"/>
                <a:endCxn id="687" idx="3"/>
              </p:cNvCxnSpPr>
              <p:nvPr/>
            </p:nvCxnSpPr>
            <p:spPr bwMode="gray">
              <a:xfrm>
                <a:off x="-3171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Gerader Verbinder 717">
                <a:extLst>
                  <a:ext uri="{FF2B5EF4-FFF2-40B4-BE49-F238E27FC236}">
                    <a16:creationId xmlns:a16="http://schemas.microsoft.com/office/drawing/2014/main" id="{FCAC8942-3CB3-7519-C26D-383C9FEF9C42}"/>
                  </a:ext>
                </a:extLst>
              </p:cNvPr>
              <p:cNvCxnSpPr>
                <a:cxnSpLocks/>
                <a:stCxn id="687" idx="3"/>
                <a:endCxn id="688" idx="2"/>
              </p:cNvCxnSpPr>
              <p:nvPr/>
            </p:nvCxnSpPr>
            <p:spPr bwMode="gray">
              <a:xfrm>
                <a:off x="-3171994" y="3639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Gerader Verbinder 718">
                <a:extLst>
                  <a:ext uri="{FF2B5EF4-FFF2-40B4-BE49-F238E27FC236}">
                    <a16:creationId xmlns:a16="http://schemas.microsoft.com/office/drawing/2014/main" id="{C68431E0-D6D1-EB72-5E89-E523187DC809}"/>
                  </a:ext>
                </a:extLst>
              </p:cNvPr>
              <p:cNvCxnSpPr>
                <a:cxnSpLocks/>
                <a:stCxn id="691" idx="0"/>
                <a:endCxn id="699" idx="0"/>
              </p:cNvCxnSpPr>
              <p:nvPr/>
            </p:nvCxnSpPr>
            <p:spPr bwMode="gray">
              <a:xfrm>
                <a:off x="-3171994" y="2487862"/>
                <a:ext cx="1152000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Gerader Verbinder 719">
                <a:extLst>
                  <a:ext uri="{FF2B5EF4-FFF2-40B4-BE49-F238E27FC236}">
                    <a16:creationId xmlns:a16="http://schemas.microsoft.com/office/drawing/2014/main" id="{2FB6FCCC-53EC-48D1-4105-B23B7E7B1738}"/>
                  </a:ext>
                </a:extLst>
              </p:cNvPr>
              <p:cNvCxnSpPr>
                <a:cxnSpLocks/>
                <a:stCxn id="690" idx="1"/>
                <a:endCxn id="702" idx="1"/>
              </p:cNvCxnSpPr>
              <p:nvPr/>
            </p:nvCxnSpPr>
            <p:spPr bwMode="gray">
              <a:xfrm flipV="1">
                <a:off x="-2019994" y="2199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Gerader Verbinder 720">
                <a:extLst>
                  <a:ext uri="{FF2B5EF4-FFF2-40B4-BE49-F238E27FC236}">
                    <a16:creationId xmlns:a16="http://schemas.microsoft.com/office/drawing/2014/main" id="{A4DF5A5F-394F-78B8-3975-40D201733ABF}"/>
                  </a:ext>
                </a:extLst>
              </p:cNvPr>
              <p:cNvCxnSpPr>
                <a:stCxn id="699" idx="0"/>
                <a:endCxn id="688" idx="2"/>
              </p:cNvCxnSpPr>
              <p:nvPr/>
            </p:nvCxnSpPr>
            <p:spPr bwMode="gray">
              <a:xfrm>
                <a:off x="-2019994" y="2487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Gerader Verbinder 721">
                <a:extLst>
                  <a:ext uri="{FF2B5EF4-FFF2-40B4-BE49-F238E27FC236}">
                    <a16:creationId xmlns:a16="http://schemas.microsoft.com/office/drawing/2014/main" id="{670D5961-961E-FF56-7757-4D720B7F6C50}"/>
                  </a:ext>
                </a:extLst>
              </p:cNvPr>
              <p:cNvCxnSpPr>
                <a:cxnSpLocks/>
                <a:stCxn id="688" idx="2"/>
                <a:endCxn id="700" idx="2"/>
              </p:cNvCxnSpPr>
              <p:nvPr/>
            </p:nvCxnSpPr>
            <p:spPr bwMode="gray">
              <a:xfrm flipV="1">
                <a:off x="-2019994" y="3351862"/>
                <a:ext cx="288000" cy="288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Gerader Verbinder 722">
                <a:extLst>
                  <a:ext uri="{FF2B5EF4-FFF2-40B4-BE49-F238E27FC236}">
                    <a16:creationId xmlns:a16="http://schemas.microsoft.com/office/drawing/2014/main" id="{FB6FB756-3AC5-B118-6778-92B7B3D8ACA2}"/>
                  </a:ext>
                </a:extLst>
              </p:cNvPr>
              <p:cNvCxnSpPr>
                <a:cxnSpLocks/>
                <a:stCxn id="711" idx="1"/>
                <a:endCxn id="700" idx="2"/>
              </p:cNvCxnSpPr>
              <p:nvPr/>
            </p:nvCxnSpPr>
            <p:spPr bwMode="gray">
              <a:xfrm>
                <a:off x="-1731994" y="2199862"/>
                <a:ext cx="0" cy="115200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087697F-B6C5-ED8A-1EBA-AC1153DD7529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9730D30B-66F7-724E-FBC4-331A5034CE4A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2C1830D5-5335-2C74-DCB4-5E7CC5905C7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5ADB9D4D-56CA-8580-48E5-D61B9BC1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1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24359727-141A-D4DF-376A-9F57DAAE63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" y="0"/>
            <a:ext cx="12192000" cy="6858000"/>
          </a:xfrm>
        </p:spPr>
      </p:pic>
      <p:sp>
        <p:nvSpPr>
          <p:cNvPr id="6" name="Layer"/>
          <p:cNvSpPr/>
          <p:nvPr/>
        </p:nvSpPr>
        <p:spPr bwMode="gray">
          <a:xfrm>
            <a:off x="1" y="0"/>
            <a:ext cx="11833200" cy="6858000"/>
          </a:xfrm>
          <a:prstGeom prst="rect">
            <a:avLst/>
          </a:prstGeom>
          <a:gradFill flip="none" rotWithShape="1">
            <a:gsLst>
              <a:gs pos="45000">
                <a:schemeClr val="accent1">
                  <a:lumMod val="50000"/>
                  <a:alpha val="92000"/>
                </a:schemeClr>
              </a:gs>
              <a:gs pos="0">
                <a:schemeClr val="tx2">
                  <a:alpha val="95000"/>
                </a:schemeClr>
              </a:gs>
              <a:gs pos="90000">
                <a:schemeClr val="accent1">
                  <a:lumMod val="50000"/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2" name="Titel"/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de-DE" sz="6000" dirty="0" err="1"/>
              <a:t>InnovationsMANAGEMENT</a:t>
            </a:r>
            <a:endParaRPr lang="de-DE" sz="6000" dirty="0"/>
          </a:p>
        </p:txBody>
      </p:sp>
      <p:sp>
        <p:nvSpPr>
          <p:cNvPr id="3" name="Untertitel"/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de-DE" sz="3600" dirty="0" err="1"/>
              <a:t>toolbox</a:t>
            </a:r>
            <a:endParaRPr lang="de-DE" sz="3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EC8D22B-D7C6-4878-A39B-94105D7612FB}"/>
              </a:ext>
            </a:extLst>
          </p:cNvPr>
          <p:cNvSpPr txBox="1"/>
          <p:nvPr/>
        </p:nvSpPr>
        <p:spPr bwMode="gray">
          <a:xfrm>
            <a:off x="0" y="7020000"/>
            <a:ext cx="288541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5FE8-834C-A633-E992-ABD9D3A14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Bildplatzhalter 86">
            <a:extLst>
              <a:ext uri="{FF2B5EF4-FFF2-40B4-BE49-F238E27FC236}">
                <a16:creationId xmlns:a16="http://schemas.microsoft.com/office/drawing/2014/main" id="{7A2B0818-308D-4D9D-7BD6-6693A0E8BFF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 flipH="1">
            <a:off x="0" y="0"/>
            <a:ext cx="12192000" cy="6858000"/>
          </a:xfrm>
        </p:spPr>
      </p:pic>
      <p:sp>
        <p:nvSpPr>
          <p:cNvPr id="6" name="Layer">
            <a:extLst>
              <a:ext uri="{FF2B5EF4-FFF2-40B4-BE49-F238E27FC236}">
                <a16:creationId xmlns:a16="http://schemas.microsoft.com/office/drawing/2014/main" id="{1D69D3D7-EA63-0CD7-BEBA-B0A8F80E47A9}"/>
              </a:ext>
            </a:extLst>
          </p:cNvPr>
          <p:cNvSpPr>
            <a:spLocks noChangeAspect="1"/>
          </p:cNvSpPr>
          <p:nvPr/>
        </p:nvSpPr>
        <p:spPr bwMode="gray">
          <a:xfrm>
            <a:off x="0" y="0"/>
            <a:ext cx="12012000" cy="6857999"/>
          </a:xfrm>
          <a:prstGeom prst="rect">
            <a:avLst/>
          </a:prstGeom>
          <a:gradFill flip="none" rotWithShape="1">
            <a:gsLst>
              <a:gs pos="40000">
                <a:schemeClr val="tx1">
                  <a:lumMod val="75000"/>
                  <a:lumOff val="25000"/>
                  <a:alpha val="95000"/>
                </a:schemeClr>
              </a:gs>
              <a:gs pos="90000">
                <a:schemeClr val="tx1">
                  <a:lumMod val="75000"/>
                  <a:lumOff val="25000"/>
                  <a:alpha val="7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D752C45-83FB-600F-A3C9-750B2DF641B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Design-Thinking-Prozess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D785940-7CB7-4D41-BFC4-DB992EE49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Vorgehensweise</a:t>
            </a: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3E268103-5106-4CC5-CB0E-6EEA146E9929}"/>
              </a:ext>
            </a:extLst>
          </p:cNvPr>
          <p:cNvSpPr txBox="1">
            <a:spLocks/>
          </p:cNvSpPr>
          <p:nvPr/>
        </p:nvSpPr>
        <p:spPr bwMode="gray">
          <a:xfrm>
            <a:off x="540071" y="1512000"/>
            <a:ext cx="3240000" cy="4298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lIns="360000" tIns="1080000" rIns="360000" bIns="360000" anchor="t" anchorCtr="0"/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2000" b="1" dirty="0">
                <a:solidFill>
                  <a:schemeClr val="bg1"/>
                </a:solidFill>
                <a:latin typeface="+mj-lt"/>
              </a:rPr>
              <a:t>Design Thinking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600" dirty="0">
                <a:solidFill>
                  <a:schemeClr val="bg1"/>
                </a:solidFill>
              </a:rPr>
              <a:t>Design Thinking ist ein Ansatz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und eine Methode, um neue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Ideen zu generieren.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bg1"/>
                </a:solidFill>
              </a:rPr>
              <a:t>Für die Lösung von Problemen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soll möglichst viel kreatives 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>
                <a:solidFill>
                  <a:schemeClr val="bg1"/>
                </a:solidFill>
              </a:rPr>
              <a:t>Potenzial freigesetzt werden.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4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200" b="1" dirty="0">
                <a:solidFill>
                  <a:schemeClr val="bg1"/>
                </a:solidFill>
                <a:latin typeface="+mj-lt"/>
              </a:rPr>
              <a:t>Im Mittelpunkt des Design-Thinking-</a:t>
            </a:r>
            <a:br>
              <a:rPr lang="de-DE" sz="1200" b="1" dirty="0">
                <a:solidFill>
                  <a:schemeClr val="bg1"/>
                </a:solidFill>
                <a:latin typeface="+mj-lt"/>
              </a:rPr>
            </a:br>
            <a:r>
              <a:rPr lang="de-DE" sz="1200" b="1" dirty="0">
                <a:solidFill>
                  <a:schemeClr val="bg1"/>
                </a:solidFill>
                <a:latin typeface="+mj-lt"/>
              </a:rPr>
              <a:t>Prozesses steht der Nutzer/Anwender.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BDA132F-B10A-91CA-26BC-6EB9F67C7C12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8F51A43-CAB8-4115-6A3B-5E78827D94D7}"/>
              </a:ext>
            </a:extLst>
          </p:cNvPr>
          <p:cNvSpPr>
            <a:spLocks noChangeAspect="1"/>
          </p:cNvSpPr>
          <p:nvPr/>
        </p:nvSpPr>
        <p:spPr bwMode="gray">
          <a:xfrm flipH="1">
            <a:off x="12012000" y="0"/>
            <a:ext cx="180000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grpSp>
        <p:nvGrpSpPr>
          <p:cNvPr id="44" name="ICON">
            <a:extLst>
              <a:ext uri="{FF2B5EF4-FFF2-40B4-BE49-F238E27FC236}">
                <a16:creationId xmlns:a16="http://schemas.microsoft.com/office/drawing/2014/main" id="{3557334C-5F08-E0EA-6092-33B913A7406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00000" y="1816169"/>
            <a:ext cx="439343" cy="540000"/>
            <a:chOff x="9977553" y="5252925"/>
            <a:chExt cx="581331" cy="714518"/>
          </a:xfrm>
          <a:noFill/>
        </p:grpSpPr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88292C12-47EE-5598-9238-1CB01A7315BF}"/>
                </a:ext>
              </a:extLst>
            </p:cNvPr>
            <p:cNvSpPr/>
            <p:nvPr/>
          </p:nvSpPr>
          <p:spPr bwMode="gray">
            <a:xfrm>
              <a:off x="10182793" y="5350086"/>
              <a:ext cx="169214" cy="201965"/>
            </a:xfrm>
            <a:custGeom>
              <a:avLst/>
              <a:gdLst>
                <a:gd name="connsiteX0" fmla="*/ 85971 w 169213"/>
                <a:gd name="connsiteY0" fmla="*/ 194596 h 201964"/>
                <a:gd name="connsiteX1" fmla="*/ 85971 w 169213"/>
                <a:gd name="connsiteY1" fmla="*/ 194596 h 201964"/>
                <a:gd name="connsiteX2" fmla="*/ 12282 w 169213"/>
                <a:gd name="connsiteY2" fmla="*/ 120906 h 201964"/>
                <a:gd name="connsiteX3" fmla="*/ 12282 w 169213"/>
                <a:gd name="connsiteY3" fmla="*/ 12282 h 201964"/>
                <a:gd name="connsiteX4" fmla="*/ 159661 w 169213"/>
                <a:gd name="connsiteY4" fmla="*/ 12282 h 201964"/>
                <a:gd name="connsiteX5" fmla="*/ 159661 w 169213"/>
                <a:gd name="connsiteY5" fmla="*/ 120906 h 201964"/>
                <a:gd name="connsiteX6" fmla="*/ 85971 w 169213"/>
                <a:gd name="connsiteY6" fmla="*/ 194596 h 201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213" h="201964">
                  <a:moveTo>
                    <a:pt x="85971" y="194596"/>
                  </a:moveTo>
                  <a:lnTo>
                    <a:pt x="85971" y="194596"/>
                  </a:lnTo>
                  <a:cubicBezTo>
                    <a:pt x="45033" y="194596"/>
                    <a:pt x="12282" y="161299"/>
                    <a:pt x="12282" y="120906"/>
                  </a:cubicBezTo>
                  <a:lnTo>
                    <a:pt x="12282" y="12282"/>
                  </a:lnTo>
                  <a:lnTo>
                    <a:pt x="159661" y="12282"/>
                  </a:lnTo>
                  <a:lnTo>
                    <a:pt x="159661" y="120906"/>
                  </a:lnTo>
                  <a:cubicBezTo>
                    <a:pt x="159661" y="161299"/>
                    <a:pt x="126910" y="194596"/>
                    <a:pt x="85971" y="194596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73F890A6-1879-C831-1F37-41F5C01FF422}"/>
                </a:ext>
              </a:extLst>
            </p:cNvPr>
            <p:cNvSpPr/>
            <p:nvPr/>
          </p:nvSpPr>
          <p:spPr bwMode="gray">
            <a:xfrm>
              <a:off x="10447531" y="5793863"/>
              <a:ext cx="98253" cy="98253"/>
            </a:xfrm>
            <a:custGeom>
              <a:avLst/>
              <a:gdLst>
                <a:gd name="connsiteX0" fmla="*/ 90884 w 98253"/>
                <a:gd name="connsiteY0" fmla="*/ 51583 h 98253"/>
                <a:gd name="connsiteX1" fmla="*/ 51583 w 98253"/>
                <a:gd name="connsiteY1" fmla="*/ 90884 h 98253"/>
                <a:gd name="connsiteX2" fmla="*/ 12282 w 98253"/>
                <a:gd name="connsiteY2" fmla="*/ 51583 h 98253"/>
                <a:gd name="connsiteX3" fmla="*/ 51583 w 98253"/>
                <a:gd name="connsiteY3" fmla="*/ 12282 h 98253"/>
                <a:gd name="connsiteX4" fmla="*/ 90884 w 98253"/>
                <a:gd name="connsiteY4" fmla="*/ 51583 h 9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53" h="98253">
                  <a:moveTo>
                    <a:pt x="90884" y="51583"/>
                  </a:moveTo>
                  <a:cubicBezTo>
                    <a:pt x="90884" y="73288"/>
                    <a:pt x="73288" y="90884"/>
                    <a:pt x="51583" y="90884"/>
                  </a:cubicBezTo>
                  <a:cubicBezTo>
                    <a:pt x="29878" y="90884"/>
                    <a:pt x="12282" y="73288"/>
                    <a:pt x="12282" y="51583"/>
                  </a:cubicBezTo>
                  <a:cubicBezTo>
                    <a:pt x="12282" y="29877"/>
                    <a:pt x="29878" y="12282"/>
                    <a:pt x="51583" y="12282"/>
                  </a:cubicBezTo>
                  <a:cubicBezTo>
                    <a:pt x="73288" y="12282"/>
                    <a:pt x="90884" y="29877"/>
                    <a:pt x="90884" y="5158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0671F1BB-E6AE-7EB9-14DE-6134DFFBDEB0}"/>
                </a:ext>
              </a:extLst>
            </p:cNvPr>
            <p:cNvSpPr/>
            <p:nvPr/>
          </p:nvSpPr>
          <p:spPr bwMode="gray">
            <a:xfrm>
              <a:off x="10335086" y="5546046"/>
              <a:ext cx="125546" cy="256550"/>
            </a:xfrm>
            <a:custGeom>
              <a:avLst/>
              <a:gdLst>
                <a:gd name="connsiteX0" fmla="*/ 12282 w 125545"/>
                <a:gd name="connsiteY0" fmla="*/ 12282 h 256549"/>
                <a:gd name="connsiteX1" fmla="*/ 114902 w 125545"/>
                <a:gd name="connsiteY1" fmla="*/ 246452 h 2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545" h="256549">
                  <a:moveTo>
                    <a:pt x="12282" y="12282"/>
                  </a:moveTo>
                  <a:lnTo>
                    <a:pt x="114902" y="24645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EC570D7C-68A7-BFBA-6EDC-FE8D85C26F94}"/>
                </a:ext>
              </a:extLst>
            </p:cNvPr>
            <p:cNvSpPr/>
            <p:nvPr/>
          </p:nvSpPr>
          <p:spPr bwMode="gray">
            <a:xfrm>
              <a:off x="10356374" y="5472902"/>
              <a:ext cx="147380" cy="311135"/>
            </a:xfrm>
            <a:custGeom>
              <a:avLst/>
              <a:gdLst>
                <a:gd name="connsiteX0" fmla="*/ 138373 w 147379"/>
                <a:gd name="connsiteY0" fmla="*/ 299945 h 311134"/>
                <a:gd name="connsiteX1" fmla="*/ 12282 w 147379"/>
                <a:gd name="connsiteY1" fmla="*/ 12282 h 3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379" h="311134">
                  <a:moveTo>
                    <a:pt x="138373" y="299945"/>
                  </a:moveTo>
                  <a:lnTo>
                    <a:pt x="12282" y="1228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1E6A55F6-B139-88AE-C671-2F8924A7AE3C}"/>
                </a:ext>
              </a:extLst>
            </p:cNvPr>
            <p:cNvSpPr/>
            <p:nvPr/>
          </p:nvSpPr>
          <p:spPr bwMode="gray">
            <a:xfrm>
              <a:off x="10492291" y="5882290"/>
              <a:ext cx="65502" cy="60044"/>
            </a:xfrm>
            <a:custGeom>
              <a:avLst/>
              <a:gdLst>
                <a:gd name="connsiteX0" fmla="*/ 12282 w 65502"/>
                <a:gd name="connsiteY0" fmla="*/ 29749 h 60043"/>
                <a:gd name="connsiteX1" fmla="*/ 15557 w 65502"/>
                <a:gd name="connsiteY1" fmla="*/ 36299 h 60043"/>
                <a:gd name="connsiteX2" fmla="*/ 43395 w 65502"/>
                <a:gd name="connsiteY2" fmla="*/ 46670 h 60043"/>
                <a:gd name="connsiteX3" fmla="*/ 43395 w 65502"/>
                <a:gd name="connsiteY3" fmla="*/ 46670 h 60043"/>
                <a:gd name="connsiteX4" fmla="*/ 54312 w 65502"/>
                <a:gd name="connsiteY4" fmla="*/ 18286 h 60043"/>
                <a:gd name="connsiteX5" fmla="*/ 51583 w 65502"/>
                <a:gd name="connsiteY5" fmla="*/ 12282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2" h="60043">
                  <a:moveTo>
                    <a:pt x="12282" y="29749"/>
                  </a:moveTo>
                  <a:lnTo>
                    <a:pt x="15557" y="36299"/>
                  </a:lnTo>
                  <a:cubicBezTo>
                    <a:pt x="20469" y="46670"/>
                    <a:pt x="32478" y="51583"/>
                    <a:pt x="43395" y="46670"/>
                  </a:cubicBezTo>
                  <a:lnTo>
                    <a:pt x="43395" y="46670"/>
                  </a:lnTo>
                  <a:cubicBezTo>
                    <a:pt x="54312" y="41758"/>
                    <a:pt x="59225" y="29203"/>
                    <a:pt x="54312" y="18286"/>
                  </a:cubicBezTo>
                  <a:lnTo>
                    <a:pt x="51583" y="1228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CD161C35-AA49-FCEC-F0FC-87814A15A2AA}"/>
                </a:ext>
              </a:extLst>
            </p:cNvPr>
            <p:cNvSpPr/>
            <p:nvPr/>
          </p:nvSpPr>
          <p:spPr bwMode="gray">
            <a:xfrm>
              <a:off x="10526133" y="5922683"/>
              <a:ext cx="32751" cy="43668"/>
            </a:xfrm>
            <a:custGeom>
              <a:avLst/>
              <a:gdLst>
                <a:gd name="connsiteX0" fmla="*/ 12282 w 32751"/>
                <a:gd name="connsiteY0" fmla="*/ 12282 h 43668"/>
                <a:gd name="connsiteX1" fmla="*/ 21561 w 32751"/>
                <a:gd name="connsiteY1" fmla="*/ 33024 h 4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43668">
                  <a:moveTo>
                    <a:pt x="12282" y="12282"/>
                  </a:moveTo>
                  <a:lnTo>
                    <a:pt x="21561" y="3302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21E69EFA-0AF9-A988-63C6-DC141FA238CA}"/>
                </a:ext>
              </a:extLst>
            </p:cNvPr>
            <p:cNvSpPr/>
            <p:nvPr/>
          </p:nvSpPr>
          <p:spPr bwMode="gray">
            <a:xfrm>
              <a:off x="9986833" y="5793863"/>
              <a:ext cx="98253" cy="98253"/>
            </a:xfrm>
            <a:custGeom>
              <a:avLst/>
              <a:gdLst>
                <a:gd name="connsiteX0" fmla="*/ 90884 w 98253"/>
                <a:gd name="connsiteY0" fmla="*/ 51583 h 98253"/>
                <a:gd name="connsiteX1" fmla="*/ 51583 w 98253"/>
                <a:gd name="connsiteY1" fmla="*/ 90884 h 98253"/>
                <a:gd name="connsiteX2" fmla="*/ 12282 w 98253"/>
                <a:gd name="connsiteY2" fmla="*/ 51583 h 98253"/>
                <a:gd name="connsiteX3" fmla="*/ 51583 w 98253"/>
                <a:gd name="connsiteY3" fmla="*/ 12282 h 98253"/>
                <a:gd name="connsiteX4" fmla="*/ 90884 w 98253"/>
                <a:gd name="connsiteY4" fmla="*/ 51583 h 9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53" h="98253">
                  <a:moveTo>
                    <a:pt x="90884" y="51583"/>
                  </a:moveTo>
                  <a:cubicBezTo>
                    <a:pt x="90884" y="73288"/>
                    <a:pt x="73288" y="90884"/>
                    <a:pt x="51583" y="90884"/>
                  </a:cubicBezTo>
                  <a:cubicBezTo>
                    <a:pt x="29877" y="90884"/>
                    <a:pt x="12282" y="73288"/>
                    <a:pt x="12282" y="51583"/>
                  </a:cubicBezTo>
                  <a:cubicBezTo>
                    <a:pt x="12282" y="29877"/>
                    <a:pt x="29877" y="12282"/>
                    <a:pt x="51583" y="12282"/>
                  </a:cubicBezTo>
                  <a:cubicBezTo>
                    <a:pt x="73288" y="12282"/>
                    <a:pt x="90884" y="29877"/>
                    <a:pt x="90884" y="51583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E770514-C102-BF07-546D-461987ECAC42}"/>
                </a:ext>
              </a:extLst>
            </p:cNvPr>
            <p:cNvSpPr/>
            <p:nvPr/>
          </p:nvSpPr>
          <p:spPr bwMode="gray">
            <a:xfrm>
              <a:off x="10023405" y="5830981"/>
              <a:ext cx="27293" cy="27293"/>
            </a:xfrm>
            <a:custGeom>
              <a:avLst/>
              <a:gdLst>
                <a:gd name="connsiteX0" fmla="*/ 12282 w 27292"/>
                <a:gd name="connsiteY0" fmla="*/ 14465 h 27292"/>
                <a:gd name="connsiteX1" fmla="*/ 14465 w 27292"/>
                <a:gd name="connsiteY1" fmla="*/ 16648 h 27292"/>
                <a:gd name="connsiteX2" fmla="*/ 16648 w 27292"/>
                <a:gd name="connsiteY2" fmla="*/ 14465 h 27292"/>
                <a:gd name="connsiteX3" fmla="*/ 14465 w 27292"/>
                <a:gd name="connsiteY3" fmla="*/ 12282 h 27292"/>
                <a:gd name="connsiteX4" fmla="*/ 12282 w 27292"/>
                <a:gd name="connsiteY4" fmla="*/ 1446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92" h="27292">
                  <a:moveTo>
                    <a:pt x="12282" y="14465"/>
                  </a:moveTo>
                  <a:cubicBezTo>
                    <a:pt x="12282" y="15557"/>
                    <a:pt x="13373" y="16648"/>
                    <a:pt x="14465" y="16648"/>
                  </a:cubicBezTo>
                  <a:cubicBezTo>
                    <a:pt x="15557" y="16648"/>
                    <a:pt x="16648" y="15557"/>
                    <a:pt x="16648" y="14465"/>
                  </a:cubicBezTo>
                  <a:cubicBezTo>
                    <a:pt x="16648" y="13373"/>
                    <a:pt x="15557" y="12282"/>
                    <a:pt x="14465" y="12282"/>
                  </a:cubicBezTo>
                  <a:cubicBezTo>
                    <a:pt x="13373" y="12282"/>
                    <a:pt x="12282" y="13373"/>
                    <a:pt x="12282" y="1446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E04A186C-8140-660A-7367-739308290B66}"/>
                </a:ext>
              </a:extLst>
            </p:cNvPr>
            <p:cNvSpPr/>
            <p:nvPr/>
          </p:nvSpPr>
          <p:spPr bwMode="gray">
            <a:xfrm>
              <a:off x="10485194" y="5830981"/>
              <a:ext cx="27293" cy="27293"/>
            </a:xfrm>
            <a:custGeom>
              <a:avLst/>
              <a:gdLst>
                <a:gd name="connsiteX0" fmla="*/ 16649 w 27292"/>
                <a:gd name="connsiteY0" fmla="*/ 14465 h 27292"/>
                <a:gd name="connsiteX1" fmla="*/ 14465 w 27292"/>
                <a:gd name="connsiteY1" fmla="*/ 16648 h 27292"/>
                <a:gd name="connsiteX2" fmla="*/ 12282 w 27292"/>
                <a:gd name="connsiteY2" fmla="*/ 14465 h 27292"/>
                <a:gd name="connsiteX3" fmla="*/ 14465 w 27292"/>
                <a:gd name="connsiteY3" fmla="*/ 12282 h 27292"/>
                <a:gd name="connsiteX4" fmla="*/ 16649 w 27292"/>
                <a:gd name="connsiteY4" fmla="*/ 1446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92" h="27292">
                  <a:moveTo>
                    <a:pt x="16649" y="14465"/>
                  </a:moveTo>
                  <a:cubicBezTo>
                    <a:pt x="16649" y="15557"/>
                    <a:pt x="15557" y="16648"/>
                    <a:pt x="14465" y="16648"/>
                  </a:cubicBezTo>
                  <a:cubicBezTo>
                    <a:pt x="13374" y="16648"/>
                    <a:pt x="12282" y="15557"/>
                    <a:pt x="12282" y="14465"/>
                  </a:cubicBezTo>
                  <a:cubicBezTo>
                    <a:pt x="12282" y="13373"/>
                    <a:pt x="13374" y="12282"/>
                    <a:pt x="14465" y="12282"/>
                  </a:cubicBezTo>
                  <a:cubicBezTo>
                    <a:pt x="15557" y="12282"/>
                    <a:pt x="16649" y="13373"/>
                    <a:pt x="16649" y="14465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B41A75E0-92BD-D5FA-8A67-189FCE23CD67}"/>
                </a:ext>
              </a:extLst>
            </p:cNvPr>
            <p:cNvSpPr/>
            <p:nvPr/>
          </p:nvSpPr>
          <p:spPr bwMode="gray">
            <a:xfrm>
              <a:off x="10239562" y="5442862"/>
              <a:ext cx="54585" cy="54585"/>
            </a:xfrm>
            <a:custGeom>
              <a:avLst/>
              <a:gdLst>
                <a:gd name="connsiteX0" fmla="*/ 4094 w 54585"/>
                <a:gd name="connsiteY0" fmla="*/ 29222 h 54585"/>
                <a:gd name="connsiteX1" fmla="*/ 29203 w 54585"/>
                <a:gd name="connsiteY1" fmla="*/ 54331 h 54585"/>
                <a:gd name="connsiteX2" fmla="*/ 54313 w 54585"/>
                <a:gd name="connsiteY2" fmla="*/ 29222 h 54585"/>
                <a:gd name="connsiteX3" fmla="*/ 29203 w 54585"/>
                <a:gd name="connsiteY3" fmla="*/ 4113 h 54585"/>
                <a:gd name="connsiteX4" fmla="*/ 4094 w 54585"/>
                <a:gd name="connsiteY4" fmla="*/ 29222 h 5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85" h="54585">
                  <a:moveTo>
                    <a:pt x="4094" y="29222"/>
                  </a:moveTo>
                  <a:cubicBezTo>
                    <a:pt x="4094" y="43414"/>
                    <a:pt x="15557" y="54331"/>
                    <a:pt x="29203" y="54331"/>
                  </a:cubicBezTo>
                  <a:cubicBezTo>
                    <a:pt x="43396" y="54331"/>
                    <a:pt x="54313" y="42868"/>
                    <a:pt x="54313" y="29222"/>
                  </a:cubicBezTo>
                  <a:cubicBezTo>
                    <a:pt x="54313" y="15030"/>
                    <a:pt x="42849" y="4113"/>
                    <a:pt x="29203" y="4113"/>
                  </a:cubicBezTo>
                  <a:cubicBezTo>
                    <a:pt x="15011" y="3567"/>
                    <a:pt x="4094" y="15030"/>
                    <a:pt x="4094" y="2922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06104B7F-B5E8-0E57-FA14-68AF5BE47B53}"/>
                </a:ext>
              </a:extLst>
            </p:cNvPr>
            <p:cNvSpPr/>
            <p:nvPr/>
          </p:nvSpPr>
          <p:spPr bwMode="gray">
            <a:xfrm>
              <a:off x="10075261" y="5546046"/>
              <a:ext cx="125546" cy="256550"/>
            </a:xfrm>
            <a:custGeom>
              <a:avLst/>
              <a:gdLst>
                <a:gd name="connsiteX0" fmla="*/ 114902 w 125545"/>
                <a:gd name="connsiteY0" fmla="*/ 12282 h 256549"/>
                <a:gd name="connsiteX1" fmla="*/ 12282 w 125545"/>
                <a:gd name="connsiteY1" fmla="*/ 246452 h 2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545" h="256549">
                  <a:moveTo>
                    <a:pt x="114902" y="12282"/>
                  </a:moveTo>
                  <a:lnTo>
                    <a:pt x="12282" y="24645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188C5753-065C-3751-AB7D-D49FB2A3964F}"/>
                </a:ext>
              </a:extLst>
            </p:cNvPr>
            <p:cNvSpPr/>
            <p:nvPr/>
          </p:nvSpPr>
          <p:spPr bwMode="gray">
            <a:xfrm>
              <a:off x="10030501" y="5472902"/>
              <a:ext cx="147380" cy="311135"/>
            </a:xfrm>
            <a:custGeom>
              <a:avLst/>
              <a:gdLst>
                <a:gd name="connsiteX0" fmla="*/ 12282 w 147379"/>
                <a:gd name="connsiteY0" fmla="*/ 299945 h 311134"/>
                <a:gd name="connsiteX1" fmla="*/ 138373 w 147379"/>
                <a:gd name="connsiteY1" fmla="*/ 12282 h 31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7379" h="311134">
                  <a:moveTo>
                    <a:pt x="12282" y="299945"/>
                  </a:moveTo>
                  <a:lnTo>
                    <a:pt x="138373" y="1228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3CA77DAF-8E07-EE45-531E-20CD1A72A9D9}"/>
                </a:ext>
              </a:extLst>
            </p:cNvPr>
            <p:cNvSpPr/>
            <p:nvPr/>
          </p:nvSpPr>
          <p:spPr bwMode="gray">
            <a:xfrm>
              <a:off x="9977553" y="5869190"/>
              <a:ext cx="54585" cy="98253"/>
            </a:xfrm>
            <a:custGeom>
              <a:avLst/>
              <a:gdLst>
                <a:gd name="connsiteX0" fmla="*/ 44487 w 54585"/>
                <a:gd name="connsiteY0" fmla="*/ 12282 h 98253"/>
                <a:gd name="connsiteX1" fmla="*/ 12282 w 54585"/>
                <a:gd name="connsiteY1" fmla="*/ 86517 h 9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98253">
                  <a:moveTo>
                    <a:pt x="44487" y="12282"/>
                  </a:moveTo>
                  <a:lnTo>
                    <a:pt x="12282" y="8651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6A73ED22-5F2D-2A23-F349-BFCDCF07B076}"/>
                </a:ext>
              </a:extLst>
            </p:cNvPr>
            <p:cNvSpPr/>
            <p:nvPr/>
          </p:nvSpPr>
          <p:spPr bwMode="gray">
            <a:xfrm>
              <a:off x="10231374" y="5252925"/>
              <a:ext cx="70961" cy="120087"/>
            </a:xfrm>
            <a:custGeom>
              <a:avLst/>
              <a:gdLst>
                <a:gd name="connsiteX0" fmla="*/ 37391 w 70960"/>
                <a:gd name="connsiteY0" fmla="*/ 12282 h 120087"/>
                <a:gd name="connsiteX1" fmla="*/ 37391 w 70960"/>
                <a:gd name="connsiteY1" fmla="*/ 12282 h 120087"/>
                <a:gd name="connsiteX2" fmla="*/ 12282 w 70960"/>
                <a:gd name="connsiteY2" fmla="*/ 37391 h 120087"/>
                <a:gd name="connsiteX3" fmla="*/ 12282 w 70960"/>
                <a:gd name="connsiteY3" fmla="*/ 108897 h 120087"/>
                <a:gd name="connsiteX4" fmla="*/ 63046 w 70960"/>
                <a:gd name="connsiteY4" fmla="*/ 108897 h 120087"/>
                <a:gd name="connsiteX5" fmla="*/ 63046 w 70960"/>
                <a:gd name="connsiteY5" fmla="*/ 37937 h 120087"/>
                <a:gd name="connsiteX6" fmla="*/ 37391 w 70960"/>
                <a:gd name="connsiteY6" fmla="*/ 12282 h 1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" h="120087">
                  <a:moveTo>
                    <a:pt x="37391" y="12282"/>
                  </a:moveTo>
                  <a:lnTo>
                    <a:pt x="37391" y="12282"/>
                  </a:lnTo>
                  <a:cubicBezTo>
                    <a:pt x="23199" y="12282"/>
                    <a:pt x="12282" y="23745"/>
                    <a:pt x="12282" y="37391"/>
                  </a:cubicBezTo>
                  <a:lnTo>
                    <a:pt x="12282" y="108897"/>
                  </a:lnTo>
                  <a:lnTo>
                    <a:pt x="63046" y="108897"/>
                  </a:lnTo>
                  <a:lnTo>
                    <a:pt x="63046" y="37937"/>
                  </a:lnTo>
                  <a:cubicBezTo>
                    <a:pt x="62500" y="23745"/>
                    <a:pt x="51037" y="12282"/>
                    <a:pt x="37391" y="12282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1AC219B2-05AD-7C88-D508-67FB5AD49026}"/>
                </a:ext>
              </a:extLst>
            </p:cNvPr>
            <p:cNvSpPr/>
            <p:nvPr/>
          </p:nvSpPr>
          <p:spPr bwMode="gray">
            <a:xfrm>
              <a:off x="10320893" y="5604452"/>
              <a:ext cx="21834" cy="21834"/>
            </a:xfrm>
            <a:custGeom>
              <a:avLst/>
              <a:gdLst>
                <a:gd name="connsiteX0" fmla="*/ 12282 w 21834"/>
                <a:gd name="connsiteY0" fmla="*/ 12282 h 21834"/>
                <a:gd name="connsiteX1" fmla="*/ 12282 w 21834"/>
                <a:gd name="connsiteY1" fmla="*/ 12282 h 2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834" h="21834">
                  <a:moveTo>
                    <a:pt x="12282" y="12282"/>
                  </a:moveTo>
                  <a:lnTo>
                    <a:pt x="12282" y="1228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5CA7DD17-A8EA-DF0D-3C31-547756081DFE}"/>
                </a:ext>
              </a:extLst>
            </p:cNvPr>
            <p:cNvSpPr/>
            <p:nvPr/>
          </p:nvSpPr>
          <p:spPr bwMode="gray">
            <a:xfrm>
              <a:off x="10204627" y="5611003"/>
              <a:ext cx="109170" cy="32751"/>
            </a:xfrm>
            <a:custGeom>
              <a:avLst/>
              <a:gdLst>
                <a:gd name="connsiteX0" fmla="*/ 96888 w 109170"/>
                <a:gd name="connsiteY0" fmla="*/ 18832 h 32751"/>
                <a:gd name="connsiteX1" fmla="*/ 64137 w 109170"/>
                <a:gd name="connsiteY1" fmla="*/ 23199 h 32751"/>
                <a:gd name="connsiteX2" fmla="*/ 12282 w 109170"/>
                <a:gd name="connsiteY2" fmla="*/ 12282 h 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170" h="32751">
                  <a:moveTo>
                    <a:pt x="96888" y="18832"/>
                  </a:moveTo>
                  <a:cubicBezTo>
                    <a:pt x="86518" y="21561"/>
                    <a:pt x="75601" y="23199"/>
                    <a:pt x="64137" y="23199"/>
                  </a:cubicBezTo>
                  <a:cubicBezTo>
                    <a:pt x="45579" y="23199"/>
                    <a:pt x="28111" y="19378"/>
                    <a:pt x="12282" y="12282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custDash>
                <a:ds d="0" sp="473745"/>
              </a:custDash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867E52ED-A22D-01D1-8D6E-744AEB7EBEDF}"/>
                </a:ext>
              </a:extLst>
            </p:cNvPr>
            <p:cNvSpPr/>
            <p:nvPr/>
          </p:nvSpPr>
          <p:spPr bwMode="gray">
            <a:xfrm>
              <a:off x="10189343" y="5603361"/>
              <a:ext cx="21834" cy="21834"/>
            </a:xfrm>
            <a:custGeom>
              <a:avLst/>
              <a:gdLst>
                <a:gd name="connsiteX0" fmla="*/ 12282 w 21834"/>
                <a:gd name="connsiteY0" fmla="*/ 12282 h 21834"/>
                <a:gd name="connsiteX1" fmla="*/ 12282 w 21834"/>
                <a:gd name="connsiteY1" fmla="*/ 12282 h 2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834" h="21834">
                  <a:moveTo>
                    <a:pt x="12282" y="12282"/>
                  </a:moveTo>
                  <a:lnTo>
                    <a:pt x="12282" y="1228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727E5F62-4E52-C2AA-1C64-25C94807BD52}"/>
              </a:ext>
            </a:extLst>
          </p:cNvPr>
          <p:cNvCxnSpPr/>
          <p:nvPr/>
        </p:nvCxnSpPr>
        <p:spPr bwMode="gray">
          <a:xfrm>
            <a:off x="900000" y="4860000"/>
            <a:ext cx="697047" cy="0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Box">
            <a:extLst>
              <a:ext uri="{FF2B5EF4-FFF2-40B4-BE49-F238E27FC236}">
                <a16:creationId xmlns:a16="http://schemas.microsoft.com/office/drawing/2014/main" id="{6B82E7FC-7815-D270-8501-D0C35A2F7BA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040000" y="4377680"/>
            <a:ext cx="1800000" cy="118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t" anchorCtr="0">
            <a:noAutofit/>
          </a:bodyPr>
          <a:lstStyle/>
          <a:p>
            <a:pPr defTabSz="801688">
              <a:lnSpc>
                <a:spcPct val="90000"/>
              </a:lnSpc>
              <a:spcAft>
                <a:spcPts val="600"/>
              </a:spcAft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Einfühlen</a:t>
            </a:r>
          </a:p>
          <a:p>
            <a:pPr defTabSz="801688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bg1"/>
                </a:solidFill>
              </a:rPr>
              <a:t>Das Einfühlen ist die Grundlage eines auf den Menschen ausgerichteten 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Designprozesses.</a:t>
            </a:r>
          </a:p>
        </p:txBody>
      </p:sp>
      <p:sp>
        <p:nvSpPr>
          <p:cNvPr id="66" name="Text Box">
            <a:extLst>
              <a:ext uri="{FF2B5EF4-FFF2-40B4-BE49-F238E27FC236}">
                <a16:creationId xmlns:a16="http://schemas.microsoft.com/office/drawing/2014/main" id="{F6E8A328-ACC2-D6AC-9633-F1376155CEE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040000" y="2412000"/>
            <a:ext cx="1800000" cy="118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t" anchorCtr="0">
            <a:noAutofit/>
          </a:bodyPr>
          <a:lstStyle/>
          <a:p>
            <a:pPr defTabSz="801688">
              <a:lnSpc>
                <a:spcPct val="90000"/>
              </a:lnSpc>
              <a:spcAft>
                <a:spcPts val="600"/>
              </a:spcAft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Definieren</a:t>
            </a:r>
          </a:p>
          <a:p>
            <a:pPr defTabSz="801688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bg1"/>
                </a:solidFill>
              </a:rPr>
              <a:t>Empathische Erkenntnisse werden entpackt und in wesentliche Bedürfnisse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und Einblicke verschmolzen.</a:t>
            </a:r>
          </a:p>
        </p:txBody>
      </p:sp>
      <p:sp>
        <p:nvSpPr>
          <p:cNvPr id="67" name="Text Box">
            <a:extLst>
              <a:ext uri="{FF2B5EF4-FFF2-40B4-BE49-F238E27FC236}">
                <a16:creationId xmlns:a16="http://schemas.microsoft.com/office/drawing/2014/main" id="{5602CA4F-9C9F-9132-4619-9EBC86E571C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00000" y="4377680"/>
            <a:ext cx="1800000" cy="118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t" anchorCtr="0">
            <a:noAutofit/>
          </a:bodyPr>
          <a:lstStyle/>
          <a:p>
            <a:pPr defTabSz="801688">
              <a:lnSpc>
                <a:spcPct val="90000"/>
              </a:lnSpc>
              <a:spcAft>
                <a:spcPts val="600"/>
              </a:spcAft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Ideenfindung</a:t>
            </a:r>
          </a:p>
          <a:p>
            <a:pPr defTabSz="801688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bg1"/>
                </a:solidFill>
              </a:rPr>
              <a:t>Die Ideenfindung ist 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die Annäherung an den Designprozess mit Fokus 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auf der Ideengenerierung.</a:t>
            </a:r>
          </a:p>
        </p:txBody>
      </p:sp>
      <p:sp>
        <p:nvSpPr>
          <p:cNvPr id="68" name="Text Box">
            <a:extLst>
              <a:ext uri="{FF2B5EF4-FFF2-40B4-BE49-F238E27FC236}">
                <a16:creationId xmlns:a16="http://schemas.microsoft.com/office/drawing/2014/main" id="{33E3FB4C-EF75-BEA6-95FD-3847DE347DB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200000" y="2412000"/>
            <a:ext cx="1800000" cy="118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t" anchorCtr="0">
            <a:noAutofit/>
          </a:bodyPr>
          <a:lstStyle/>
          <a:p>
            <a:pPr defTabSz="801688">
              <a:lnSpc>
                <a:spcPct val="90000"/>
              </a:lnSpc>
              <a:spcAft>
                <a:spcPts val="600"/>
              </a:spcAft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Prototyping</a:t>
            </a:r>
          </a:p>
          <a:p>
            <a:pPr defTabSz="801688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bg1"/>
                </a:solidFill>
              </a:rPr>
              <a:t>Ideen und Beobachtungen werden aus dem Kopf in die physische Welt übertragen.</a:t>
            </a:r>
          </a:p>
        </p:txBody>
      </p:sp>
      <p:sp>
        <p:nvSpPr>
          <p:cNvPr id="69" name="Text Box">
            <a:extLst>
              <a:ext uri="{FF2B5EF4-FFF2-40B4-BE49-F238E27FC236}">
                <a16:creationId xmlns:a16="http://schemas.microsoft.com/office/drawing/2014/main" id="{6E181510-909D-ED5A-628D-DB25204A77C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360000" y="4377680"/>
            <a:ext cx="1800000" cy="118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 anchor="t" anchorCtr="0">
            <a:noAutofit/>
          </a:bodyPr>
          <a:lstStyle/>
          <a:p>
            <a:pPr defTabSz="801688">
              <a:lnSpc>
                <a:spcPct val="90000"/>
              </a:lnSpc>
              <a:spcAft>
                <a:spcPts val="600"/>
              </a:spcAft>
            </a:pPr>
            <a:r>
              <a:rPr lang="de-DE" sz="1600" b="1" dirty="0">
                <a:solidFill>
                  <a:schemeClr val="bg1"/>
                </a:solidFill>
                <a:latin typeface="+mj-lt"/>
              </a:rPr>
              <a:t>Testen</a:t>
            </a:r>
          </a:p>
          <a:p>
            <a:pPr defTabSz="801688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bg1"/>
                </a:solidFill>
              </a:rPr>
              <a:t>Mit Hilfe von Tests 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besteht die Chance, Ideen 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zu verbessern und </a:t>
            </a:r>
            <a:br>
              <a:rPr lang="de-DE" sz="1200" dirty="0">
                <a:solidFill>
                  <a:schemeClr val="bg1"/>
                </a:solidFill>
              </a:rPr>
            </a:br>
            <a:r>
              <a:rPr lang="de-DE" sz="1200" dirty="0">
                <a:solidFill>
                  <a:schemeClr val="bg1"/>
                </a:solidFill>
              </a:rPr>
              <a:t>langfristig zu optimieren.</a:t>
            </a:r>
          </a:p>
        </p:txBody>
      </p: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8CC7F8FB-CD3D-71C3-F071-BC4C3B74A132}"/>
              </a:ext>
            </a:extLst>
          </p:cNvPr>
          <p:cNvCxnSpPr/>
          <p:nvPr/>
        </p:nvCxnSpPr>
        <p:spPr bwMode="gray">
          <a:xfrm>
            <a:off x="6300000" y="2520000"/>
            <a:ext cx="540000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B3259D9B-DD27-7B1B-1F0F-4718F297642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500000" y="2520000"/>
            <a:ext cx="5761740" cy="1965600"/>
            <a:chOff x="4500000" y="2520000"/>
            <a:chExt cx="5761740" cy="1965600"/>
          </a:xfrm>
        </p:grpSpPr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74A9FCC3-1D45-46F9-0C4D-B85BD83D2724}"/>
                </a:ext>
              </a:extLst>
            </p:cNvPr>
            <p:cNvCxnSpPr>
              <a:cxnSpLocks/>
              <a:stCxn id="75" idx="0"/>
              <a:endCxn id="74" idx="2"/>
            </p:cNvCxnSpPr>
            <p:nvPr/>
          </p:nvCxnSpPr>
          <p:spPr bwMode="gray">
            <a:xfrm>
              <a:off x="4788000" y="3909600"/>
              <a:ext cx="4778940" cy="0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r Verbinder 72">
              <a:extLst>
                <a:ext uri="{FF2B5EF4-FFF2-40B4-BE49-F238E27FC236}">
                  <a16:creationId xmlns:a16="http://schemas.microsoft.com/office/drawing/2014/main" id="{01168BA9-7727-8579-9E25-2969E3148A37}"/>
                </a:ext>
              </a:extLst>
            </p:cNvPr>
            <p:cNvCxnSpPr/>
            <p:nvPr/>
          </p:nvCxnSpPr>
          <p:spPr bwMode="gray">
            <a:xfrm>
              <a:off x="8486940" y="2520000"/>
              <a:ext cx="1080000" cy="0"/>
            </a:xfrm>
            <a:prstGeom prst="line">
              <a:avLst/>
            </a:prstGeom>
            <a:ln w="19050" cap="rnd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B4F42D19-B65F-564E-E2FB-5DCB919A1E1F}"/>
                </a:ext>
              </a:extLst>
            </p:cNvPr>
            <p:cNvSpPr/>
            <p:nvPr/>
          </p:nvSpPr>
          <p:spPr bwMode="gray">
            <a:xfrm>
              <a:off x="9566940" y="2520000"/>
              <a:ext cx="694800" cy="1389600"/>
            </a:xfrm>
            <a:custGeom>
              <a:avLst/>
              <a:gdLst>
                <a:gd name="connsiteX0" fmla="*/ 0 w 952500"/>
                <a:gd name="connsiteY0" fmla="*/ 476250 h 952500"/>
                <a:gd name="connsiteX1" fmla="*/ 476250 w 952500"/>
                <a:gd name="connsiteY1" fmla="*/ 0 h 952500"/>
                <a:gd name="connsiteX2" fmla="*/ 952500 w 952500"/>
                <a:gd name="connsiteY2" fmla="*/ 476250 h 952500"/>
                <a:gd name="connsiteX3" fmla="*/ 476250 w 952500"/>
                <a:gd name="connsiteY3" fmla="*/ 952500 h 952500"/>
                <a:gd name="connsiteX4" fmla="*/ 0 w 952500"/>
                <a:gd name="connsiteY4" fmla="*/ 476250 h 952500"/>
                <a:gd name="connsiteX0" fmla="*/ 0 w 952500"/>
                <a:gd name="connsiteY0" fmla="*/ 476250 h 952500"/>
                <a:gd name="connsiteX1" fmla="*/ 476250 w 952500"/>
                <a:gd name="connsiteY1" fmla="*/ 0 h 952500"/>
                <a:gd name="connsiteX2" fmla="*/ 952500 w 952500"/>
                <a:gd name="connsiteY2" fmla="*/ 476250 h 952500"/>
                <a:gd name="connsiteX3" fmla="*/ 476250 w 952500"/>
                <a:gd name="connsiteY3" fmla="*/ 952500 h 952500"/>
                <a:gd name="connsiteX4" fmla="*/ 91440 w 952500"/>
                <a:gd name="connsiteY4" fmla="*/ 567690 h 952500"/>
                <a:gd name="connsiteX0" fmla="*/ 0 w 952500"/>
                <a:gd name="connsiteY0" fmla="*/ 476250 h 952500"/>
                <a:gd name="connsiteX1" fmla="*/ 476250 w 952500"/>
                <a:gd name="connsiteY1" fmla="*/ 0 h 952500"/>
                <a:gd name="connsiteX2" fmla="*/ 952500 w 952500"/>
                <a:gd name="connsiteY2" fmla="*/ 476250 h 952500"/>
                <a:gd name="connsiteX3" fmla="*/ 476250 w 952500"/>
                <a:gd name="connsiteY3" fmla="*/ 952500 h 952500"/>
                <a:gd name="connsiteX0" fmla="*/ 0 w 476250"/>
                <a:gd name="connsiteY0" fmla="*/ 0 h 952500"/>
                <a:gd name="connsiteX1" fmla="*/ 476250 w 476250"/>
                <a:gd name="connsiteY1" fmla="*/ 476250 h 952500"/>
                <a:gd name="connsiteX2" fmla="*/ 0 w 476250"/>
                <a:gd name="connsiteY2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0" h="952500">
                  <a:moveTo>
                    <a:pt x="0" y="0"/>
                  </a:moveTo>
                  <a:cubicBezTo>
                    <a:pt x="263026" y="0"/>
                    <a:pt x="476250" y="213224"/>
                    <a:pt x="476250" y="476250"/>
                  </a:cubicBezTo>
                  <a:cubicBezTo>
                    <a:pt x="476250" y="739276"/>
                    <a:pt x="263026" y="952500"/>
                    <a:pt x="0" y="952500"/>
                  </a:cubicBezTo>
                </a:path>
              </a:pathLst>
            </a:custGeom>
            <a:ln w="19050" cap="rnd">
              <a:solidFill>
                <a:schemeClr val="bg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de-DE" dirty="0"/>
            </a:p>
          </p:txBody>
        </p:sp>
        <p:sp>
          <p:nvSpPr>
            <p:cNvPr id="75" name="Ellipse 73">
              <a:extLst>
                <a:ext uri="{FF2B5EF4-FFF2-40B4-BE49-F238E27FC236}">
                  <a16:creationId xmlns:a16="http://schemas.microsoft.com/office/drawing/2014/main" id="{BF7E3D76-4629-738C-B5C2-A244F3A5D1AD}"/>
                </a:ext>
              </a:extLst>
            </p:cNvPr>
            <p:cNvSpPr>
              <a:spLocks noChangeAspect="1"/>
            </p:cNvSpPr>
            <p:nvPr/>
          </p:nvSpPr>
          <p:spPr bwMode="gray">
            <a:xfrm flipH="1">
              <a:off x="4500000" y="3909600"/>
              <a:ext cx="288000" cy="576000"/>
            </a:xfrm>
            <a:custGeom>
              <a:avLst/>
              <a:gdLst>
                <a:gd name="connsiteX0" fmla="*/ 0 w 952500"/>
                <a:gd name="connsiteY0" fmla="*/ 476250 h 952500"/>
                <a:gd name="connsiteX1" fmla="*/ 476250 w 952500"/>
                <a:gd name="connsiteY1" fmla="*/ 0 h 952500"/>
                <a:gd name="connsiteX2" fmla="*/ 952500 w 952500"/>
                <a:gd name="connsiteY2" fmla="*/ 476250 h 952500"/>
                <a:gd name="connsiteX3" fmla="*/ 476250 w 952500"/>
                <a:gd name="connsiteY3" fmla="*/ 952500 h 952500"/>
                <a:gd name="connsiteX4" fmla="*/ 0 w 952500"/>
                <a:gd name="connsiteY4" fmla="*/ 476250 h 952500"/>
                <a:gd name="connsiteX0" fmla="*/ 0 w 952500"/>
                <a:gd name="connsiteY0" fmla="*/ 476250 h 952500"/>
                <a:gd name="connsiteX1" fmla="*/ 476250 w 952500"/>
                <a:gd name="connsiteY1" fmla="*/ 0 h 952500"/>
                <a:gd name="connsiteX2" fmla="*/ 952500 w 952500"/>
                <a:gd name="connsiteY2" fmla="*/ 476250 h 952500"/>
                <a:gd name="connsiteX3" fmla="*/ 476250 w 952500"/>
                <a:gd name="connsiteY3" fmla="*/ 952500 h 952500"/>
                <a:gd name="connsiteX4" fmla="*/ 91440 w 952500"/>
                <a:gd name="connsiteY4" fmla="*/ 567690 h 952500"/>
                <a:gd name="connsiteX0" fmla="*/ 0 w 952500"/>
                <a:gd name="connsiteY0" fmla="*/ 476250 h 952500"/>
                <a:gd name="connsiteX1" fmla="*/ 476250 w 952500"/>
                <a:gd name="connsiteY1" fmla="*/ 0 h 952500"/>
                <a:gd name="connsiteX2" fmla="*/ 952500 w 952500"/>
                <a:gd name="connsiteY2" fmla="*/ 476250 h 952500"/>
                <a:gd name="connsiteX3" fmla="*/ 476250 w 952500"/>
                <a:gd name="connsiteY3" fmla="*/ 952500 h 952500"/>
                <a:gd name="connsiteX0" fmla="*/ 0 w 476250"/>
                <a:gd name="connsiteY0" fmla="*/ 0 h 952500"/>
                <a:gd name="connsiteX1" fmla="*/ 476250 w 476250"/>
                <a:gd name="connsiteY1" fmla="*/ 476250 h 952500"/>
                <a:gd name="connsiteX2" fmla="*/ 0 w 476250"/>
                <a:gd name="connsiteY2" fmla="*/ 952500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0" h="952500">
                  <a:moveTo>
                    <a:pt x="0" y="0"/>
                  </a:moveTo>
                  <a:cubicBezTo>
                    <a:pt x="263026" y="0"/>
                    <a:pt x="476250" y="213224"/>
                    <a:pt x="476250" y="476250"/>
                  </a:cubicBezTo>
                  <a:cubicBezTo>
                    <a:pt x="476250" y="739276"/>
                    <a:pt x="263026" y="952500"/>
                    <a:pt x="0" y="952500"/>
                  </a:cubicBezTo>
                </a:path>
              </a:pathLst>
            </a:custGeom>
            <a:ln w="19050" cap="rnd">
              <a:solidFill>
                <a:schemeClr val="bg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A0DC49AB-FB74-41EA-D4EF-9F4ACA9CA4CD}"/>
              </a:ext>
            </a:extLst>
          </p:cNvPr>
          <p:cNvCxnSpPr/>
          <p:nvPr/>
        </p:nvCxnSpPr>
        <p:spPr bwMode="gray">
          <a:xfrm>
            <a:off x="6300000" y="4485600"/>
            <a:ext cx="540000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>
            <a:extLst>
              <a:ext uri="{FF2B5EF4-FFF2-40B4-BE49-F238E27FC236}">
                <a16:creationId xmlns:a16="http://schemas.microsoft.com/office/drawing/2014/main" id="{78C25881-83DE-A54F-F592-E2D69AA46897}"/>
              </a:ext>
            </a:extLst>
          </p:cNvPr>
          <p:cNvCxnSpPr/>
          <p:nvPr/>
        </p:nvCxnSpPr>
        <p:spPr bwMode="gray">
          <a:xfrm>
            <a:off x="8613720" y="4485600"/>
            <a:ext cx="540000" cy="0"/>
          </a:xfrm>
          <a:prstGeom prst="line">
            <a:avLst/>
          </a:prstGeom>
          <a:ln w="19050" cap="rnd">
            <a:solidFill>
              <a:schemeClr val="bg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BE18133-E2CB-BA92-E9E0-15C4ECE26099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0" name="Rechteck 9">
              <a:hlinkClick r:id="rId4" action="ppaction://hlinksldjump"/>
              <a:extLst>
                <a:ext uri="{FF2B5EF4-FFF2-40B4-BE49-F238E27FC236}">
                  <a16:creationId xmlns:a16="http://schemas.microsoft.com/office/drawing/2014/main" id="{C4629027-7238-1C5A-D23B-FCD1D346ACA5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1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9C78A8E4-7A3E-5CD8-6027-571F93ED356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5461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Design-Thinking-Prozess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Kombination aus analytischem </a:t>
            </a:r>
            <a:br>
              <a:rPr lang="de-DE" dirty="0"/>
            </a:br>
            <a:r>
              <a:rPr lang="de-DE" dirty="0"/>
              <a:t>und intuitivem Denken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604D1F3-F186-6EAD-F0A8-701CD7A31449}"/>
              </a:ext>
            </a:extLst>
          </p:cNvPr>
          <p:cNvSpPr txBox="1"/>
          <p:nvPr/>
        </p:nvSpPr>
        <p:spPr bwMode="gray">
          <a:xfrm>
            <a:off x="1799928" y="5220000"/>
            <a:ext cx="1213345" cy="4431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100% </a:t>
            </a:r>
            <a:br>
              <a:rPr lang="de-DE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Verlässlichkeit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B58BF85-7C7B-9709-0D70-5C801D14AA58}"/>
              </a:ext>
            </a:extLst>
          </p:cNvPr>
          <p:cNvSpPr txBox="1"/>
          <p:nvPr/>
        </p:nvSpPr>
        <p:spPr bwMode="gray">
          <a:xfrm>
            <a:off x="9374244" y="5220000"/>
            <a:ext cx="824713" cy="4431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100% </a:t>
            </a:r>
            <a:br>
              <a:rPr lang="de-DE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Gültigkeit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E467DC-FC4C-52EA-0BD2-4A3059EE6E48}"/>
              </a:ext>
            </a:extLst>
          </p:cNvPr>
          <p:cNvSpPr txBox="1"/>
          <p:nvPr/>
        </p:nvSpPr>
        <p:spPr bwMode="gray">
          <a:xfrm>
            <a:off x="5820283" y="5220000"/>
            <a:ext cx="551433" cy="443198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50/50 </a:t>
            </a:r>
            <a:br>
              <a:rPr lang="de-DE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Mix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CB93E4B-D9C7-946E-CB5C-E05DBCB5FB76}"/>
              </a:ext>
            </a:extLst>
          </p:cNvPr>
          <p:cNvSpPr txBox="1"/>
          <p:nvPr/>
        </p:nvSpPr>
        <p:spPr bwMode="gray">
          <a:xfrm>
            <a:off x="1674000" y="2592000"/>
            <a:ext cx="1440000" cy="5065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defTabSz="914127">
              <a:lnSpc>
                <a:spcPct val="90000"/>
              </a:lnSpc>
              <a:defRPr/>
            </a:pPr>
            <a:r>
              <a:rPr lang="de-DE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Analytisches</a:t>
            </a:r>
          </a:p>
          <a:p>
            <a:pPr algn="r" defTabSz="914127">
              <a:lnSpc>
                <a:spcPct val="110000"/>
              </a:lnSpc>
              <a:defRPr/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Denken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48608A-8292-2173-127D-47A6C2665F84}"/>
              </a:ext>
            </a:extLst>
          </p:cNvPr>
          <p:cNvSpPr txBox="1"/>
          <p:nvPr/>
        </p:nvSpPr>
        <p:spPr bwMode="gray">
          <a:xfrm>
            <a:off x="9079200" y="2592000"/>
            <a:ext cx="1440000" cy="5342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127">
              <a:lnSpc>
                <a:spcPct val="90000"/>
              </a:lnSpc>
              <a:defRPr/>
            </a:pP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Intuitives</a:t>
            </a:r>
          </a:p>
          <a:p>
            <a:pPr defTabSz="914127">
              <a:lnSpc>
                <a:spcPct val="110000"/>
              </a:lnSpc>
              <a:defRPr/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Denken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CE6CB7C-6D80-1E45-10E2-5DFAF48F375A}"/>
              </a:ext>
            </a:extLst>
          </p:cNvPr>
          <p:cNvSpPr txBox="1"/>
          <p:nvPr/>
        </p:nvSpPr>
        <p:spPr bwMode="gray">
          <a:xfrm>
            <a:off x="5376000" y="2412000"/>
            <a:ext cx="1440000" cy="5342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27">
              <a:lnSpc>
                <a:spcPct val="90000"/>
              </a:lnSpc>
              <a:defRPr/>
            </a:pPr>
            <a:r>
              <a:rPr lang="de-DE" sz="2000" b="1" dirty="0">
                <a:solidFill>
                  <a:schemeClr val="accent3"/>
                </a:solidFill>
                <a:latin typeface="+mj-lt"/>
              </a:rPr>
              <a:t>Design</a:t>
            </a:r>
          </a:p>
          <a:p>
            <a:pPr algn="ctr" defTabSz="914127">
              <a:lnSpc>
                <a:spcPct val="110000"/>
              </a:lnSpc>
              <a:defRPr/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Thinking</a:t>
            </a:r>
          </a:p>
        </p:txBody>
      </p:sp>
      <p:cxnSp>
        <p:nvCxnSpPr>
          <p:cNvPr id="47" name="Gerade Verbindung 16">
            <a:extLst>
              <a:ext uri="{FF2B5EF4-FFF2-40B4-BE49-F238E27FC236}">
                <a16:creationId xmlns:a16="http://schemas.microsoft.com/office/drawing/2014/main" id="{4336B1F9-B587-0282-E30B-9BB33C509777}"/>
              </a:ext>
            </a:extLst>
          </p:cNvPr>
          <p:cNvCxnSpPr>
            <a:cxnSpLocks noChangeAspect="1"/>
          </p:cNvCxnSpPr>
          <p:nvPr/>
        </p:nvCxnSpPr>
        <p:spPr bwMode="gray">
          <a:xfrm>
            <a:off x="540069" y="5076000"/>
            <a:ext cx="11109006" cy="0"/>
          </a:xfrm>
          <a:prstGeom prst="line">
            <a:avLst/>
          </a:prstGeom>
          <a:grpFill/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</p:cxn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5A80AE4-2FBF-4B65-8F40-B92ED5AD631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960000" y="3456000"/>
            <a:ext cx="720001" cy="720000"/>
            <a:chOff x="3960000" y="3672000"/>
            <a:chExt cx="720001" cy="720000"/>
          </a:xfrm>
        </p:grpSpPr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DD875F49-A19A-86BD-CA83-29F7C2B5DE3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960000" y="3672000"/>
              <a:ext cx="720001" cy="720000"/>
              <a:chOff x="1764183" y="1602000"/>
              <a:chExt cx="847424" cy="847422"/>
            </a:xfrm>
          </p:grpSpPr>
          <p:sp>
            <p:nvSpPr>
              <p:cNvPr id="51" name="Oval 7">
                <a:extLst>
                  <a:ext uri="{FF2B5EF4-FFF2-40B4-BE49-F238E27FC236}">
                    <a16:creationId xmlns:a16="http://schemas.microsoft.com/office/drawing/2014/main" id="{C0B4EC3C-D8C5-FFE5-2861-FE9B746CDD5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3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2" name="Oval 4">
                <a:extLst>
                  <a:ext uri="{FF2B5EF4-FFF2-40B4-BE49-F238E27FC236}">
                    <a16:creationId xmlns:a16="http://schemas.microsoft.com/office/drawing/2014/main" id="{5C4D4231-5869-37D8-FEA1-F9BB70B9678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7695" y="1685511"/>
                <a:ext cx="680404" cy="6804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ICON">
              <a:extLst>
                <a:ext uri="{FF2B5EF4-FFF2-40B4-BE49-F238E27FC236}">
                  <a16:creationId xmlns:a16="http://schemas.microsoft.com/office/drawing/2014/main" id="{EBAD1F5C-2273-39F2-FBC9-C773F70B7DF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150321" y="3855089"/>
              <a:ext cx="360000" cy="317313"/>
              <a:chOff x="2974878" y="4218678"/>
              <a:chExt cx="711092" cy="626774"/>
            </a:xfrm>
          </p:grpSpPr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86AD783C-96DC-5320-679E-9D643C93C321}"/>
                  </a:ext>
                </a:extLst>
              </p:cNvPr>
              <p:cNvSpPr/>
              <p:nvPr/>
            </p:nvSpPr>
            <p:spPr bwMode="gray">
              <a:xfrm>
                <a:off x="3448402" y="4603272"/>
                <a:ext cx="237568" cy="237568"/>
              </a:xfrm>
              <a:custGeom>
                <a:avLst/>
                <a:gdLst>
                  <a:gd name="connsiteX0" fmla="*/ 221218 w 228914"/>
                  <a:gd name="connsiteY0" fmla="*/ 10959 h 228914"/>
                  <a:gd name="connsiteX1" fmla="*/ 221218 w 228914"/>
                  <a:gd name="connsiteY1" fmla="*/ 221218 h 228914"/>
                  <a:gd name="connsiteX2" fmla="*/ 10959 w 228914"/>
                  <a:gd name="connsiteY2" fmla="*/ 221218 h 228914"/>
                  <a:gd name="connsiteX3" fmla="*/ 10959 w 228914"/>
                  <a:gd name="connsiteY3" fmla="*/ 10959 h 22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914" h="228914">
                    <a:moveTo>
                      <a:pt x="221218" y="10959"/>
                    </a:moveTo>
                    <a:lnTo>
                      <a:pt x="221218" y="221218"/>
                    </a:lnTo>
                    <a:lnTo>
                      <a:pt x="10959" y="221218"/>
                    </a:lnTo>
                    <a:lnTo>
                      <a:pt x="10959" y="10959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715D99A3-8FE3-7259-5A94-FCA60BA43DAD}"/>
                  </a:ext>
                </a:extLst>
              </p:cNvPr>
              <p:cNvSpPr/>
              <p:nvPr/>
            </p:nvSpPr>
            <p:spPr bwMode="gray">
              <a:xfrm>
                <a:off x="3386352" y="4646843"/>
                <a:ext cx="80874" cy="20218"/>
              </a:xfrm>
              <a:custGeom>
                <a:avLst/>
                <a:gdLst>
                  <a:gd name="connsiteX0" fmla="*/ 70744 w 77928"/>
                  <a:gd name="connsiteY0" fmla="*/ 10959 h 19482"/>
                  <a:gd name="connsiteX1" fmla="*/ 10959 w 77928"/>
                  <a:gd name="connsiteY1" fmla="*/ 10959 h 1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928" h="19482">
                    <a:moveTo>
                      <a:pt x="70744" y="10959"/>
                    </a:moveTo>
                    <a:lnTo>
                      <a:pt x="10959" y="1095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996DC551-66C2-4D1E-04F2-051AEAE7D185}"/>
                  </a:ext>
                </a:extLst>
              </p:cNvPr>
              <p:cNvSpPr/>
              <p:nvPr/>
            </p:nvSpPr>
            <p:spPr bwMode="gray">
              <a:xfrm>
                <a:off x="3386352" y="4712377"/>
                <a:ext cx="80874" cy="20218"/>
              </a:xfrm>
              <a:custGeom>
                <a:avLst/>
                <a:gdLst>
                  <a:gd name="connsiteX0" fmla="*/ 70744 w 77928"/>
                  <a:gd name="connsiteY0" fmla="*/ 10959 h 19482"/>
                  <a:gd name="connsiteX1" fmla="*/ 10959 w 77928"/>
                  <a:gd name="connsiteY1" fmla="*/ 10959 h 1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928" h="19482">
                    <a:moveTo>
                      <a:pt x="70744" y="10959"/>
                    </a:moveTo>
                    <a:lnTo>
                      <a:pt x="10959" y="1095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914129FC-9BC8-E3C4-65E7-47D8C2F34939}"/>
                  </a:ext>
                </a:extLst>
              </p:cNvPr>
              <p:cNvSpPr/>
              <p:nvPr/>
            </p:nvSpPr>
            <p:spPr bwMode="gray">
              <a:xfrm>
                <a:off x="3386352" y="4777905"/>
                <a:ext cx="80874" cy="20218"/>
              </a:xfrm>
              <a:custGeom>
                <a:avLst/>
                <a:gdLst>
                  <a:gd name="connsiteX0" fmla="*/ 70744 w 77928"/>
                  <a:gd name="connsiteY0" fmla="*/ 10959 h 19482"/>
                  <a:gd name="connsiteX1" fmla="*/ 10959 w 77928"/>
                  <a:gd name="connsiteY1" fmla="*/ 10959 h 1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7928" h="19482">
                    <a:moveTo>
                      <a:pt x="70744" y="10959"/>
                    </a:moveTo>
                    <a:lnTo>
                      <a:pt x="10959" y="1095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0F5A0C6E-C564-CB15-F291-CBCCF3DFEC15}"/>
                  </a:ext>
                </a:extLst>
              </p:cNvPr>
              <p:cNvSpPr/>
              <p:nvPr/>
            </p:nvSpPr>
            <p:spPr bwMode="gray">
              <a:xfrm>
                <a:off x="3349796" y="4759628"/>
                <a:ext cx="55601" cy="55601"/>
              </a:xfrm>
              <a:custGeom>
                <a:avLst/>
                <a:gdLst>
                  <a:gd name="connsiteX0" fmla="*/ 28571 w 53575"/>
                  <a:gd name="connsiteY0" fmla="*/ 46182 h 53575"/>
                  <a:gd name="connsiteX1" fmla="*/ 46182 w 53575"/>
                  <a:gd name="connsiteY1" fmla="*/ 28570 h 53575"/>
                  <a:gd name="connsiteX2" fmla="*/ 28571 w 53575"/>
                  <a:gd name="connsiteY2" fmla="*/ 10959 h 53575"/>
                  <a:gd name="connsiteX3" fmla="*/ 10959 w 53575"/>
                  <a:gd name="connsiteY3" fmla="*/ 28570 h 53575"/>
                  <a:gd name="connsiteX4" fmla="*/ 10959 w 53575"/>
                  <a:gd name="connsiteY4" fmla="*/ 28570 h 53575"/>
                  <a:gd name="connsiteX5" fmla="*/ 28571 w 53575"/>
                  <a:gd name="connsiteY5" fmla="*/ 46182 h 5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575" h="53575">
                    <a:moveTo>
                      <a:pt x="28571" y="46182"/>
                    </a:moveTo>
                    <a:cubicBezTo>
                      <a:pt x="38297" y="46182"/>
                      <a:pt x="46182" y="38297"/>
                      <a:pt x="46182" y="28570"/>
                    </a:cubicBezTo>
                    <a:cubicBezTo>
                      <a:pt x="46182" y="18844"/>
                      <a:pt x="38297" y="10959"/>
                      <a:pt x="28571" y="10959"/>
                    </a:cubicBezTo>
                    <a:cubicBezTo>
                      <a:pt x="18844" y="10959"/>
                      <a:pt x="10959" y="18844"/>
                      <a:pt x="10959" y="28570"/>
                    </a:cubicBezTo>
                    <a:cubicBezTo>
                      <a:pt x="10959" y="28570"/>
                      <a:pt x="10959" y="28570"/>
                      <a:pt x="10959" y="28570"/>
                    </a:cubicBezTo>
                    <a:cubicBezTo>
                      <a:pt x="10959" y="38297"/>
                      <a:pt x="18844" y="46182"/>
                      <a:pt x="28571" y="4618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E065BF1D-E727-C579-2324-480E099BF479}"/>
                  </a:ext>
                </a:extLst>
              </p:cNvPr>
              <p:cNvSpPr/>
              <p:nvPr/>
            </p:nvSpPr>
            <p:spPr bwMode="gray">
              <a:xfrm>
                <a:off x="3349796" y="4694094"/>
                <a:ext cx="55601" cy="55601"/>
              </a:xfrm>
              <a:custGeom>
                <a:avLst/>
                <a:gdLst>
                  <a:gd name="connsiteX0" fmla="*/ 28571 w 53575"/>
                  <a:gd name="connsiteY0" fmla="*/ 46182 h 53575"/>
                  <a:gd name="connsiteX1" fmla="*/ 46182 w 53575"/>
                  <a:gd name="connsiteY1" fmla="*/ 28575 h 53575"/>
                  <a:gd name="connsiteX2" fmla="*/ 28571 w 53575"/>
                  <a:gd name="connsiteY2" fmla="*/ 10959 h 53575"/>
                  <a:gd name="connsiteX3" fmla="*/ 10959 w 53575"/>
                  <a:gd name="connsiteY3" fmla="*/ 28571 h 53575"/>
                  <a:gd name="connsiteX4" fmla="*/ 10959 w 53575"/>
                  <a:gd name="connsiteY4" fmla="*/ 28575 h 53575"/>
                  <a:gd name="connsiteX5" fmla="*/ 28571 w 53575"/>
                  <a:gd name="connsiteY5" fmla="*/ 46182 h 5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575" h="53575">
                    <a:moveTo>
                      <a:pt x="28571" y="46182"/>
                    </a:moveTo>
                    <a:cubicBezTo>
                      <a:pt x="38297" y="46182"/>
                      <a:pt x="46182" y="38302"/>
                      <a:pt x="46182" y="28575"/>
                    </a:cubicBezTo>
                    <a:cubicBezTo>
                      <a:pt x="46182" y="18844"/>
                      <a:pt x="38297" y="10959"/>
                      <a:pt x="28571" y="10959"/>
                    </a:cubicBezTo>
                    <a:cubicBezTo>
                      <a:pt x="18844" y="10959"/>
                      <a:pt x="10959" y="18844"/>
                      <a:pt x="10959" y="28571"/>
                    </a:cubicBezTo>
                    <a:cubicBezTo>
                      <a:pt x="10959" y="28571"/>
                      <a:pt x="10959" y="28571"/>
                      <a:pt x="10959" y="28575"/>
                    </a:cubicBezTo>
                    <a:cubicBezTo>
                      <a:pt x="10959" y="38302"/>
                      <a:pt x="18844" y="46182"/>
                      <a:pt x="28571" y="4618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495F4893-789D-F464-8A37-BEA02F5A9498}"/>
                  </a:ext>
                </a:extLst>
              </p:cNvPr>
              <p:cNvSpPr/>
              <p:nvPr/>
            </p:nvSpPr>
            <p:spPr bwMode="gray">
              <a:xfrm>
                <a:off x="3349796" y="4628567"/>
                <a:ext cx="55601" cy="55601"/>
              </a:xfrm>
              <a:custGeom>
                <a:avLst/>
                <a:gdLst>
                  <a:gd name="connsiteX0" fmla="*/ 28571 w 53575"/>
                  <a:gd name="connsiteY0" fmla="*/ 46182 h 53575"/>
                  <a:gd name="connsiteX1" fmla="*/ 46182 w 53575"/>
                  <a:gd name="connsiteY1" fmla="*/ 28571 h 53575"/>
                  <a:gd name="connsiteX2" fmla="*/ 28571 w 53575"/>
                  <a:gd name="connsiteY2" fmla="*/ 10959 h 53575"/>
                  <a:gd name="connsiteX3" fmla="*/ 10959 w 53575"/>
                  <a:gd name="connsiteY3" fmla="*/ 28571 h 53575"/>
                  <a:gd name="connsiteX4" fmla="*/ 10959 w 53575"/>
                  <a:gd name="connsiteY4" fmla="*/ 28571 h 53575"/>
                  <a:gd name="connsiteX5" fmla="*/ 28571 w 53575"/>
                  <a:gd name="connsiteY5" fmla="*/ 46182 h 5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575" h="53575">
                    <a:moveTo>
                      <a:pt x="28571" y="46182"/>
                    </a:moveTo>
                    <a:cubicBezTo>
                      <a:pt x="38297" y="46182"/>
                      <a:pt x="46182" y="38297"/>
                      <a:pt x="46182" y="28571"/>
                    </a:cubicBezTo>
                    <a:cubicBezTo>
                      <a:pt x="46182" y="18844"/>
                      <a:pt x="38297" y="10959"/>
                      <a:pt x="28571" y="10959"/>
                    </a:cubicBezTo>
                    <a:cubicBezTo>
                      <a:pt x="18844" y="10959"/>
                      <a:pt x="10959" y="18844"/>
                      <a:pt x="10959" y="28571"/>
                    </a:cubicBezTo>
                    <a:cubicBezTo>
                      <a:pt x="10959" y="28571"/>
                      <a:pt x="10959" y="28571"/>
                      <a:pt x="10959" y="28571"/>
                    </a:cubicBezTo>
                    <a:cubicBezTo>
                      <a:pt x="10959" y="38297"/>
                      <a:pt x="18844" y="46182"/>
                      <a:pt x="28571" y="4618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26BBA395-99BD-FC56-8AAD-4652C2DC461E}"/>
                  </a:ext>
                </a:extLst>
              </p:cNvPr>
              <p:cNvSpPr/>
              <p:nvPr/>
            </p:nvSpPr>
            <p:spPr bwMode="gray">
              <a:xfrm>
                <a:off x="3619278" y="4540894"/>
                <a:ext cx="20218" cy="80874"/>
              </a:xfrm>
              <a:custGeom>
                <a:avLst/>
                <a:gdLst>
                  <a:gd name="connsiteX0" fmla="*/ 10959 w 19482"/>
                  <a:gd name="connsiteY0" fmla="*/ 70744 h 77928"/>
                  <a:gd name="connsiteX1" fmla="*/ 10959 w 19482"/>
                  <a:gd name="connsiteY1" fmla="*/ 10959 h 77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482" h="77928">
                    <a:moveTo>
                      <a:pt x="10959" y="70744"/>
                    </a:moveTo>
                    <a:lnTo>
                      <a:pt x="10959" y="1095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83D63572-57CF-C4E1-C5E0-D512BAB270E9}"/>
                  </a:ext>
                </a:extLst>
              </p:cNvPr>
              <p:cNvSpPr/>
              <p:nvPr/>
            </p:nvSpPr>
            <p:spPr bwMode="gray">
              <a:xfrm>
                <a:off x="3553745" y="4540894"/>
                <a:ext cx="20218" cy="80874"/>
              </a:xfrm>
              <a:custGeom>
                <a:avLst/>
                <a:gdLst>
                  <a:gd name="connsiteX0" fmla="*/ 10959 w 19482"/>
                  <a:gd name="connsiteY0" fmla="*/ 70744 h 77928"/>
                  <a:gd name="connsiteX1" fmla="*/ 10959 w 19482"/>
                  <a:gd name="connsiteY1" fmla="*/ 10959 h 77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482" h="77928">
                    <a:moveTo>
                      <a:pt x="10959" y="70744"/>
                    </a:moveTo>
                    <a:lnTo>
                      <a:pt x="10959" y="1095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26AB1905-EDA6-6004-FA42-A49F3468F3A4}"/>
                  </a:ext>
                </a:extLst>
              </p:cNvPr>
              <p:cNvSpPr/>
              <p:nvPr/>
            </p:nvSpPr>
            <p:spPr bwMode="gray">
              <a:xfrm>
                <a:off x="3535473" y="4504339"/>
                <a:ext cx="55601" cy="55601"/>
              </a:xfrm>
              <a:custGeom>
                <a:avLst/>
                <a:gdLst>
                  <a:gd name="connsiteX0" fmla="*/ 10959 w 53575"/>
                  <a:gd name="connsiteY0" fmla="*/ 28571 h 53575"/>
                  <a:gd name="connsiteX1" fmla="*/ 28571 w 53575"/>
                  <a:gd name="connsiteY1" fmla="*/ 46182 h 53575"/>
                  <a:gd name="connsiteX2" fmla="*/ 46177 w 53575"/>
                  <a:gd name="connsiteY2" fmla="*/ 28571 h 53575"/>
                  <a:gd name="connsiteX3" fmla="*/ 28571 w 53575"/>
                  <a:gd name="connsiteY3" fmla="*/ 10959 h 53575"/>
                  <a:gd name="connsiteX4" fmla="*/ 10959 w 53575"/>
                  <a:gd name="connsiteY4" fmla="*/ 28571 h 53575"/>
                  <a:gd name="connsiteX5" fmla="*/ 10959 w 53575"/>
                  <a:gd name="connsiteY5" fmla="*/ 28571 h 5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575" h="53575">
                    <a:moveTo>
                      <a:pt x="10959" y="28571"/>
                    </a:moveTo>
                    <a:cubicBezTo>
                      <a:pt x="10959" y="38297"/>
                      <a:pt x="18839" y="46182"/>
                      <a:pt x="28571" y="46182"/>
                    </a:cubicBezTo>
                    <a:cubicBezTo>
                      <a:pt x="38297" y="46182"/>
                      <a:pt x="46177" y="38297"/>
                      <a:pt x="46177" y="28571"/>
                    </a:cubicBezTo>
                    <a:cubicBezTo>
                      <a:pt x="46177" y="18844"/>
                      <a:pt x="38297" y="10959"/>
                      <a:pt x="28571" y="10959"/>
                    </a:cubicBezTo>
                    <a:cubicBezTo>
                      <a:pt x="18844" y="10959"/>
                      <a:pt x="10959" y="18844"/>
                      <a:pt x="10959" y="28571"/>
                    </a:cubicBezTo>
                    <a:cubicBezTo>
                      <a:pt x="10959" y="28571"/>
                      <a:pt x="10959" y="28571"/>
                      <a:pt x="10959" y="28571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CB132E3D-DA0D-EC58-CDEF-3850063E8553}"/>
                  </a:ext>
                </a:extLst>
              </p:cNvPr>
              <p:cNvSpPr/>
              <p:nvPr/>
            </p:nvSpPr>
            <p:spPr bwMode="gray">
              <a:xfrm>
                <a:off x="3601001" y="4504339"/>
                <a:ext cx="55601" cy="55601"/>
              </a:xfrm>
              <a:custGeom>
                <a:avLst/>
                <a:gdLst>
                  <a:gd name="connsiteX0" fmla="*/ 10959 w 53575"/>
                  <a:gd name="connsiteY0" fmla="*/ 28571 h 53575"/>
                  <a:gd name="connsiteX1" fmla="*/ 28571 w 53575"/>
                  <a:gd name="connsiteY1" fmla="*/ 46182 h 53575"/>
                  <a:gd name="connsiteX2" fmla="*/ 46182 w 53575"/>
                  <a:gd name="connsiteY2" fmla="*/ 28571 h 53575"/>
                  <a:gd name="connsiteX3" fmla="*/ 28571 w 53575"/>
                  <a:gd name="connsiteY3" fmla="*/ 10959 h 53575"/>
                  <a:gd name="connsiteX4" fmla="*/ 10959 w 53575"/>
                  <a:gd name="connsiteY4" fmla="*/ 28571 h 53575"/>
                  <a:gd name="connsiteX5" fmla="*/ 10959 w 53575"/>
                  <a:gd name="connsiteY5" fmla="*/ 28571 h 5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575" h="53575">
                    <a:moveTo>
                      <a:pt x="10959" y="28571"/>
                    </a:moveTo>
                    <a:cubicBezTo>
                      <a:pt x="10959" y="38297"/>
                      <a:pt x="18844" y="46182"/>
                      <a:pt x="28571" y="46182"/>
                    </a:cubicBezTo>
                    <a:cubicBezTo>
                      <a:pt x="38297" y="46182"/>
                      <a:pt x="46182" y="38297"/>
                      <a:pt x="46182" y="28571"/>
                    </a:cubicBezTo>
                    <a:cubicBezTo>
                      <a:pt x="46182" y="18844"/>
                      <a:pt x="38297" y="10959"/>
                      <a:pt x="28571" y="10959"/>
                    </a:cubicBezTo>
                    <a:cubicBezTo>
                      <a:pt x="18844" y="10959"/>
                      <a:pt x="10959" y="18844"/>
                      <a:pt x="10959" y="28571"/>
                    </a:cubicBezTo>
                    <a:cubicBezTo>
                      <a:pt x="10959" y="28571"/>
                      <a:pt x="10959" y="28571"/>
                      <a:pt x="10959" y="28571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D0F878DF-4D8B-F68D-0776-0098FD86A8C1}"/>
                  </a:ext>
                </a:extLst>
              </p:cNvPr>
              <p:cNvSpPr/>
              <p:nvPr/>
            </p:nvSpPr>
            <p:spPr bwMode="gray">
              <a:xfrm>
                <a:off x="2974878" y="4218678"/>
                <a:ext cx="525681" cy="626774"/>
              </a:xfrm>
              <a:custGeom>
                <a:avLst/>
                <a:gdLst>
                  <a:gd name="connsiteX0" fmla="*/ 468112 w 506533"/>
                  <a:gd name="connsiteY0" fmla="*/ 341864 h 603943"/>
                  <a:gd name="connsiteX1" fmla="*/ 486381 w 506533"/>
                  <a:gd name="connsiteY1" fmla="*/ 303051 h 603943"/>
                  <a:gd name="connsiteX2" fmla="*/ 381407 w 506533"/>
                  <a:gd name="connsiteY2" fmla="*/ 39502 h 603943"/>
                  <a:gd name="connsiteX3" fmla="*/ 106773 w 506533"/>
                  <a:gd name="connsiteY3" fmla="*/ 68209 h 603943"/>
                  <a:gd name="connsiteX4" fmla="*/ 60508 w 506533"/>
                  <a:gd name="connsiteY4" fmla="*/ 142796 h 603943"/>
                  <a:gd name="connsiteX5" fmla="*/ 54995 w 506533"/>
                  <a:gd name="connsiteY5" fmla="*/ 227587 h 603943"/>
                  <a:gd name="connsiteX6" fmla="*/ 56870 w 506533"/>
                  <a:gd name="connsiteY6" fmla="*/ 239393 h 603943"/>
                  <a:gd name="connsiteX7" fmla="*/ 44538 w 506533"/>
                  <a:gd name="connsiteY7" fmla="*/ 299870 h 603943"/>
                  <a:gd name="connsiteX8" fmla="*/ 12821 w 506533"/>
                  <a:gd name="connsiteY8" fmla="*/ 345940 h 603943"/>
                  <a:gd name="connsiteX9" fmla="*/ 26965 w 506533"/>
                  <a:gd name="connsiteY9" fmla="*/ 370371 h 603943"/>
                  <a:gd name="connsiteX10" fmla="*/ 39804 w 506533"/>
                  <a:gd name="connsiteY10" fmla="*/ 373396 h 603943"/>
                  <a:gd name="connsiteX11" fmla="*/ 42824 w 506533"/>
                  <a:gd name="connsiteY11" fmla="*/ 380906 h 603943"/>
                  <a:gd name="connsiteX12" fmla="*/ 41918 w 506533"/>
                  <a:gd name="connsiteY12" fmla="*/ 382367 h 603943"/>
                  <a:gd name="connsiteX13" fmla="*/ 45200 w 506533"/>
                  <a:gd name="connsiteY13" fmla="*/ 398615 h 603943"/>
                  <a:gd name="connsiteX14" fmla="*/ 47674 w 506533"/>
                  <a:gd name="connsiteY14" fmla="*/ 406608 h 603943"/>
                  <a:gd name="connsiteX15" fmla="*/ 47543 w 506533"/>
                  <a:gd name="connsiteY15" fmla="*/ 406846 h 603943"/>
                  <a:gd name="connsiteX16" fmla="*/ 56237 w 506533"/>
                  <a:gd name="connsiteY16" fmla="*/ 424628 h 603943"/>
                  <a:gd name="connsiteX17" fmla="*/ 60465 w 506533"/>
                  <a:gd name="connsiteY17" fmla="*/ 431301 h 603943"/>
                  <a:gd name="connsiteX18" fmla="*/ 96389 w 506533"/>
                  <a:gd name="connsiteY18" fmla="*/ 495947 h 603943"/>
                  <a:gd name="connsiteX19" fmla="*/ 133449 w 506533"/>
                  <a:gd name="connsiteY19" fmla="*/ 492333 h 603943"/>
                  <a:gd name="connsiteX20" fmla="*/ 188150 w 506533"/>
                  <a:gd name="connsiteY20" fmla="*/ 533358 h 603943"/>
                  <a:gd name="connsiteX21" fmla="*/ 193254 w 506533"/>
                  <a:gd name="connsiteY21" fmla="*/ 593772 h 603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06533" h="603943">
                    <a:moveTo>
                      <a:pt x="468112" y="341864"/>
                    </a:moveTo>
                    <a:cubicBezTo>
                      <a:pt x="475734" y="329707"/>
                      <a:pt x="481866" y="316674"/>
                      <a:pt x="486381" y="303051"/>
                    </a:cubicBezTo>
                    <a:cubicBezTo>
                      <a:pt x="507188" y="238935"/>
                      <a:pt x="519413" y="113218"/>
                      <a:pt x="381407" y="39502"/>
                    </a:cubicBezTo>
                    <a:cubicBezTo>
                      <a:pt x="381407" y="39502"/>
                      <a:pt x="225784" y="-40915"/>
                      <a:pt x="106773" y="68209"/>
                    </a:cubicBezTo>
                    <a:cubicBezTo>
                      <a:pt x="84608" y="88193"/>
                      <a:pt x="68564" y="114055"/>
                      <a:pt x="60508" y="142796"/>
                    </a:cubicBezTo>
                    <a:cubicBezTo>
                      <a:pt x="53227" y="170441"/>
                      <a:pt x="51357" y="199231"/>
                      <a:pt x="54995" y="227587"/>
                    </a:cubicBezTo>
                    <a:cubicBezTo>
                      <a:pt x="55463" y="231552"/>
                      <a:pt x="56174" y="235458"/>
                      <a:pt x="56870" y="239393"/>
                    </a:cubicBezTo>
                    <a:cubicBezTo>
                      <a:pt x="60455" y="260385"/>
                      <a:pt x="56057" y="281961"/>
                      <a:pt x="44538" y="299870"/>
                    </a:cubicBezTo>
                    <a:lnTo>
                      <a:pt x="12821" y="345940"/>
                    </a:lnTo>
                    <a:cubicBezTo>
                      <a:pt x="12821" y="345940"/>
                      <a:pt x="3392" y="366085"/>
                      <a:pt x="26965" y="370371"/>
                    </a:cubicBezTo>
                    <a:cubicBezTo>
                      <a:pt x="31358" y="370804"/>
                      <a:pt x="35679" y="371822"/>
                      <a:pt x="39804" y="373396"/>
                    </a:cubicBezTo>
                    <a:cubicBezTo>
                      <a:pt x="42711" y="374633"/>
                      <a:pt x="44061" y="377998"/>
                      <a:pt x="42824" y="380906"/>
                    </a:cubicBezTo>
                    <a:cubicBezTo>
                      <a:pt x="42599" y="381437"/>
                      <a:pt x="42293" y="381929"/>
                      <a:pt x="41918" y="382367"/>
                    </a:cubicBezTo>
                    <a:cubicBezTo>
                      <a:pt x="38406" y="386439"/>
                      <a:pt x="35196" y="393175"/>
                      <a:pt x="45200" y="398615"/>
                    </a:cubicBezTo>
                    <a:cubicBezTo>
                      <a:pt x="48094" y="400140"/>
                      <a:pt x="49199" y="403714"/>
                      <a:pt x="47674" y="406608"/>
                    </a:cubicBezTo>
                    <a:cubicBezTo>
                      <a:pt x="47635" y="406690"/>
                      <a:pt x="47587" y="406768"/>
                      <a:pt x="47543" y="406846"/>
                    </a:cubicBezTo>
                    <a:cubicBezTo>
                      <a:pt x="44343" y="412345"/>
                      <a:pt x="42531" y="420552"/>
                      <a:pt x="56237" y="424628"/>
                    </a:cubicBezTo>
                    <a:cubicBezTo>
                      <a:pt x="59159" y="425422"/>
                      <a:pt x="60990" y="428315"/>
                      <a:pt x="60465" y="431301"/>
                    </a:cubicBezTo>
                    <a:cubicBezTo>
                      <a:pt x="57240" y="447875"/>
                      <a:pt x="51551" y="496658"/>
                      <a:pt x="96389" y="495947"/>
                    </a:cubicBezTo>
                    <a:lnTo>
                      <a:pt x="133449" y="492333"/>
                    </a:lnTo>
                    <a:cubicBezTo>
                      <a:pt x="159584" y="489684"/>
                      <a:pt x="183377" y="507529"/>
                      <a:pt x="188150" y="533358"/>
                    </a:cubicBezTo>
                    <a:cubicBezTo>
                      <a:pt x="192056" y="553249"/>
                      <a:pt x="193770" y="573510"/>
                      <a:pt x="193254" y="59377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8BBFBF12-1C3D-694E-BD84-97517B864E51}"/>
                  </a:ext>
                </a:extLst>
              </p:cNvPr>
              <p:cNvSpPr/>
              <p:nvPr/>
            </p:nvSpPr>
            <p:spPr bwMode="gray">
              <a:xfrm>
                <a:off x="3081386" y="4278010"/>
                <a:ext cx="338660" cy="338660"/>
              </a:xfrm>
              <a:custGeom>
                <a:avLst/>
                <a:gdLst>
                  <a:gd name="connsiteX0" fmla="*/ 303850 w 326324"/>
                  <a:gd name="connsiteY0" fmla="*/ 151606 h 326324"/>
                  <a:gd name="connsiteX1" fmla="*/ 306826 w 326324"/>
                  <a:gd name="connsiteY1" fmla="*/ 107207 h 326324"/>
                  <a:gd name="connsiteX2" fmla="*/ 285971 w 326324"/>
                  <a:gd name="connsiteY2" fmla="*/ 96584 h 326324"/>
                  <a:gd name="connsiteX3" fmla="*/ 270634 w 326324"/>
                  <a:gd name="connsiteY3" fmla="*/ 54810 h 326324"/>
                  <a:gd name="connsiteX4" fmla="*/ 247260 w 326324"/>
                  <a:gd name="connsiteY4" fmla="*/ 53583 h 326324"/>
                  <a:gd name="connsiteX5" fmla="*/ 216244 w 326324"/>
                  <a:gd name="connsiteY5" fmla="*/ 21666 h 326324"/>
                  <a:gd name="connsiteX6" fmla="*/ 194405 w 326324"/>
                  <a:gd name="connsiteY6" fmla="*/ 30053 h 326324"/>
                  <a:gd name="connsiteX7" fmla="*/ 153089 w 326324"/>
                  <a:gd name="connsiteY7" fmla="*/ 13508 h 326324"/>
                  <a:gd name="connsiteX8" fmla="*/ 136544 w 326324"/>
                  <a:gd name="connsiteY8" fmla="*/ 30053 h 326324"/>
                  <a:gd name="connsiteX9" fmla="*/ 92076 w 326324"/>
                  <a:gd name="connsiteY9" fmla="*/ 31738 h 326324"/>
                  <a:gd name="connsiteX10" fmla="*/ 83689 w 326324"/>
                  <a:gd name="connsiteY10" fmla="*/ 53583 h 326324"/>
                  <a:gd name="connsiteX11" fmla="*/ 43751 w 326324"/>
                  <a:gd name="connsiteY11" fmla="*/ 73216 h 326324"/>
                  <a:gd name="connsiteX12" fmla="*/ 44973 w 326324"/>
                  <a:gd name="connsiteY12" fmla="*/ 96584 h 326324"/>
                  <a:gd name="connsiteX13" fmla="*/ 16471 w 326324"/>
                  <a:gd name="connsiteY13" fmla="*/ 130761 h 326324"/>
                  <a:gd name="connsiteX14" fmla="*/ 27093 w 326324"/>
                  <a:gd name="connsiteY14" fmla="*/ 151611 h 326324"/>
                  <a:gd name="connsiteX15" fmla="*/ 14951 w 326324"/>
                  <a:gd name="connsiteY15" fmla="*/ 194418 h 326324"/>
                  <a:gd name="connsiteX16" fmla="*/ 33142 w 326324"/>
                  <a:gd name="connsiteY16" fmla="*/ 209147 h 326324"/>
                  <a:gd name="connsiteX17" fmla="*/ 39460 w 326324"/>
                  <a:gd name="connsiteY17" fmla="*/ 253196 h 326324"/>
                  <a:gd name="connsiteX18" fmla="*/ 62073 w 326324"/>
                  <a:gd name="connsiteY18" fmla="*/ 259254 h 326324"/>
                  <a:gd name="connsiteX19" fmla="*/ 85764 w 326324"/>
                  <a:gd name="connsiteY19" fmla="*/ 296923 h 326324"/>
                  <a:gd name="connsiteX20" fmla="*/ 108879 w 326324"/>
                  <a:gd name="connsiteY20" fmla="*/ 293261 h 326324"/>
                  <a:gd name="connsiteX21" fmla="*/ 145846 w 326324"/>
                  <a:gd name="connsiteY21" fmla="*/ 318037 h 326324"/>
                  <a:gd name="connsiteX22" fmla="*/ 165475 w 326324"/>
                  <a:gd name="connsiteY22" fmla="*/ 305295 h 326324"/>
                  <a:gd name="connsiteX23" fmla="*/ 209324 w 326324"/>
                  <a:gd name="connsiteY23" fmla="*/ 312889 h 326324"/>
                  <a:gd name="connsiteX24" fmla="*/ 222070 w 326324"/>
                  <a:gd name="connsiteY24" fmla="*/ 293261 h 326324"/>
                  <a:gd name="connsiteX25" fmla="*/ 265213 w 326324"/>
                  <a:gd name="connsiteY25" fmla="*/ 282375 h 326324"/>
                  <a:gd name="connsiteX26" fmla="*/ 268875 w 326324"/>
                  <a:gd name="connsiteY26" fmla="*/ 259254 h 326324"/>
                  <a:gd name="connsiteX27" fmla="*/ 303860 w 326324"/>
                  <a:gd name="connsiteY27" fmla="*/ 231751 h 326324"/>
                  <a:gd name="connsiteX28" fmla="*/ 297806 w 326324"/>
                  <a:gd name="connsiteY28" fmla="*/ 209147 h 326324"/>
                  <a:gd name="connsiteX29" fmla="*/ 318584 w 326324"/>
                  <a:gd name="connsiteY29" fmla="*/ 169803 h 326324"/>
                  <a:gd name="connsiteX30" fmla="*/ 303850 w 326324"/>
                  <a:gd name="connsiteY30" fmla="*/ 151611 h 326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26324" h="326324">
                    <a:moveTo>
                      <a:pt x="303850" y="151606"/>
                    </a:moveTo>
                    <a:cubicBezTo>
                      <a:pt x="316933" y="140171"/>
                      <a:pt x="318267" y="120289"/>
                      <a:pt x="306826" y="107207"/>
                    </a:cubicBezTo>
                    <a:cubicBezTo>
                      <a:pt x="301498" y="101114"/>
                      <a:pt x="294027" y="97310"/>
                      <a:pt x="285971" y="96584"/>
                    </a:cubicBezTo>
                    <a:cubicBezTo>
                      <a:pt x="293267" y="80814"/>
                      <a:pt x="286404" y="62111"/>
                      <a:pt x="270634" y="54810"/>
                    </a:cubicBezTo>
                    <a:cubicBezTo>
                      <a:pt x="263289" y="51410"/>
                      <a:pt x="254916" y="50972"/>
                      <a:pt x="247260" y="53583"/>
                    </a:cubicBezTo>
                    <a:cubicBezTo>
                      <a:pt x="247508" y="36209"/>
                      <a:pt x="233622" y="21919"/>
                      <a:pt x="216244" y="21666"/>
                    </a:cubicBezTo>
                    <a:cubicBezTo>
                      <a:pt x="208160" y="21549"/>
                      <a:pt x="200337" y="24554"/>
                      <a:pt x="194405" y="30053"/>
                    </a:cubicBezTo>
                    <a:cubicBezTo>
                      <a:pt x="187562" y="14073"/>
                      <a:pt x="169064" y="6665"/>
                      <a:pt x="153089" y="13508"/>
                    </a:cubicBezTo>
                    <a:cubicBezTo>
                      <a:pt x="145651" y="16693"/>
                      <a:pt x="139729" y="22616"/>
                      <a:pt x="136544" y="30053"/>
                    </a:cubicBezTo>
                    <a:cubicBezTo>
                      <a:pt x="123798" y="18237"/>
                      <a:pt x="103887" y="18992"/>
                      <a:pt x="92076" y="31738"/>
                    </a:cubicBezTo>
                    <a:cubicBezTo>
                      <a:pt x="86577" y="37670"/>
                      <a:pt x="83572" y="45497"/>
                      <a:pt x="83689" y="53583"/>
                    </a:cubicBezTo>
                    <a:cubicBezTo>
                      <a:pt x="67241" y="47977"/>
                      <a:pt x="49357" y="56763"/>
                      <a:pt x="43751" y="73216"/>
                    </a:cubicBezTo>
                    <a:cubicBezTo>
                      <a:pt x="41135" y="80872"/>
                      <a:pt x="41573" y="89239"/>
                      <a:pt x="44973" y="96584"/>
                    </a:cubicBezTo>
                    <a:cubicBezTo>
                      <a:pt x="27663" y="98148"/>
                      <a:pt x="14902" y="113451"/>
                      <a:pt x="16471" y="130761"/>
                    </a:cubicBezTo>
                    <a:cubicBezTo>
                      <a:pt x="17201" y="138816"/>
                      <a:pt x="21005" y="146283"/>
                      <a:pt x="27093" y="151611"/>
                    </a:cubicBezTo>
                    <a:cubicBezTo>
                      <a:pt x="11922" y="160076"/>
                      <a:pt x="6486" y="179242"/>
                      <a:pt x="14951" y="194418"/>
                    </a:cubicBezTo>
                    <a:cubicBezTo>
                      <a:pt x="18896" y="201485"/>
                      <a:pt x="25413" y="206760"/>
                      <a:pt x="33142" y="209147"/>
                    </a:cubicBezTo>
                    <a:cubicBezTo>
                      <a:pt x="22725" y="223057"/>
                      <a:pt x="25554" y="242777"/>
                      <a:pt x="39460" y="253196"/>
                    </a:cubicBezTo>
                    <a:cubicBezTo>
                      <a:pt x="45937" y="258052"/>
                      <a:pt x="54037" y="260219"/>
                      <a:pt x="62073" y="259254"/>
                    </a:cubicBezTo>
                    <a:cubicBezTo>
                      <a:pt x="58216" y="276199"/>
                      <a:pt x="68819" y="293065"/>
                      <a:pt x="85764" y="296923"/>
                    </a:cubicBezTo>
                    <a:cubicBezTo>
                      <a:pt x="93654" y="298720"/>
                      <a:pt x="101934" y="297410"/>
                      <a:pt x="108879" y="293261"/>
                    </a:cubicBezTo>
                    <a:cubicBezTo>
                      <a:pt x="112249" y="310312"/>
                      <a:pt x="128799" y="321407"/>
                      <a:pt x="145846" y="318037"/>
                    </a:cubicBezTo>
                    <a:cubicBezTo>
                      <a:pt x="153785" y="316473"/>
                      <a:pt x="160813" y="311905"/>
                      <a:pt x="165475" y="305295"/>
                    </a:cubicBezTo>
                    <a:cubicBezTo>
                      <a:pt x="175488" y="319498"/>
                      <a:pt x="195121" y="322897"/>
                      <a:pt x="209324" y="312889"/>
                    </a:cubicBezTo>
                    <a:cubicBezTo>
                      <a:pt x="215938" y="308228"/>
                      <a:pt x="220501" y="301199"/>
                      <a:pt x="222070" y="293261"/>
                    </a:cubicBezTo>
                    <a:cubicBezTo>
                      <a:pt x="236988" y="302169"/>
                      <a:pt x="256305" y="297293"/>
                      <a:pt x="265213" y="282375"/>
                    </a:cubicBezTo>
                    <a:cubicBezTo>
                      <a:pt x="269362" y="275424"/>
                      <a:pt x="270673" y="267145"/>
                      <a:pt x="268875" y="259254"/>
                    </a:cubicBezTo>
                    <a:cubicBezTo>
                      <a:pt x="286131" y="261319"/>
                      <a:pt x="301795" y="249007"/>
                      <a:pt x="303860" y="231751"/>
                    </a:cubicBezTo>
                    <a:cubicBezTo>
                      <a:pt x="304820" y="223719"/>
                      <a:pt x="302652" y="215625"/>
                      <a:pt x="297806" y="209147"/>
                    </a:cubicBezTo>
                    <a:cubicBezTo>
                      <a:pt x="314410" y="204023"/>
                      <a:pt x="323712" y="186401"/>
                      <a:pt x="318584" y="169803"/>
                    </a:cubicBezTo>
                    <a:cubicBezTo>
                      <a:pt x="316192" y="162068"/>
                      <a:pt x="310918" y="155551"/>
                      <a:pt x="303850" y="151611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B81E3A4E-3FFA-082D-A994-49C65A4DA0CE}"/>
                  </a:ext>
                </a:extLst>
              </p:cNvPr>
              <p:cNvSpPr/>
              <p:nvPr/>
            </p:nvSpPr>
            <p:spPr bwMode="gray">
              <a:xfrm>
                <a:off x="3150785" y="4297826"/>
                <a:ext cx="121311" cy="197131"/>
              </a:xfrm>
              <a:custGeom>
                <a:avLst/>
                <a:gdLst>
                  <a:gd name="connsiteX0" fmla="*/ 10959 w 116892"/>
                  <a:gd name="connsiteY0" fmla="*/ 183297 h 189949"/>
                  <a:gd name="connsiteX1" fmla="*/ 40245 w 116892"/>
                  <a:gd name="connsiteY1" fmla="*/ 154118 h 189949"/>
                  <a:gd name="connsiteX2" fmla="*/ 37289 w 116892"/>
                  <a:gd name="connsiteY2" fmla="*/ 141255 h 189949"/>
                  <a:gd name="connsiteX3" fmla="*/ 55714 w 116892"/>
                  <a:gd name="connsiteY3" fmla="*/ 139691 h 189949"/>
                  <a:gd name="connsiteX4" fmla="*/ 74792 w 116892"/>
                  <a:gd name="connsiteY4" fmla="*/ 117223 h 189949"/>
                  <a:gd name="connsiteX5" fmla="*/ 73501 w 116892"/>
                  <a:gd name="connsiteY5" fmla="*/ 99923 h 189949"/>
                  <a:gd name="connsiteX6" fmla="*/ 75478 w 116892"/>
                  <a:gd name="connsiteY6" fmla="*/ 100026 h 189949"/>
                  <a:gd name="connsiteX7" fmla="*/ 79565 w 116892"/>
                  <a:gd name="connsiteY7" fmla="*/ 99836 h 189949"/>
                  <a:gd name="connsiteX8" fmla="*/ 92038 w 116892"/>
                  <a:gd name="connsiteY8" fmla="*/ 43591 h 189949"/>
                  <a:gd name="connsiteX9" fmla="*/ 69673 w 116892"/>
                  <a:gd name="connsiteY9" fmla="*/ 10959 h 18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892" h="189949">
                    <a:moveTo>
                      <a:pt x="10959" y="183297"/>
                    </a:moveTo>
                    <a:cubicBezTo>
                      <a:pt x="27104" y="183326"/>
                      <a:pt x="40216" y="170258"/>
                      <a:pt x="40245" y="154118"/>
                    </a:cubicBezTo>
                    <a:cubicBezTo>
                      <a:pt x="40250" y="149661"/>
                      <a:pt x="39242" y="145258"/>
                      <a:pt x="37289" y="141255"/>
                    </a:cubicBezTo>
                    <a:cubicBezTo>
                      <a:pt x="43435" y="142711"/>
                      <a:pt x="49894" y="142165"/>
                      <a:pt x="55714" y="139691"/>
                    </a:cubicBezTo>
                    <a:cubicBezTo>
                      <a:pt x="65353" y="135760"/>
                      <a:pt x="72473" y="127374"/>
                      <a:pt x="74792" y="117223"/>
                    </a:cubicBezTo>
                    <a:cubicBezTo>
                      <a:pt x="76029" y="111452"/>
                      <a:pt x="75581" y="105446"/>
                      <a:pt x="73501" y="99923"/>
                    </a:cubicBezTo>
                    <a:cubicBezTo>
                      <a:pt x="74164" y="99953"/>
                      <a:pt x="74811" y="100026"/>
                      <a:pt x="75478" y="100026"/>
                    </a:cubicBezTo>
                    <a:cubicBezTo>
                      <a:pt x="76857" y="100026"/>
                      <a:pt x="78221" y="99962"/>
                      <a:pt x="79565" y="99836"/>
                    </a:cubicBezTo>
                    <a:cubicBezTo>
                      <a:pt x="108243" y="97186"/>
                      <a:pt x="116147" y="59352"/>
                      <a:pt x="92038" y="43591"/>
                    </a:cubicBezTo>
                    <a:cubicBezTo>
                      <a:pt x="80870" y="36285"/>
                      <a:pt x="70364" y="25585"/>
                      <a:pt x="69673" y="10959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73BC32FE-37DE-0485-44B3-99DDF6534AD1}"/>
                  </a:ext>
                </a:extLst>
              </p:cNvPr>
              <p:cNvSpPr/>
              <p:nvPr/>
            </p:nvSpPr>
            <p:spPr bwMode="gray">
              <a:xfrm>
                <a:off x="3178848" y="4350329"/>
                <a:ext cx="60655" cy="60655"/>
              </a:xfrm>
              <a:custGeom>
                <a:avLst/>
                <a:gdLst>
                  <a:gd name="connsiteX0" fmla="*/ 48437 w 58446"/>
                  <a:gd name="connsiteY0" fmla="*/ 49436 h 58446"/>
                  <a:gd name="connsiteX1" fmla="*/ 10959 w 58446"/>
                  <a:gd name="connsiteY1" fmla="*/ 10959 h 58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446" h="58446">
                    <a:moveTo>
                      <a:pt x="48437" y="49436"/>
                    </a:moveTo>
                    <a:cubicBezTo>
                      <a:pt x="31128" y="42398"/>
                      <a:pt x="17539" y="28449"/>
                      <a:pt x="10959" y="10959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6" name="Freihandform: Form 75">
                <a:extLst>
                  <a:ext uri="{FF2B5EF4-FFF2-40B4-BE49-F238E27FC236}">
                    <a16:creationId xmlns:a16="http://schemas.microsoft.com/office/drawing/2014/main" id="{DD1161AD-EE85-FD37-60C3-473118E2DC23}"/>
                  </a:ext>
                </a:extLst>
              </p:cNvPr>
              <p:cNvSpPr/>
              <p:nvPr/>
            </p:nvSpPr>
            <p:spPr bwMode="gray">
              <a:xfrm>
                <a:off x="3248829" y="4322246"/>
                <a:ext cx="96038" cy="70765"/>
              </a:xfrm>
              <a:custGeom>
                <a:avLst/>
                <a:gdLst>
                  <a:gd name="connsiteX0" fmla="*/ 85916 w 92539"/>
                  <a:gd name="connsiteY0" fmla="*/ 10959 h 68187"/>
                  <a:gd name="connsiteX1" fmla="*/ 10959 w 92539"/>
                  <a:gd name="connsiteY1" fmla="*/ 53819 h 6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539" h="68187">
                    <a:moveTo>
                      <a:pt x="85916" y="10959"/>
                    </a:moveTo>
                    <a:cubicBezTo>
                      <a:pt x="85916" y="10959"/>
                      <a:pt x="67305" y="72283"/>
                      <a:pt x="10959" y="53819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7" name="Freihandform: Form 76">
                <a:extLst>
                  <a:ext uri="{FF2B5EF4-FFF2-40B4-BE49-F238E27FC236}">
                    <a16:creationId xmlns:a16="http://schemas.microsoft.com/office/drawing/2014/main" id="{A0C10789-2E06-218B-D3D1-A107E47D09F3}"/>
                  </a:ext>
                </a:extLst>
              </p:cNvPr>
              <p:cNvSpPr/>
              <p:nvPr/>
            </p:nvSpPr>
            <p:spPr bwMode="gray">
              <a:xfrm>
                <a:off x="3233907" y="4423965"/>
                <a:ext cx="171857" cy="141529"/>
              </a:xfrm>
              <a:custGeom>
                <a:avLst/>
                <a:gdLst>
                  <a:gd name="connsiteX0" fmla="*/ 156886 w 165597"/>
                  <a:gd name="connsiteY0" fmla="*/ 10968 h 136374"/>
                  <a:gd name="connsiteX1" fmla="*/ 112813 w 165597"/>
                  <a:gd name="connsiteY1" fmla="*/ 46786 h 136374"/>
                  <a:gd name="connsiteX2" fmla="*/ 43359 w 165597"/>
                  <a:gd name="connsiteY2" fmla="*/ 47302 h 136374"/>
                  <a:gd name="connsiteX3" fmla="*/ 25533 w 165597"/>
                  <a:gd name="connsiteY3" fmla="*/ 64422 h 136374"/>
                  <a:gd name="connsiteX4" fmla="*/ 14677 w 165597"/>
                  <a:gd name="connsiteY4" fmla="*/ 127617 h 136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597" h="136374">
                    <a:moveTo>
                      <a:pt x="156886" y="10968"/>
                    </a:moveTo>
                    <a:cubicBezTo>
                      <a:pt x="135412" y="10525"/>
                      <a:pt x="116767" y="25672"/>
                      <a:pt x="112813" y="46786"/>
                    </a:cubicBezTo>
                    <a:cubicBezTo>
                      <a:pt x="112813" y="46786"/>
                      <a:pt x="76289" y="27207"/>
                      <a:pt x="43359" y="47302"/>
                    </a:cubicBezTo>
                    <a:cubicBezTo>
                      <a:pt x="36307" y="51720"/>
                      <a:pt x="30238" y="57550"/>
                      <a:pt x="25533" y="64422"/>
                    </a:cubicBezTo>
                    <a:cubicBezTo>
                      <a:pt x="16732" y="76993"/>
                      <a:pt x="4809" y="100693"/>
                      <a:pt x="14677" y="127617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8" name="Freihandform: Form 77">
                <a:extLst>
                  <a:ext uri="{FF2B5EF4-FFF2-40B4-BE49-F238E27FC236}">
                    <a16:creationId xmlns:a16="http://schemas.microsoft.com/office/drawing/2014/main" id="{078053BC-FD52-B321-1FDD-25E8721A48DE}"/>
                  </a:ext>
                </a:extLst>
              </p:cNvPr>
              <p:cNvSpPr/>
              <p:nvPr/>
            </p:nvSpPr>
            <p:spPr bwMode="gray">
              <a:xfrm>
                <a:off x="3294022" y="4365149"/>
                <a:ext cx="96038" cy="106147"/>
              </a:xfrm>
              <a:custGeom>
                <a:avLst/>
                <a:gdLst>
                  <a:gd name="connsiteX0" fmla="*/ 81778 w 92539"/>
                  <a:gd name="connsiteY0" fmla="*/ 10959 h 102280"/>
                  <a:gd name="connsiteX1" fmla="*/ 10990 w 92539"/>
                  <a:gd name="connsiteY1" fmla="*/ 95336 h 10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539" h="102280">
                    <a:moveTo>
                      <a:pt x="81778" y="10959"/>
                    </a:moveTo>
                    <a:cubicBezTo>
                      <a:pt x="81778" y="10959"/>
                      <a:pt x="9241" y="24284"/>
                      <a:pt x="10990" y="9533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67076A42-4903-59F3-CA67-924E781113E6}"/>
                  </a:ext>
                </a:extLst>
              </p:cNvPr>
              <p:cNvSpPr/>
              <p:nvPr/>
            </p:nvSpPr>
            <p:spPr bwMode="gray">
              <a:xfrm>
                <a:off x="3134433" y="4502130"/>
                <a:ext cx="121311" cy="55601"/>
              </a:xfrm>
              <a:custGeom>
                <a:avLst/>
                <a:gdLst>
                  <a:gd name="connsiteX0" fmla="*/ 10959 w 116892"/>
                  <a:gd name="connsiteY0" fmla="*/ 43299 h 53575"/>
                  <a:gd name="connsiteX1" fmla="*/ 108754 w 116892"/>
                  <a:gd name="connsiteY1" fmla="*/ 16102 h 53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892" h="53575">
                    <a:moveTo>
                      <a:pt x="10959" y="43299"/>
                    </a:moveTo>
                    <a:cubicBezTo>
                      <a:pt x="10959" y="43299"/>
                      <a:pt x="49441" y="-4466"/>
                      <a:pt x="108754" y="1610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D6CE6043-9C94-9BDD-2CDD-573622F465EA}"/>
                  </a:ext>
                </a:extLst>
              </p:cNvPr>
              <p:cNvSpPr/>
              <p:nvPr/>
            </p:nvSpPr>
            <p:spPr bwMode="gray">
              <a:xfrm>
                <a:off x="3282131" y="4506109"/>
                <a:ext cx="60655" cy="85929"/>
              </a:xfrm>
              <a:custGeom>
                <a:avLst/>
                <a:gdLst>
                  <a:gd name="connsiteX0" fmla="*/ 28637 w 58446"/>
                  <a:gd name="connsiteY0" fmla="*/ 73470 h 82798"/>
                  <a:gd name="connsiteX1" fmla="*/ 10962 w 58446"/>
                  <a:gd name="connsiteY1" fmla="*/ 38169 h 82798"/>
                  <a:gd name="connsiteX2" fmla="*/ 37302 w 58446"/>
                  <a:gd name="connsiteY2" fmla="*/ 10962 h 82798"/>
                  <a:gd name="connsiteX3" fmla="*/ 51285 w 58446"/>
                  <a:gd name="connsiteY3" fmla="*/ 14644 h 82798"/>
                  <a:gd name="connsiteX4" fmla="*/ 51816 w 58446"/>
                  <a:gd name="connsiteY4" fmla="*/ 14975 h 8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46" h="82798">
                    <a:moveTo>
                      <a:pt x="28637" y="73470"/>
                    </a:moveTo>
                    <a:cubicBezTo>
                      <a:pt x="17591" y="65078"/>
                      <a:pt x="11064" y="52040"/>
                      <a:pt x="10962" y="38169"/>
                    </a:cubicBezTo>
                    <a:cubicBezTo>
                      <a:pt x="10724" y="23382"/>
                      <a:pt x="22515" y="11201"/>
                      <a:pt x="37302" y="10962"/>
                    </a:cubicBezTo>
                    <a:cubicBezTo>
                      <a:pt x="42211" y="10884"/>
                      <a:pt x="47048" y="12160"/>
                      <a:pt x="51285" y="14644"/>
                    </a:cubicBezTo>
                    <a:cubicBezTo>
                      <a:pt x="51461" y="14756"/>
                      <a:pt x="51636" y="14863"/>
                      <a:pt x="51816" y="14975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2069FEA9-F7EA-7C7F-5B0E-606093778EB2}"/>
                  </a:ext>
                </a:extLst>
              </p:cNvPr>
              <p:cNvSpPr/>
              <p:nvPr/>
            </p:nvSpPr>
            <p:spPr bwMode="gray">
              <a:xfrm>
                <a:off x="3210071" y="4422074"/>
                <a:ext cx="65711" cy="70765"/>
              </a:xfrm>
              <a:custGeom>
                <a:avLst/>
                <a:gdLst>
                  <a:gd name="connsiteX0" fmla="*/ 10959 w 63316"/>
                  <a:gd name="connsiteY0" fmla="*/ 10959 h 68187"/>
                  <a:gd name="connsiteX1" fmla="*/ 54871 w 63316"/>
                  <a:gd name="connsiteY1" fmla="*/ 58446 h 6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3316" h="68187">
                    <a:moveTo>
                      <a:pt x="10959" y="10959"/>
                    </a:moveTo>
                    <a:cubicBezTo>
                      <a:pt x="35204" y="13988"/>
                      <a:pt x="53746" y="34040"/>
                      <a:pt x="54871" y="5844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8E149976-41C0-5993-F926-91EB03CDA927}"/>
                  </a:ext>
                </a:extLst>
              </p:cNvPr>
              <p:cNvSpPr/>
              <p:nvPr/>
            </p:nvSpPr>
            <p:spPr bwMode="gray">
              <a:xfrm>
                <a:off x="3147318" y="4408932"/>
                <a:ext cx="50546" cy="45492"/>
              </a:xfrm>
              <a:custGeom>
                <a:avLst/>
                <a:gdLst>
                  <a:gd name="connsiteX0" fmla="*/ 40630 w 48705"/>
                  <a:gd name="connsiteY0" fmla="*/ 34196 h 43834"/>
                  <a:gd name="connsiteX1" fmla="*/ 10959 w 48705"/>
                  <a:gd name="connsiteY1" fmla="*/ 10959 h 43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705" h="43834">
                    <a:moveTo>
                      <a:pt x="40630" y="34196"/>
                    </a:moveTo>
                    <a:cubicBezTo>
                      <a:pt x="29286" y="28507"/>
                      <a:pt x="19200" y="20602"/>
                      <a:pt x="10959" y="10959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223BED82-5F22-70CC-FD16-D1B548298E9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513200" y="3456000"/>
            <a:ext cx="720001" cy="720000"/>
            <a:chOff x="7384778" y="3525006"/>
            <a:chExt cx="720001" cy="720000"/>
          </a:xfrm>
        </p:grpSpPr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2F4F05E9-50F9-E20F-E636-2D0A9B180D4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384778" y="3525006"/>
              <a:ext cx="720001" cy="720000"/>
              <a:chOff x="1764183" y="1602000"/>
              <a:chExt cx="847424" cy="847422"/>
            </a:xfrm>
          </p:grpSpPr>
          <p:sp>
            <p:nvSpPr>
              <p:cNvPr id="55" name="Oval 7">
                <a:extLst>
                  <a:ext uri="{FF2B5EF4-FFF2-40B4-BE49-F238E27FC236}">
                    <a16:creationId xmlns:a16="http://schemas.microsoft.com/office/drawing/2014/main" id="{8731116F-4D85-5E49-9C54-8680A90F4A16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3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6" name="Oval 4">
                <a:extLst>
                  <a:ext uri="{FF2B5EF4-FFF2-40B4-BE49-F238E27FC236}">
                    <a16:creationId xmlns:a16="http://schemas.microsoft.com/office/drawing/2014/main" id="{2E91058F-AB9C-1A72-5E43-6BFBECA16D4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7695" y="1685511"/>
                <a:ext cx="680404" cy="6804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83" name="ICON">
              <a:extLst>
                <a:ext uri="{FF2B5EF4-FFF2-40B4-BE49-F238E27FC236}">
                  <a16:creationId xmlns:a16="http://schemas.microsoft.com/office/drawing/2014/main" id="{0DA49F44-9969-CFF4-85FA-2375D1AA05E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583827" y="3719585"/>
              <a:ext cx="360000" cy="316556"/>
              <a:chOff x="10691238" y="6280757"/>
              <a:chExt cx="724287" cy="636883"/>
            </a:xfrm>
          </p:grpSpPr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A0FC2012-C838-7FB7-C16E-B6532B7826D7}"/>
                  </a:ext>
                </a:extLst>
              </p:cNvPr>
              <p:cNvSpPr/>
              <p:nvPr/>
            </p:nvSpPr>
            <p:spPr bwMode="gray">
              <a:xfrm>
                <a:off x="10691238" y="6280757"/>
                <a:ext cx="525681" cy="636883"/>
              </a:xfrm>
              <a:custGeom>
                <a:avLst/>
                <a:gdLst>
                  <a:gd name="connsiteX0" fmla="*/ 89919 w 506533"/>
                  <a:gd name="connsiteY0" fmla="*/ 604772 h 613684"/>
                  <a:gd name="connsiteX1" fmla="*/ 89919 w 506533"/>
                  <a:gd name="connsiteY1" fmla="*/ 460162 h 613684"/>
                  <a:gd name="connsiteX2" fmla="*/ 55728 w 506533"/>
                  <a:gd name="connsiteY2" fmla="*/ 361412 h 613684"/>
                  <a:gd name="connsiteX3" fmla="*/ 23631 w 506533"/>
                  <a:gd name="connsiteY3" fmla="*/ 302630 h 613684"/>
                  <a:gd name="connsiteX4" fmla="*/ 128445 w 506533"/>
                  <a:gd name="connsiteY4" fmla="*/ 39461 h 613684"/>
                  <a:gd name="connsiteX5" fmla="*/ 402703 w 506533"/>
                  <a:gd name="connsiteY5" fmla="*/ 68124 h 613684"/>
                  <a:gd name="connsiteX6" fmla="*/ 448924 w 506533"/>
                  <a:gd name="connsiteY6" fmla="*/ 142609 h 613684"/>
                  <a:gd name="connsiteX7" fmla="*/ 454428 w 506533"/>
                  <a:gd name="connsiteY7" fmla="*/ 227273 h 613684"/>
                  <a:gd name="connsiteX8" fmla="*/ 452529 w 506533"/>
                  <a:gd name="connsiteY8" fmla="*/ 239065 h 613684"/>
                  <a:gd name="connsiteX9" fmla="*/ 464851 w 506533"/>
                  <a:gd name="connsiteY9" fmla="*/ 299454 h 613684"/>
                  <a:gd name="connsiteX10" fmla="*/ 496509 w 506533"/>
                  <a:gd name="connsiteY10" fmla="*/ 345466 h 613684"/>
                  <a:gd name="connsiteX11" fmla="*/ 482385 w 506533"/>
                  <a:gd name="connsiteY11" fmla="*/ 369857 h 613684"/>
                  <a:gd name="connsiteX12" fmla="*/ 469575 w 506533"/>
                  <a:gd name="connsiteY12" fmla="*/ 372882 h 613684"/>
                  <a:gd name="connsiteX13" fmla="*/ 466556 w 506533"/>
                  <a:gd name="connsiteY13" fmla="*/ 380383 h 613684"/>
                  <a:gd name="connsiteX14" fmla="*/ 467481 w 506533"/>
                  <a:gd name="connsiteY14" fmla="*/ 381844 h 613684"/>
                  <a:gd name="connsiteX15" fmla="*/ 464169 w 506533"/>
                  <a:gd name="connsiteY15" fmla="*/ 398063 h 613684"/>
                  <a:gd name="connsiteX16" fmla="*/ 461734 w 506533"/>
                  <a:gd name="connsiteY16" fmla="*/ 406050 h 613684"/>
                  <a:gd name="connsiteX17" fmla="*/ 461831 w 506533"/>
                  <a:gd name="connsiteY17" fmla="*/ 406284 h 613684"/>
                  <a:gd name="connsiteX18" fmla="*/ 453162 w 506533"/>
                  <a:gd name="connsiteY18" fmla="*/ 424037 h 613684"/>
                  <a:gd name="connsiteX19" fmla="*/ 448924 w 506533"/>
                  <a:gd name="connsiteY19" fmla="*/ 430700 h 613684"/>
                  <a:gd name="connsiteX20" fmla="*/ 413078 w 506533"/>
                  <a:gd name="connsiteY20" fmla="*/ 495259 h 613684"/>
                  <a:gd name="connsiteX21" fmla="*/ 376062 w 506533"/>
                  <a:gd name="connsiteY21" fmla="*/ 491645 h 613684"/>
                  <a:gd name="connsiteX22" fmla="*/ 321414 w 506533"/>
                  <a:gd name="connsiteY22" fmla="*/ 532611 h 613684"/>
                  <a:gd name="connsiteX23" fmla="*/ 316349 w 506533"/>
                  <a:gd name="connsiteY23" fmla="*/ 604772 h 613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06533" h="613684">
                    <a:moveTo>
                      <a:pt x="89919" y="604772"/>
                    </a:moveTo>
                    <a:lnTo>
                      <a:pt x="89919" y="460162"/>
                    </a:lnTo>
                    <a:cubicBezTo>
                      <a:pt x="88847" y="424534"/>
                      <a:pt x="76915" y="390090"/>
                      <a:pt x="55728" y="361412"/>
                    </a:cubicBezTo>
                    <a:cubicBezTo>
                      <a:pt x="41750" y="343786"/>
                      <a:pt x="30937" y="323909"/>
                      <a:pt x="23631" y="302630"/>
                    </a:cubicBezTo>
                    <a:cubicBezTo>
                      <a:pt x="2883" y="238607"/>
                      <a:pt x="-9342" y="113069"/>
                      <a:pt x="128445" y="39461"/>
                    </a:cubicBezTo>
                    <a:cubicBezTo>
                      <a:pt x="128445" y="39461"/>
                      <a:pt x="283863" y="-40839"/>
                      <a:pt x="402703" y="68124"/>
                    </a:cubicBezTo>
                    <a:cubicBezTo>
                      <a:pt x="424815" y="88084"/>
                      <a:pt x="440839" y="113907"/>
                      <a:pt x="448924" y="142609"/>
                    </a:cubicBezTo>
                    <a:cubicBezTo>
                      <a:pt x="456181" y="170210"/>
                      <a:pt x="458032" y="198961"/>
                      <a:pt x="454428" y="227273"/>
                    </a:cubicBezTo>
                    <a:cubicBezTo>
                      <a:pt x="453941" y="231238"/>
                      <a:pt x="453211" y="235139"/>
                      <a:pt x="452529" y="239065"/>
                    </a:cubicBezTo>
                    <a:cubicBezTo>
                      <a:pt x="448924" y="260027"/>
                      <a:pt x="453357" y="281570"/>
                      <a:pt x="464851" y="299454"/>
                    </a:cubicBezTo>
                    <a:lnTo>
                      <a:pt x="496509" y="345466"/>
                    </a:lnTo>
                    <a:cubicBezTo>
                      <a:pt x="496509" y="345466"/>
                      <a:pt x="505958" y="365576"/>
                      <a:pt x="482385" y="369857"/>
                    </a:cubicBezTo>
                    <a:cubicBezTo>
                      <a:pt x="478001" y="370291"/>
                      <a:pt x="473715" y="371304"/>
                      <a:pt x="469575" y="372882"/>
                    </a:cubicBezTo>
                    <a:cubicBezTo>
                      <a:pt x="466653" y="374119"/>
                      <a:pt x="465338" y="377475"/>
                      <a:pt x="466556" y="380383"/>
                    </a:cubicBezTo>
                    <a:cubicBezTo>
                      <a:pt x="466799" y="380909"/>
                      <a:pt x="467091" y="381405"/>
                      <a:pt x="467481" y="381844"/>
                    </a:cubicBezTo>
                    <a:cubicBezTo>
                      <a:pt x="470939" y="385901"/>
                      <a:pt x="474153" y="392627"/>
                      <a:pt x="464169" y="398063"/>
                    </a:cubicBezTo>
                    <a:cubicBezTo>
                      <a:pt x="461296" y="399582"/>
                      <a:pt x="460175" y="403162"/>
                      <a:pt x="461734" y="406050"/>
                    </a:cubicBezTo>
                    <a:cubicBezTo>
                      <a:pt x="461734" y="406128"/>
                      <a:pt x="461783" y="406206"/>
                      <a:pt x="461831" y="406284"/>
                    </a:cubicBezTo>
                    <a:cubicBezTo>
                      <a:pt x="465046" y="411773"/>
                      <a:pt x="466848" y="419965"/>
                      <a:pt x="453162" y="424037"/>
                    </a:cubicBezTo>
                    <a:cubicBezTo>
                      <a:pt x="450240" y="424831"/>
                      <a:pt x="448389" y="427724"/>
                      <a:pt x="448924" y="430700"/>
                    </a:cubicBezTo>
                    <a:cubicBezTo>
                      <a:pt x="452139" y="447250"/>
                      <a:pt x="457837" y="495965"/>
                      <a:pt x="413078" y="495259"/>
                    </a:cubicBezTo>
                    <a:lnTo>
                      <a:pt x="376062" y="491645"/>
                    </a:lnTo>
                    <a:cubicBezTo>
                      <a:pt x="349955" y="489000"/>
                      <a:pt x="326187" y="506816"/>
                      <a:pt x="321414" y="532611"/>
                    </a:cubicBezTo>
                    <a:cubicBezTo>
                      <a:pt x="317664" y="556471"/>
                      <a:pt x="315959" y="580614"/>
                      <a:pt x="316349" y="60477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4F5E78E4-4942-C39C-BC45-311C245D8708}"/>
                  </a:ext>
                </a:extLst>
              </p:cNvPr>
              <p:cNvSpPr/>
              <p:nvPr/>
            </p:nvSpPr>
            <p:spPr bwMode="gray">
              <a:xfrm>
                <a:off x="11314433" y="6551686"/>
                <a:ext cx="101092" cy="328551"/>
              </a:xfrm>
              <a:custGeom>
                <a:avLst/>
                <a:gdLst>
                  <a:gd name="connsiteX0" fmla="*/ 10959 w 97410"/>
                  <a:gd name="connsiteY0" fmla="*/ 10959 h 316583"/>
                  <a:gd name="connsiteX1" fmla="*/ 59079 w 97410"/>
                  <a:gd name="connsiteY1" fmla="*/ 259876 h 316583"/>
                  <a:gd name="connsiteX2" fmla="*/ 10959 w 97410"/>
                  <a:gd name="connsiteY2" fmla="*/ 308011 h 316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410" h="316583">
                    <a:moveTo>
                      <a:pt x="10959" y="10959"/>
                    </a:moveTo>
                    <a:cubicBezTo>
                      <a:pt x="92978" y="66400"/>
                      <a:pt x="114506" y="177847"/>
                      <a:pt x="59079" y="259876"/>
                    </a:cubicBezTo>
                    <a:cubicBezTo>
                      <a:pt x="46270" y="278846"/>
                      <a:pt x="29905" y="295187"/>
                      <a:pt x="10959" y="3080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F5972E28-DEF4-A099-6A74-01942F95C328}"/>
                  </a:ext>
                </a:extLst>
              </p:cNvPr>
              <p:cNvSpPr/>
              <p:nvPr/>
            </p:nvSpPr>
            <p:spPr bwMode="gray">
              <a:xfrm>
                <a:off x="11275208" y="6609718"/>
                <a:ext cx="70765" cy="212294"/>
              </a:xfrm>
              <a:custGeom>
                <a:avLst/>
                <a:gdLst>
                  <a:gd name="connsiteX0" fmla="*/ 10959 w 68187"/>
                  <a:gd name="connsiteY0" fmla="*/ 196170 h 204561"/>
                  <a:gd name="connsiteX1" fmla="*/ 40961 w 68187"/>
                  <a:gd name="connsiteY1" fmla="*/ 40980 h 204561"/>
                  <a:gd name="connsiteX2" fmla="*/ 10959 w 68187"/>
                  <a:gd name="connsiteY2" fmla="*/ 10959 h 20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87" h="204561">
                    <a:moveTo>
                      <a:pt x="10959" y="196170"/>
                    </a:moveTo>
                    <a:cubicBezTo>
                      <a:pt x="62099" y="161604"/>
                      <a:pt x="75542" y="92121"/>
                      <a:pt x="40961" y="40980"/>
                    </a:cubicBezTo>
                    <a:cubicBezTo>
                      <a:pt x="32973" y="29145"/>
                      <a:pt x="22794" y="18956"/>
                      <a:pt x="10959" y="10959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3055FCB2-FA86-45E2-FDF2-DB3E1CB0B8FC}"/>
                  </a:ext>
                </a:extLst>
              </p:cNvPr>
              <p:cNvSpPr/>
              <p:nvPr/>
            </p:nvSpPr>
            <p:spPr bwMode="gray">
              <a:xfrm>
                <a:off x="11232295" y="6669610"/>
                <a:ext cx="40437" cy="90983"/>
              </a:xfrm>
              <a:custGeom>
                <a:avLst/>
                <a:gdLst>
                  <a:gd name="connsiteX0" fmla="*/ 10959 w 38964"/>
                  <a:gd name="connsiteY0" fmla="*/ 80748 h 87669"/>
                  <a:gd name="connsiteX1" fmla="*/ 22258 w 38964"/>
                  <a:gd name="connsiteY1" fmla="*/ 22273 h 87669"/>
                  <a:gd name="connsiteX2" fmla="*/ 10959 w 38964"/>
                  <a:gd name="connsiteY2" fmla="*/ 10959 h 87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964" h="87669">
                    <a:moveTo>
                      <a:pt x="10959" y="80748"/>
                    </a:moveTo>
                    <a:cubicBezTo>
                      <a:pt x="30246" y="67724"/>
                      <a:pt x="35311" y="41541"/>
                      <a:pt x="22258" y="22273"/>
                    </a:cubicBezTo>
                    <a:cubicBezTo>
                      <a:pt x="19238" y="17812"/>
                      <a:pt x="15440" y="13974"/>
                      <a:pt x="10959" y="10959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8" name="Freihandform: Form 87">
                <a:extLst>
                  <a:ext uri="{FF2B5EF4-FFF2-40B4-BE49-F238E27FC236}">
                    <a16:creationId xmlns:a16="http://schemas.microsoft.com/office/drawing/2014/main" id="{06C06A85-BAB8-2418-B470-8A9B78045D3F}"/>
                  </a:ext>
                </a:extLst>
              </p:cNvPr>
              <p:cNvSpPr/>
              <p:nvPr/>
            </p:nvSpPr>
            <p:spPr bwMode="gray">
              <a:xfrm>
                <a:off x="10803867" y="6386226"/>
                <a:ext cx="262841" cy="262841"/>
              </a:xfrm>
              <a:custGeom>
                <a:avLst/>
                <a:gdLst>
                  <a:gd name="connsiteX0" fmla="*/ 172186 w 253266"/>
                  <a:gd name="connsiteY0" fmla="*/ 58347 h 253266"/>
                  <a:gd name="connsiteX1" fmla="*/ 199472 w 253266"/>
                  <a:gd name="connsiteY1" fmla="*/ 172185 h 253266"/>
                  <a:gd name="connsiteX2" fmla="*/ 85633 w 253266"/>
                  <a:gd name="connsiteY2" fmla="*/ 199471 h 253266"/>
                  <a:gd name="connsiteX3" fmla="*/ 58348 w 253266"/>
                  <a:gd name="connsiteY3" fmla="*/ 85633 h 253266"/>
                  <a:gd name="connsiteX4" fmla="*/ 172186 w 253266"/>
                  <a:gd name="connsiteY4" fmla="*/ 58347 h 25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66" h="253266">
                    <a:moveTo>
                      <a:pt x="172186" y="58347"/>
                    </a:moveTo>
                    <a:cubicBezTo>
                      <a:pt x="211156" y="82248"/>
                      <a:pt x="223372" y="133215"/>
                      <a:pt x="199472" y="172185"/>
                    </a:cubicBezTo>
                    <a:cubicBezTo>
                      <a:pt x="175571" y="211156"/>
                      <a:pt x="124604" y="223372"/>
                      <a:pt x="85633" y="199471"/>
                    </a:cubicBezTo>
                    <a:cubicBezTo>
                      <a:pt x="46663" y="175570"/>
                      <a:pt x="34447" y="124603"/>
                      <a:pt x="58348" y="85633"/>
                    </a:cubicBezTo>
                    <a:cubicBezTo>
                      <a:pt x="82249" y="46662"/>
                      <a:pt x="133216" y="34446"/>
                      <a:pt x="172186" y="58347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70C931CE-D958-6988-AB60-9B8C9C2B5EEE}"/>
                  </a:ext>
                </a:extLst>
              </p:cNvPr>
              <p:cNvSpPr/>
              <p:nvPr/>
            </p:nvSpPr>
            <p:spPr bwMode="gray">
              <a:xfrm>
                <a:off x="11009841" y="6376705"/>
                <a:ext cx="96038" cy="176912"/>
              </a:xfrm>
              <a:custGeom>
                <a:avLst/>
                <a:gdLst>
                  <a:gd name="connsiteX0" fmla="*/ 10959 w 92539"/>
                  <a:gd name="connsiteY0" fmla="*/ 21488 h 170467"/>
                  <a:gd name="connsiteX1" fmla="*/ 22112 w 92539"/>
                  <a:gd name="connsiteY1" fmla="*/ 11109 h 170467"/>
                  <a:gd name="connsiteX2" fmla="*/ 22891 w 92539"/>
                  <a:gd name="connsiteY2" fmla="*/ 11123 h 170467"/>
                  <a:gd name="connsiteX3" fmla="*/ 57862 w 92539"/>
                  <a:gd name="connsiteY3" fmla="*/ 46089 h 170467"/>
                  <a:gd name="connsiteX4" fmla="*/ 47049 w 92539"/>
                  <a:gd name="connsiteY4" fmla="*/ 57563 h 170467"/>
                  <a:gd name="connsiteX5" fmla="*/ 44712 w 92539"/>
                  <a:gd name="connsiteY5" fmla="*/ 76826 h 170467"/>
                  <a:gd name="connsiteX6" fmla="*/ 54793 w 92539"/>
                  <a:gd name="connsiteY6" fmla="*/ 101442 h 170467"/>
                  <a:gd name="connsiteX7" fmla="*/ 69843 w 92539"/>
                  <a:gd name="connsiteY7" fmla="*/ 112595 h 170467"/>
                  <a:gd name="connsiteX8" fmla="*/ 85283 w 92539"/>
                  <a:gd name="connsiteY8" fmla="*/ 112595 h 170467"/>
                  <a:gd name="connsiteX9" fmla="*/ 85867 w 92539"/>
                  <a:gd name="connsiteY9" fmla="*/ 163614 h 170467"/>
                  <a:gd name="connsiteX10" fmla="*/ 69843 w 92539"/>
                  <a:gd name="connsiteY10" fmla="*/ 163614 h 170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539" h="170467">
                    <a:moveTo>
                      <a:pt x="10959" y="21488"/>
                    </a:moveTo>
                    <a:lnTo>
                      <a:pt x="22112" y="11109"/>
                    </a:lnTo>
                    <a:cubicBezTo>
                      <a:pt x="22307" y="10904"/>
                      <a:pt x="22648" y="10909"/>
                      <a:pt x="22891" y="11123"/>
                    </a:cubicBezTo>
                    <a:lnTo>
                      <a:pt x="57862" y="46089"/>
                    </a:lnTo>
                    <a:lnTo>
                      <a:pt x="47049" y="57563"/>
                    </a:lnTo>
                    <a:cubicBezTo>
                      <a:pt x="42179" y="62809"/>
                      <a:pt x="41253" y="70573"/>
                      <a:pt x="44712" y="76826"/>
                    </a:cubicBezTo>
                    <a:cubicBezTo>
                      <a:pt x="48900" y="84663"/>
                      <a:pt x="52309" y="92914"/>
                      <a:pt x="54793" y="101442"/>
                    </a:cubicBezTo>
                    <a:cubicBezTo>
                      <a:pt x="56790" y="108080"/>
                      <a:pt x="62927" y="112620"/>
                      <a:pt x="69843" y="112595"/>
                    </a:cubicBezTo>
                    <a:lnTo>
                      <a:pt x="85283" y="112595"/>
                    </a:lnTo>
                    <a:lnTo>
                      <a:pt x="85867" y="163614"/>
                    </a:lnTo>
                    <a:lnTo>
                      <a:pt x="69843" y="163614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5B742438-F0CC-73D3-7712-FABFAC6123C1}"/>
                  </a:ext>
                </a:extLst>
              </p:cNvPr>
              <p:cNvSpPr/>
              <p:nvPr/>
            </p:nvSpPr>
            <p:spPr bwMode="gray">
              <a:xfrm>
                <a:off x="10793857" y="6535132"/>
                <a:ext cx="298223" cy="156694"/>
              </a:xfrm>
              <a:custGeom>
                <a:avLst/>
                <a:gdLst>
                  <a:gd name="connsiteX0" fmla="*/ 21917 w 287360"/>
                  <a:gd name="connsiteY0" fmla="*/ 65991 h 150985"/>
                  <a:gd name="connsiteX1" fmla="*/ 11105 w 287360"/>
                  <a:gd name="connsiteY1" fmla="*/ 76813 h 150985"/>
                  <a:gd name="connsiteX2" fmla="*/ 11105 w 287360"/>
                  <a:gd name="connsiteY2" fmla="*/ 77451 h 150985"/>
                  <a:gd name="connsiteX3" fmla="*/ 47195 w 287360"/>
                  <a:gd name="connsiteY3" fmla="*/ 113546 h 150985"/>
                  <a:gd name="connsiteX4" fmla="*/ 57813 w 287360"/>
                  <a:gd name="connsiteY4" fmla="*/ 103489 h 150985"/>
                  <a:gd name="connsiteX5" fmla="*/ 79779 w 287360"/>
                  <a:gd name="connsiteY5" fmla="*/ 99607 h 150985"/>
                  <a:gd name="connsiteX6" fmla="*/ 101891 w 287360"/>
                  <a:gd name="connsiteY6" fmla="*/ 109835 h 150985"/>
                  <a:gd name="connsiteX7" fmla="*/ 113044 w 287360"/>
                  <a:gd name="connsiteY7" fmla="*/ 124875 h 150985"/>
                  <a:gd name="connsiteX8" fmla="*/ 113044 w 287360"/>
                  <a:gd name="connsiteY8" fmla="*/ 124875 h 150985"/>
                  <a:gd name="connsiteX9" fmla="*/ 111437 w 287360"/>
                  <a:gd name="connsiteY9" fmla="*/ 140617 h 150985"/>
                  <a:gd name="connsiteX10" fmla="*/ 164038 w 287360"/>
                  <a:gd name="connsiteY10" fmla="*/ 140617 h 150985"/>
                  <a:gd name="connsiteX11" fmla="*/ 164038 w 287360"/>
                  <a:gd name="connsiteY11" fmla="*/ 124875 h 150985"/>
                  <a:gd name="connsiteX12" fmla="*/ 175582 w 287360"/>
                  <a:gd name="connsiteY12" fmla="*/ 109728 h 150985"/>
                  <a:gd name="connsiteX13" fmla="*/ 201785 w 287360"/>
                  <a:gd name="connsiteY13" fmla="*/ 98638 h 150985"/>
                  <a:gd name="connsiteX14" fmla="*/ 218442 w 287360"/>
                  <a:gd name="connsiteY14" fmla="*/ 101365 h 150985"/>
                  <a:gd name="connsiteX15" fmla="*/ 229547 w 287360"/>
                  <a:gd name="connsiteY15" fmla="*/ 113907 h 150985"/>
                  <a:gd name="connsiteX16" fmla="*/ 266319 w 287360"/>
                  <a:gd name="connsiteY16" fmla="*/ 77134 h 150985"/>
                  <a:gd name="connsiteX17" fmla="*/ 255166 w 287360"/>
                  <a:gd name="connsiteY17" fmla="*/ 65991 h 150985"/>
                  <a:gd name="connsiteX18" fmla="*/ 252585 w 287360"/>
                  <a:gd name="connsiteY18" fmla="*/ 47132 h 150985"/>
                  <a:gd name="connsiteX19" fmla="*/ 262910 w 287360"/>
                  <a:gd name="connsiteY19" fmla="*/ 22112 h 150985"/>
                  <a:gd name="connsiteX20" fmla="*/ 277960 w 287360"/>
                  <a:gd name="connsiteY20" fmla="*/ 10959 h 150985"/>
                  <a:gd name="connsiteX21" fmla="*/ 277960 w 287360"/>
                  <a:gd name="connsiteY21" fmla="*/ 10959 h 150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87360" h="150985">
                    <a:moveTo>
                      <a:pt x="21917" y="65991"/>
                    </a:moveTo>
                    <a:lnTo>
                      <a:pt x="11105" y="76813"/>
                    </a:lnTo>
                    <a:cubicBezTo>
                      <a:pt x="10910" y="76988"/>
                      <a:pt x="10910" y="77276"/>
                      <a:pt x="11105" y="77451"/>
                    </a:cubicBezTo>
                    <a:lnTo>
                      <a:pt x="47195" y="113546"/>
                    </a:lnTo>
                    <a:lnTo>
                      <a:pt x="57813" y="103489"/>
                    </a:lnTo>
                    <a:cubicBezTo>
                      <a:pt x="63414" y="97410"/>
                      <a:pt x="72424" y="95822"/>
                      <a:pt x="79779" y="99607"/>
                    </a:cubicBezTo>
                    <a:cubicBezTo>
                      <a:pt x="86939" y="103518"/>
                      <a:pt x="94293" y="106937"/>
                      <a:pt x="101891" y="109835"/>
                    </a:cubicBezTo>
                    <a:cubicBezTo>
                      <a:pt x="108369" y="112007"/>
                      <a:pt x="112849" y="118017"/>
                      <a:pt x="113044" y="124875"/>
                    </a:cubicBezTo>
                    <a:lnTo>
                      <a:pt x="113044" y="124875"/>
                    </a:lnTo>
                    <a:lnTo>
                      <a:pt x="111437" y="140617"/>
                    </a:lnTo>
                    <a:lnTo>
                      <a:pt x="164038" y="140617"/>
                    </a:lnTo>
                    <a:lnTo>
                      <a:pt x="164038" y="124875"/>
                    </a:lnTo>
                    <a:cubicBezTo>
                      <a:pt x="164087" y="117827"/>
                      <a:pt x="168812" y="111661"/>
                      <a:pt x="175582" y="109728"/>
                    </a:cubicBezTo>
                    <a:cubicBezTo>
                      <a:pt x="184689" y="107015"/>
                      <a:pt x="193505" y="103294"/>
                      <a:pt x="201785" y="98638"/>
                    </a:cubicBezTo>
                    <a:cubicBezTo>
                      <a:pt x="207289" y="95496"/>
                      <a:pt x="214254" y="96631"/>
                      <a:pt x="218442" y="101365"/>
                    </a:cubicBezTo>
                    <a:lnTo>
                      <a:pt x="229547" y="113907"/>
                    </a:lnTo>
                    <a:lnTo>
                      <a:pt x="266319" y="77134"/>
                    </a:lnTo>
                    <a:lnTo>
                      <a:pt x="255166" y="65991"/>
                    </a:lnTo>
                    <a:cubicBezTo>
                      <a:pt x="250198" y="60969"/>
                      <a:pt x="249176" y="53288"/>
                      <a:pt x="252585" y="47132"/>
                    </a:cubicBezTo>
                    <a:cubicBezTo>
                      <a:pt x="256919" y="39178"/>
                      <a:pt x="260377" y="30791"/>
                      <a:pt x="262910" y="22112"/>
                    </a:cubicBezTo>
                    <a:cubicBezTo>
                      <a:pt x="264907" y="15474"/>
                      <a:pt x="271044" y="10934"/>
                      <a:pt x="277960" y="10959"/>
                    </a:cubicBezTo>
                    <a:lnTo>
                      <a:pt x="277960" y="1095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82698744-D9FF-5DB7-081A-2309DEF6CB4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35999" y="4068000"/>
            <a:ext cx="720001" cy="720000"/>
            <a:chOff x="5735999" y="4245006"/>
            <a:chExt cx="720001" cy="720000"/>
          </a:xfrm>
        </p:grpSpPr>
        <p:grpSp>
          <p:nvGrpSpPr>
            <p:cNvPr id="57" name="Gruppieren 56">
              <a:extLst>
                <a:ext uri="{FF2B5EF4-FFF2-40B4-BE49-F238E27FC236}">
                  <a16:creationId xmlns:a16="http://schemas.microsoft.com/office/drawing/2014/main" id="{3C72A434-56FE-A21A-8CDF-8262C69DBBE8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735999" y="4245006"/>
              <a:ext cx="720001" cy="720000"/>
              <a:chOff x="1764183" y="1602000"/>
              <a:chExt cx="847424" cy="847422"/>
            </a:xfrm>
          </p:grpSpPr>
          <p:sp>
            <p:nvSpPr>
              <p:cNvPr id="58" name="Oval 7">
                <a:extLst>
                  <a:ext uri="{FF2B5EF4-FFF2-40B4-BE49-F238E27FC236}">
                    <a16:creationId xmlns:a16="http://schemas.microsoft.com/office/drawing/2014/main" id="{41606F99-8382-652E-984D-F676A2F7FF4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3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9" name="Oval 4">
                <a:extLst>
                  <a:ext uri="{FF2B5EF4-FFF2-40B4-BE49-F238E27FC236}">
                    <a16:creationId xmlns:a16="http://schemas.microsoft.com/office/drawing/2014/main" id="{46556879-0D47-00E1-FE0A-9B68BB0033E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7695" y="1685511"/>
                <a:ext cx="680404" cy="6804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ICON">
              <a:extLst>
                <a:ext uri="{FF2B5EF4-FFF2-40B4-BE49-F238E27FC236}">
                  <a16:creationId xmlns:a16="http://schemas.microsoft.com/office/drawing/2014/main" id="{F020547B-3D3D-C592-4C49-524CD0FE08B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916000" y="4425062"/>
              <a:ext cx="360000" cy="359887"/>
              <a:chOff x="5824456" y="3157547"/>
              <a:chExt cx="540800" cy="540628"/>
            </a:xfrm>
          </p:grpSpPr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22CF63F6-CF57-3065-A8BE-AF6873D8E02A}"/>
                  </a:ext>
                </a:extLst>
              </p:cNvPr>
              <p:cNvSpPr/>
              <p:nvPr/>
            </p:nvSpPr>
            <p:spPr bwMode="gray">
              <a:xfrm>
                <a:off x="6134615" y="3417227"/>
                <a:ext cx="94315" cy="94315"/>
              </a:xfrm>
              <a:custGeom>
                <a:avLst/>
                <a:gdLst>
                  <a:gd name="connsiteX0" fmla="*/ 29108 w 94315"/>
                  <a:gd name="connsiteY0" fmla="*/ 3581 h 94315"/>
                  <a:gd name="connsiteX1" fmla="*/ 3581 w 94315"/>
                  <a:gd name="connsiteY1" fmla="*/ 65207 h 94315"/>
                  <a:gd name="connsiteX2" fmla="*/ 65207 w 94315"/>
                  <a:gd name="connsiteY2" fmla="*/ 90734 h 94315"/>
                  <a:gd name="connsiteX3" fmla="*/ 90734 w 94315"/>
                  <a:gd name="connsiteY3" fmla="*/ 29108 h 94315"/>
                  <a:gd name="connsiteX4" fmla="*/ 29108 w 94315"/>
                  <a:gd name="connsiteY4" fmla="*/ 3581 h 94315"/>
                  <a:gd name="connsiteX5" fmla="*/ 29108 w 94315"/>
                  <a:gd name="connsiteY5" fmla="*/ 3581 h 9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315" h="94315">
                    <a:moveTo>
                      <a:pt x="29108" y="3581"/>
                    </a:moveTo>
                    <a:cubicBezTo>
                      <a:pt x="5009" y="13582"/>
                      <a:pt x="-6325" y="41109"/>
                      <a:pt x="3581" y="65207"/>
                    </a:cubicBezTo>
                    <a:cubicBezTo>
                      <a:pt x="13582" y="89306"/>
                      <a:pt x="41109" y="100640"/>
                      <a:pt x="65207" y="90734"/>
                    </a:cubicBezTo>
                    <a:cubicBezTo>
                      <a:pt x="89306" y="80733"/>
                      <a:pt x="100640" y="53206"/>
                      <a:pt x="90734" y="29108"/>
                    </a:cubicBezTo>
                    <a:cubicBezTo>
                      <a:pt x="80733" y="5009"/>
                      <a:pt x="53206" y="-6325"/>
                      <a:pt x="29108" y="3581"/>
                    </a:cubicBezTo>
                    <a:lnTo>
                      <a:pt x="29108" y="3581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BCF67FE8-B82E-543A-EB0B-B98959B5FD19}"/>
                  </a:ext>
                </a:extLst>
              </p:cNvPr>
              <p:cNvSpPr/>
              <p:nvPr/>
            </p:nvSpPr>
            <p:spPr bwMode="gray">
              <a:xfrm>
                <a:off x="6093047" y="3375279"/>
                <a:ext cx="176783" cy="176783"/>
              </a:xfrm>
              <a:custGeom>
                <a:avLst/>
                <a:gdLst>
                  <a:gd name="connsiteX0" fmla="*/ 0 w 176783"/>
                  <a:gd name="connsiteY0" fmla="*/ 94012 h 176783"/>
                  <a:gd name="connsiteX1" fmla="*/ 0 w 176783"/>
                  <a:gd name="connsiteY1" fmla="*/ 82772 h 176783"/>
                  <a:gd name="connsiteX2" fmla="*/ 8953 w 176783"/>
                  <a:gd name="connsiteY2" fmla="*/ 73819 h 176783"/>
                  <a:gd name="connsiteX3" fmla="*/ 8953 w 176783"/>
                  <a:gd name="connsiteY3" fmla="*/ 73819 h 176783"/>
                  <a:gd name="connsiteX4" fmla="*/ 17526 w 176783"/>
                  <a:gd name="connsiteY4" fmla="*/ 67532 h 176783"/>
                  <a:gd name="connsiteX5" fmla="*/ 23527 w 176783"/>
                  <a:gd name="connsiteY5" fmla="*/ 52959 h 176783"/>
                  <a:gd name="connsiteX6" fmla="*/ 21907 w 176783"/>
                  <a:gd name="connsiteY6" fmla="*/ 42386 h 176783"/>
                  <a:gd name="connsiteX7" fmla="*/ 21907 w 176783"/>
                  <a:gd name="connsiteY7" fmla="*/ 42386 h 176783"/>
                  <a:gd name="connsiteX8" fmla="*/ 21907 w 176783"/>
                  <a:gd name="connsiteY8" fmla="*/ 29813 h 176783"/>
                  <a:gd name="connsiteX9" fmla="*/ 29813 w 176783"/>
                  <a:gd name="connsiteY9" fmla="*/ 21907 h 176783"/>
                  <a:gd name="connsiteX10" fmla="*/ 42386 w 176783"/>
                  <a:gd name="connsiteY10" fmla="*/ 21907 h 176783"/>
                  <a:gd name="connsiteX11" fmla="*/ 42386 w 176783"/>
                  <a:gd name="connsiteY11" fmla="*/ 21907 h 176783"/>
                  <a:gd name="connsiteX12" fmla="*/ 52959 w 176783"/>
                  <a:gd name="connsiteY12" fmla="*/ 23527 h 176783"/>
                  <a:gd name="connsiteX13" fmla="*/ 67532 w 176783"/>
                  <a:gd name="connsiteY13" fmla="*/ 17526 h 176783"/>
                  <a:gd name="connsiteX14" fmla="*/ 73819 w 176783"/>
                  <a:gd name="connsiteY14" fmla="*/ 8953 h 176783"/>
                  <a:gd name="connsiteX15" fmla="*/ 73819 w 176783"/>
                  <a:gd name="connsiteY15" fmla="*/ 8953 h 176783"/>
                  <a:gd name="connsiteX16" fmla="*/ 82772 w 176783"/>
                  <a:gd name="connsiteY16" fmla="*/ 0 h 176783"/>
                  <a:gd name="connsiteX17" fmla="*/ 94012 w 176783"/>
                  <a:gd name="connsiteY17" fmla="*/ 0 h 176783"/>
                  <a:gd name="connsiteX18" fmla="*/ 102965 w 176783"/>
                  <a:gd name="connsiteY18" fmla="*/ 8953 h 176783"/>
                  <a:gd name="connsiteX19" fmla="*/ 102965 w 176783"/>
                  <a:gd name="connsiteY19" fmla="*/ 8953 h 176783"/>
                  <a:gd name="connsiteX20" fmla="*/ 109252 w 176783"/>
                  <a:gd name="connsiteY20" fmla="*/ 17526 h 176783"/>
                  <a:gd name="connsiteX21" fmla="*/ 123825 w 176783"/>
                  <a:gd name="connsiteY21" fmla="*/ 23527 h 176783"/>
                  <a:gd name="connsiteX22" fmla="*/ 134398 w 176783"/>
                  <a:gd name="connsiteY22" fmla="*/ 21907 h 176783"/>
                  <a:gd name="connsiteX23" fmla="*/ 134398 w 176783"/>
                  <a:gd name="connsiteY23" fmla="*/ 21907 h 176783"/>
                  <a:gd name="connsiteX24" fmla="*/ 146971 w 176783"/>
                  <a:gd name="connsiteY24" fmla="*/ 21907 h 176783"/>
                  <a:gd name="connsiteX25" fmla="*/ 154877 w 176783"/>
                  <a:gd name="connsiteY25" fmla="*/ 29813 h 176783"/>
                  <a:gd name="connsiteX26" fmla="*/ 154877 w 176783"/>
                  <a:gd name="connsiteY26" fmla="*/ 42386 h 176783"/>
                  <a:gd name="connsiteX27" fmla="*/ 154877 w 176783"/>
                  <a:gd name="connsiteY27" fmla="*/ 42386 h 176783"/>
                  <a:gd name="connsiteX28" fmla="*/ 153257 w 176783"/>
                  <a:gd name="connsiteY28" fmla="*/ 52959 h 176783"/>
                  <a:gd name="connsiteX29" fmla="*/ 159258 w 176783"/>
                  <a:gd name="connsiteY29" fmla="*/ 67532 h 176783"/>
                  <a:gd name="connsiteX30" fmla="*/ 167831 w 176783"/>
                  <a:gd name="connsiteY30" fmla="*/ 73819 h 176783"/>
                  <a:gd name="connsiteX31" fmla="*/ 167831 w 176783"/>
                  <a:gd name="connsiteY31" fmla="*/ 73819 h 176783"/>
                  <a:gd name="connsiteX32" fmla="*/ 176784 w 176783"/>
                  <a:gd name="connsiteY32" fmla="*/ 82772 h 176783"/>
                  <a:gd name="connsiteX33" fmla="*/ 176784 w 176783"/>
                  <a:gd name="connsiteY33" fmla="*/ 94012 h 176783"/>
                  <a:gd name="connsiteX34" fmla="*/ 167831 w 176783"/>
                  <a:gd name="connsiteY34" fmla="*/ 102965 h 176783"/>
                  <a:gd name="connsiteX35" fmla="*/ 167831 w 176783"/>
                  <a:gd name="connsiteY35" fmla="*/ 102965 h 176783"/>
                  <a:gd name="connsiteX36" fmla="*/ 159258 w 176783"/>
                  <a:gd name="connsiteY36" fmla="*/ 109252 h 176783"/>
                  <a:gd name="connsiteX37" fmla="*/ 153257 w 176783"/>
                  <a:gd name="connsiteY37" fmla="*/ 123825 h 176783"/>
                  <a:gd name="connsiteX38" fmla="*/ 154877 w 176783"/>
                  <a:gd name="connsiteY38" fmla="*/ 134398 h 176783"/>
                  <a:gd name="connsiteX39" fmla="*/ 154877 w 176783"/>
                  <a:gd name="connsiteY39" fmla="*/ 134398 h 176783"/>
                  <a:gd name="connsiteX40" fmla="*/ 154877 w 176783"/>
                  <a:gd name="connsiteY40" fmla="*/ 146971 h 176783"/>
                  <a:gd name="connsiteX41" fmla="*/ 146971 w 176783"/>
                  <a:gd name="connsiteY41" fmla="*/ 154876 h 176783"/>
                  <a:gd name="connsiteX42" fmla="*/ 134398 w 176783"/>
                  <a:gd name="connsiteY42" fmla="*/ 154876 h 176783"/>
                  <a:gd name="connsiteX43" fmla="*/ 134398 w 176783"/>
                  <a:gd name="connsiteY43" fmla="*/ 154876 h 176783"/>
                  <a:gd name="connsiteX44" fmla="*/ 123825 w 176783"/>
                  <a:gd name="connsiteY44" fmla="*/ 153257 h 176783"/>
                  <a:gd name="connsiteX45" fmla="*/ 109252 w 176783"/>
                  <a:gd name="connsiteY45" fmla="*/ 159258 h 176783"/>
                  <a:gd name="connsiteX46" fmla="*/ 102965 w 176783"/>
                  <a:gd name="connsiteY46" fmla="*/ 167830 h 176783"/>
                  <a:gd name="connsiteX47" fmla="*/ 102965 w 176783"/>
                  <a:gd name="connsiteY47" fmla="*/ 167830 h 176783"/>
                  <a:gd name="connsiteX48" fmla="*/ 94012 w 176783"/>
                  <a:gd name="connsiteY48" fmla="*/ 176784 h 176783"/>
                  <a:gd name="connsiteX49" fmla="*/ 82772 w 176783"/>
                  <a:gd name="connsiteY49" fmla="*/ 176784 h 176783"/>
                  <a:gd name="connsiteX50" fmla="*/ 73819 w 176783"/>
                  <a:gd name="connsiteY50" fmla="*/ 167830 h 176783"/>
                  <a:gd name="connsiteX51" fmla="*/ 73819 w 176783"/>
                  <a:gd name="connsiteY51" fmla="*/ 167830 h 176783"/>
                  <a:gd name="connsiteX52" fmla="*/ 67532 w 176783"/>
                  <a:gd name="connsiteY52" fmla="*/ 159258 h 176783"/>
                  <a:gd name="connsiteX53" fmla="*/ 52959 w 176783"/>
                  <a:gd name="connsiteY53" fmla="*/ 153257 h 176783"/>
                  <a:gd name="connsiteX54" fmla="*/ 42386 w 176783"/>
                  <a:gd name="connsiteY54" fmla="*/ 154876 h 176783"/>
                  <a:gd name="connsiteX55" fmla="*/ 42386 w 176783"/>
                  <a:gd name="connsiteY55" fmla="*/ 154876 h 176783"/>
                  <a:gd name="connsiteX56" fmla="*/ 29813 w 176783"/>
                  <a:gd name="connsiteY56" fmla="*/ 154876 h 176783"/>
                  <a:gd name="connsiteX57" fmla="*/ 21907 w 176783"/>
                  <a:gd name="connsiteY57" fmla="*/ 146971 h 176783"/>
                  <a:gd name="connsiteX58" fmla="*/ 21907 w 176783"/>
                  <a:gd name="connsiteY58" fmla="*/ 134398 h 176783"/>
                  <a:gd name="connsiteX59" fmla="*/ 21907 w 176783"/>
                  <a:gd name="connsiteY59" fmla="*/ 134398 h 176783"/>
                  <a:gd name="connsiteX60" fmla="*/ 23527 w 176783"/>
                  <a:gd name="connsiteY60" fmla="*/ 123825 h 176783"/>
                  <a:gd name="connsiteX61" fmla="*/ 17526 w 176783"/>
                  <a:gd name="connsiteY61" fmla="*/ 109252 h 176783"/>
                  <a:gd name="connsiteX62" fmla="*/ 8953 w 176783"/>
                  <a:gd name="connsiteY62" fmla="*/ 102965 h 176783"/>
                  <a:gd name="connsiteX63" fmla="*/ 8953 w 176783"/>
                  <a:gd name="connsiteY63" fmla="*/ 102965 h 176783"/>
                  <a:gd name="connsiteX64" fmla="*/ 0 w 176783"/>
                  <a:gd name="connsiteY64" fmla="*/ 94012 h 176783"/>
                  <a:gd name="connsiteX65" fmla="*/ 0 w 176783"/>
                  <a:gd name="connsiteY65" fmla="*/ 94012 h 17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76783" h="176783">
                    <a:moveTo>
                      <a:pt x="0" y="94012"/>
                    </a:moveTo>
                    <a:lnTo>
                      <a:pt x="0" y="82772"/>
                    </a:lnTo>
                    <a:cubicBezTo>
                      <a:pt x="0" y="77819"/>
                      <a:pt x="4001" y="73819"/>
                      <a:pt x="8953" y="73819"/>
                    </a:cubicBezTo>
                    <a:lnTo>
                      <a:pt x="8953" y="73819"/>
                    </a:lnTo>
                    <a:cubicBezTo>
                      <a:pt x="12954" y="73819"/>
                      <a:pt x="16192" y="71152"/>
                      <a:pt x="17526" y="67532"/>
                    </a:cubicBezTo>
                    <a:cubicBezTo>
                      <a:pt x="18859" y="62579"/>
                      <a:pt x="21145" y="57626"/>
                      <a:pt x="23527" y="52959"/>
                    </a:cubicBezTo>
                    <a:cubicBezTo>
                      <a:pt x="25527" y="49625"/>
                      <a:pt x="24860" y="45339"/>
                      <a:pt x="21907" y="42386"/>
                    </a:cubicBezTo>
                    <a:lnTo>
                      <a:pt x="21907" y="42386"/>
                    </a:lnTo>
                    <a:cubicBezTo>
                      <a:pt x="18288" y="38767"/>
                      <a:pt x="18288" y="33147"/>
                      <a:pt x="21907" y="29813"/>
                    </a:cubicBezTo>
                    <a:lnTo>
                      <a:pt x="29813" y="21907"/>
                    </a:lnTo>
                    <a:cubicBezTo>
                      <a:pt x="33433" y="18288"/>
                      <a:pt x="39053" y="18288"/>
                      <a:pt x="42386" y="21907"/>
                    </a:cubicBezTo>
                    <a:lnTo>
                      <a:pt x="42386" y="21907"/>
                    </a:lnTo>
                    <a:cubicBezTo>
                      <a:pt x="45053" y="24575"/>
                      <a:pt x="49339" y="25241"/>
                      <a:pt x="52959" y="23527"/>
                    </a:cubicBezTo>
                    <a:cubicBezTo>
                      <a:pt x="57626" y="21241"/>
                      <a:pt x="62198" y="18859"/>
                      <a:pt x="67532" y="17526"/>
                    </a:cubicBezTo>
                    <a:cubicBezTo>
                      <a:pt x="71152" y="16573"/>
                      <a:pt x="73819" y="12859"/>
                      <a:pt x="73819" y="8953"/>
                    </a:cubicBezTo>
                    <a:lnTo>
                      <a:pt x="73819" y="8953"/>
                    </a:lnTo>
                    <a:cubicBezTo>
                      <a:pt x="73819" y="4001"/>
                      <a:pt x="77819" y="0"/>
                      <a:pt x="82772" y="0"/>
                    </a:cubicBezTo>
                    <a:lnTo>
                      <a:pt x="94012" y="0"/>
                    </a:lnTo>
                    <a:cubicBezTo>
                      <a:pt x="98965" y="0"/>
                      <a:pt x="102965" y="4001"/>
                      <a:pt x="102965" y="8953"/>
                    </a:cubicBezTo>
                    <a:lnTo>
                      <a:pt x="102965" y="8953"/>
                    </a:lnTo>
                    <a:cubicBezTo>
                      <a:pt x="102965" y="12954"/>
                      <a:pt x="105632" y="16192"/>
                      <a:pt x="109252" y="17526"/>
                    </a:cubicBezTo>
                    <a:cubicBezTo>
                      <a:pt x="114205" y="18859"/>
                      <a:pt x="119158" y="21145"/>
                      <a:pt x="123825" y="23527"/>
                    </a:cubicBezTo>
                    <a:cubicBezTo>
                      <a:pt x="127159" y="25527"/>
                      <a:pt x="131445" y="24860"/>
                      <a:pt x="134398" y="21907"/>
                    </a:cubicBezTo>
                    <a:lnTo>
                      <a:pt x="134398" y="21907"/>
                    </a:lnTo>
                    <a:cubicBezTo>
                      <a:pt x="138017" y="18288"/>
                      <a:pt x="143637" y="18288"/>
                      <a:pt x="146971" y="21907"/>
                    </a:cubicBezTo>
                    <a:lnTo>
                      <a:pt x="154877" y="29813"/>
                    </a:lnTo>
                    <a:cubicBezTo>
                      <a:pt x="158496" y="33433"/>
                      <a:pt x="158496" y="39052"/>
                      <a:pt x="154877" y="42386"/>
                    </a:cubicBezTo>
                    <a:lnTo>
                      <a:pt x="154877" y="42386"/>
                    </a:lnTo>
                    <a:cubicBezTo>
                      <a:pt x="152209" y="45053"/>
                      <a:pt x="151543" y="49340"/>
                      <a:pt x="153257" y="52959"/>
                    </a:cubicBezTo>
                    <a:cubicBezTo>
                      <a:pt x="155543" y="57626"/>
                      <a:pt x="157925" y="62198"/>
                      <a:pt x="159258" y="67532"/>
                    </a:cubicBezTo>
                    <a:cubicBezTo>
                      <a:pt x="160210" y="71152"/>
                      <a:pt x="163925" y="73819"/>
                      <a:pt x="167831" y="73819"/>
                    </a:cubicBezTo>
                    <a:lnTo>
                      <a:pt x="167831" y="73819"/>
                    </a:lnTo>
                    <a:cubicBezTo>
                      <a:pt x="172784" y="73819"/>
                      <a:pt x="176784" y="77819"/>
                      <a:pt x="176784" y="82772"/>
                    </a:cubicBezTo>
                    <a:lnTo>
                      <a:pt x="176784" y="94012"/>
                    </a:lnTo>
                    <a:cubicBezTo>
                      <a:pt x="176784" y="98965"/>
                      <a:pt x="172784" y="102965"/>
                      <a:pt x="167831" y="102965"/>
                    </a:cubicBezTo>
                    <a:lnTo>
                      <a:pt x="167831" y="102965"/>
                    </a:lnTo>
                    <a:cubicBezTo>
                      <a:pt x="163830" y="102965"/>
                      <a:pt x="160591" y="105632"/>
                      <a:pt x="159258" y="109252"/>
                    </a:cubicBezTo>
                    <a:cubicBezTo>
                      <a:pt x="157925" y="114205"/>
                      <a:pt x="155638" y="119158"/>
                      <a:pt x="153257" y="123825"/>
                    </a:cubicBezTo>
                    <a:cubicBezTo>
                      <a:pt x="151257" y="127159"/>
                      <a:pt x="151924" y="131445"/>
                      <a:pt x="154877" y="134398"/>
                    </a:cubicBezTo>
                    <a:lnTo>
                      <a:pt x="154877" y="134398"/>
                    </a:lnTo>
                    <a:cubicBezTo>
                      <a:pt x="158496" y="138017"/>
                      <a:pt x="158496" y="143637"/>
                      <a:pt x="154877" y="146971"/>
                    </a:cubicBezTo>
                    <a:lnTo>
                      <a:pt x="146971" y="154876"/>
                    </a:lnTo>
                    <a:cubicBezTo>
                      <a:pt x="143351" y="158496"/>
                      <a:pt x="137732" y="158496"/>
                      <a:pt x="134398" y="154876"/>
                    </a:cubicBezTo>
                    <a:lnTo>
                      <a:pt x="134398" y="154876"/>
                    </a:lnTo>
                    <a:cubicBezTo>
                      <a:pt x="131731" y="152210"/>
                      <a:pt x="127444" y="151543"/>
                      <a:pt x="123825" y="153257"/>
                    </a:cubicBezTo>
                    <a:cubicBezTo>
                      <a:pt x="119158" y="155543"/>
                      <a:pt x="114586" y="157924"/>
                      <a:pt x="109252" y="159258"/>
                    </a:cubicBezTo>
                    <a:cubicBezTo>
                      <a:pt x="105632" y="160211"/>
                      <a:pt x="102965" y="163925"/>
                      <a:pt x="102965" y="167830"/>
                    </a:cubicBezTo>
                    <a:lnTo>
                      <a:pt x="102965" y="167830"/>
                    </a:lnTo>
                    <a:cubicBezTo>
                      <a:pt x="102965" y="172784"/>
                      <a:pt x="98965" y="176784"/>
                      <a:pt x="94012" y="176784"/>
                    </a:cubicBezTo>
                    <a:lnTo>
                      <a:pt x="82772" y="176784"/>
                    </a:lnTo>
                    <a:cubicBezTo>
                      <a:pt x="77819" y="176784"/>
                      <a:pt x="73819" y="172784"/>
                      <a:pt x="73819" y="167830"/>
                    </a:cubicBezTo>
                    <a:lnTo>
                      <a:pt x="73819" y="167830"/>
                    </a:lnTo>
                    <a:cubicBezTo>
                      <a:pt x="73819" y="163830"/>
                      <a:pt x="71152" y="160592"/>
                      <a:pt x="67532" y="159258"/>
                    </a:cubicBezTo>
                    <a:cubicBezTo>
                      <a:pt x="62579" y="157924"/>
                      <a:pt x="57626" y="155639"/>
                      <a:pt x="52959" y="153257"/>
                    </a:cubicBezTo>
                    <a:cubicBezTo>
                      <a:pt x="49625" y="151257"/>
                      <a:pt x="45339" y="151924"/>
                      <a:pt x="42386" y="154876"/>
                    </a:cubicBezTo>
                    <a:lnTo>
                      <a:pt x="42386" y="154876"/>
                    </a:lnTo>
                    <a:cubicBezTo>
                      <a:pt x="38767" y="158496"/>
                      <a:pt x="33147" y="158496"/>
                      <a:pt x="29813" y="154876"/>
                    </a:cubicBezTo>
                    <a:lnTo>
                      <a:pt x="21907" y="146971"/>
                    </a:lnTo>
                    <a:cubicBezTo>
                      <a:pt x="18288" y="143351"/>
                      <a:pt x="18288" y="137731"/>
                      <a:pt x="21907" y="134398"/>
                    </a:cubicBezTo>
                    <a:lnTo>
                      <a:pt x="21907" y="134398"/>
                    </a:lnTo>
                    <a:cubicBezTo>
                      <a:pt x="24575" y="131731"/>
                      <a:pt x="25241" y="127445"/>
                      <a:pt x="23527" y="123825"/>
                    </a:cubicBezTo>
                    <a:cubicBezTo>
                      <a:pt x="21241" y="119158"/>
                      <a:pt x="18859" y="114586"/>
                      <a:pt x="17526" y="109252"/>
                    </a:cubicBezTo>
                    <a:cubicBezTo>
                      <a:pt x="16573" y="105632"/>
                      <a:pt x="12859" y="102965"/>
                      <a:pt x="8953" y="102965"/>
                    </a:cubicBezTo>
                    <a:lnTo>
                      <a:pt x="8953" y="102965"/>
                    </a:lnTo>
                    <a:cubicBezTo>
                      <a:pt x="4001" y="102965"/>
                      <a:pt x="0" y="98965"/>
                      <a:pt x="0" y="94012"/>
                    </a:cubicBezTo>
                    <a:lnTo>
                      <a:pt x="0" y="94012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2AC77F37-4DF9-C562-DEB3-357876C354DF}"/>
                  </a:ext>
                </a:extLst>
              </p:cNvPr>
              <p:cNvSpPr/>
              <p:nvPr/>
            </p:nvSpPr>
            <p:spPr bwMode="gray">
              <a:xfrm>
                <a:off x="6024590" y="3319853"/>
                <a:ext cx="340666" cy="378322"/>
              </a:xfrm>
              <a:custGeom>
                <a:avLst/>
                <a:gdLst>
                  <a:gd name="connsiteX0" fmla="*/ 55217 w 340666"/>
                  <a:gd name="connsiteY0" fmla="*/ 378323 h 378322"/>
                  <a:gd name="connsiteX1" fmla="*/ 55217 w 340666"/>
                  <a:gd name="connsiteY1" fmla="*/ 286121 h 378322"/>
                  <a:gd name="connsiteX2" fmla="*/ 31214 w 340666"/>
                  <a:gd name="connsiteY2" fmla="*/ 223161 h 378322"/>
                  <a:gd name="connsiteX3" fmla="*/ 8830 w 340666"/>
                  <a:gd name="connsiteY3" fmla="*/ 185632 h 378322"/>
                  <a:gd name="connsiteX4" fmla="*/ 81982 w 340666"/>
                  <a:gd name="connsiteY4" fmla="*/ 18087 h 378322"/>
                  <a:gd name="connsiteX5" fmla="*/ 273434 w 340666"/>
                  <a:gd name="connsiteY5" fmla="*/ 36280 h 378322"/>
                  <a:gd name="connsiteX6" fmla="*/ 305819 w 340666"/>
                  <a:gd name="connsiteY6" fmla="*/ 83619 h 378322"/>
                  <a:gd name="connsiteX7" fmla="*/ 309820 w 340666"/>
                  <a:gd name="connsiteY7" fmla="*/ 137531 h 378322"/>
                  <a:gd name="connsiteX8" fmla="*/ 308677 w 340666"/>
                  <a:gd name="connsiteY8" fmla="*/ 145151 h 378322"/>
                  <a:gd name="connsiteX9" fmla="*/ 317440 w 340666"/>
                  <a:gd name="connsiteY9" fmla="*/ 183727 h 378322"/>
                  <a:gd name="connsiteX10" fmla="*/ 339443 w 340666"/>
                  <a:gd name="connsiteY10" fmla="*/ 212874 h 378322"/>
                  <a:gd name="connsiteX11" fmla="*/ 329441 w 340666"/>
                  <a:gd name="connsiteY11" fmla="*/ 228495 h 378322"/>
                  <a:gd name="connsiteX12" fmla="*/ 320678 w 340666"/>
                  <a:gd name="connsiteY12" fmla="*/ 230304 h 378322"/>
                  <a:gd name="connsiteX13" fmla="*/ 319059 w 340666"/>
                  <a:gd name="connsiteY13" fmla="*/ 236115 h 378322"/>
                  <a:gd name="connsiteX14" fmla="*/ 316678 w 340666"/>
                  <a:gd name="connsiteY14" fmla="*/ 246306 h 378322"/>
                  <a:gd name="connsiteX15" fmla="*/ 315059 w 340666"/>
                  <a:gd name="connsiteY15" fmla="*/ 251355 h 378322"/>
                  <a:gd name="connsiteX16" fmla="*/ 309058 w 340666"/>
                  <a:gd name="connsiteY16" fmla="*/ 262689 h 378322"/>
                  <a:gd name="connsiteX17" fmla="*/ 306296 w 340666"/>
                  <a:gd name="connsiteY17" fmla="*/ 267071 h 378322"/>
                  <a:gd name="connsiteX18" fmla="*/ 281150 w 340666"/>
                  <a:gd name="connsiteY18" fmla="*/ 308219 h 378322"/>
                  <a:gd name="connsiteX19" fmla="*/ 255146 w 340666"/>
                  <a:gd name="connsiteY19" fmla="*/ 306028 h 378322"/>
                  <a:gd name="connsiteX20" fmla="*/ 217142 w 340666"/>
                  <a:gd name="connsiteY20" fmla="*/ 332222 h 378322"/>
                  <a:gd name="connsiteX21" fmla="*/ 213522 w 340666"/>
                  <a:gd name="connsiteY21" fmla="*/ 378132 h 37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0666" h="378322">
                    <a:moveTo>
                      <a:pt x="55217" y="378323"/>
                    </a:moveTo>
                    <a:lnTo>
                      <a:pt x="55217" y="286121"/>
                    </a:lnTo>
                    <a:cubicBezTo>
                      <a:pt x="55217" y="286121"/>
                      <a:pt x="55598" y="252212"/>
                      <a:pt x="31214" y="223161"/>
                    </a:cubicBezTo>
                    <a:cubicBezTo>
                      <a:pt x="21593" y="211826"/>
                      <a:pt x="13592" y="199443"/>
                      <a:pt x="8830" y="185632"/>
                    </a:cubicBezTo>
                    <a:cubicBezTo>
                      <a:pt x="-5553" y="144865"/>
                      <a:pt x="-14316" y="65046"/>
                      <a:pt x="81982" y="18087"/>
                    </a:cubicBezTo>
                    <a:cubicBezTo>
                      <a:pt x="81982" y="18087"/>
                      <a:pt x="190281" y="-32871"/>
                      <a:pt x="273434" y="36280"/>
                    </a:cubicBezTo>
                    <a:cubicBezTo>
                      <a:pt x="288579" y="49044"/>
                      <a:pt x="300200" y="65427"/>
                      <a:pt x="305819" y="83619"/>
                    </a:cubicBezTo>
                    <a:cubicBezTo>
                      <a:pt x="309820" y="97431"/>
                      <a:pt x="312582" y="115623"/>
                      <a:pt x="309820" y="137531"/>
                    </a:cubicBezTo>
                    <a:cubicBezTo>
                      <a:pt x="309439" y="140103"/>
                      <a:pt x="309058" y="142579"/>
                      <a:pt x="308677" y="145151"/>
                    </a:cubicBezTo>
                    <a:cubicBezTo>
                      <a:pt x="307534" y="150961"/>
                      <a:pt x="305915" y="167725"/>
                      <a:pt x="317440" y="183727"/>
                    </a:cubicBezTo>
                    <a:lnTo>
                      <a:pt x="339443" y="212874"/>
                    </a:lnTo>
                    <a:cubicBezTo>
                      <a:pt x="339443" y="212874"/>
                      <a:pt x="345824" y="225637"/>
                      <a:pt x="329441" y="228495"/>
                    </a:cubicBezTo>
                    <a:cubicBezTo>
                      <a:pt x="329441" y="228495"/>
                      <a:pt x="324203" y="228876"/>
                      <a:pt x="320678" y="230304"/>
                    </a:cubicBezTo>
                    <a:cubicBezTo>
                      <a:pt x="318297" y="231352"/>
                      <a:pt x="317535" y="234305"/>
                      <a:pt x="319059" y="236115"/>
                    </a:cubicBezTo>
                    <a:cubicBezTo>
                      <a:pt x="321440" y="238686"/>
                      <a:pt x="323822" y="243068"/>
                      <a:pt x="316678" y="246306"/>
                    </a:cubicBezTo>
                    <a:cubicBezTo>
                      <a:pt x="314678" y="247354"/>
                      <a:pt x="313916" y="249545"/>
                      <a:pt x="315059" y="251355"/>
                    </a:cubicBezTo>
                    <a:cubicBezTo>
                      <a:pt x="317440" y="254974"/>
                      <a:pt x="318678" y="260118"/>
                      <a:pt x="309058" y="262689"/>
                    </a:cubicBezTo>
                    <a:cubicBezTo>
                      <a:pt x="307058" y="263451"/>
                      <a:pt x="305915" y="264880"/>
                      <a:pt x="306296" y="267071"/>
                    </a:cubicBezTo>
                    <a:cubicBezTo>
                      <a:pt x="308677" y="277644"/>
                      <a:pt x="312677" y="308600"/>
                      <a:pt x="281150" y="308219"/>
                    </a:cubicBezTo>
                    <a:lnTo>
                      <a:pt x="255146" y="306028"/>
                    </a:lnTo>
                    <a:cubicBezTo>
                      <a:pt x="236763" y="304599"/>
                      <a:pt x="220380" y="315839"/>
                      <a:pt x="217142" y="332222"/>
                    </a:cubicBezTo>
                    <a:cubicBezTo>
                      <a:pt x="215141" y="342795"/>
                      <a:pt x="213522" y="357749"/>
                      <a:pt x="213522" y="37813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7B3BC576-E47D-5100-3035-1684E9C5D06F}"/>
                  </a:ext>
                </a:extLst>
              </p:cNvPr>
              <p:cNvSpPr/>
              <p:nvPr/>
            </p:nvSpPr>
            <p:spPr bwMode="gray">
              <a:xfrm>
                <a:off x="6005131" y="3252406"/>
                <a:ext cx="75438" cy="75437"/>
              </a:xfrm>
              <a:custGeom>
                <a:avLst/>
                <a:gdLst>
                  <a:gd name="connsiteX0" fmla="*/ 75438 w 75438"/>
                  <a:gd name="connsiteY0" fmla="*/ 37719 h 75437"/>
                  <a:gd name="connsiteX1" fmla="*/ 66389 w 75438"/>
                  <a:gd name="connsiteY1" fmla="*/ 75438 h 75437"/>
                  <a:gd name="connsiteX2" fmla="*/ 59912 w 75438"/>
                  <a:gd name="connsiteY2" fmla="*/ 37719 h 75437"/>
                  <a:gd name="connsiteX3" fmla="*/ 53531 w 75438"/>
                  <a:gd name="connsiteY3" fmla="*/ 0 h 75437"/>
                  <a:gd name="connsiteX4" fmla="*/ 44482 w 75438"/>
                  <a:gd name="connsiteY4" fmla="*/ 37719 h 75437"/>
                  <a:gd name="connsiteX5" fmla="*/ 37719 w 75438"/>
                  <a:gd name="connsiteY5" fmla="*/ 37719 h 75437"/>
                  <a:gd name="connsiteX6" fmla="*/ 30956 w 75438"/>
                  <a:gd name="connsiteY6" fmla="*/ 37719 h 75437"/>
                  <a:gd name="connsiteX7" fmla="*/ 21908 w 75438"/>
                  <a:gd name="connsiteY7" fmla="*/ 75438 h 75437"/>
                  <a:gd name="connsiteX8" fmla="*/ 15526 w 75438"/>
                  <a:gd name="connsiteY8" fmla="*/ 37719 h 75437"/>
                  <a:gd name="connsiteX9" fmla="*/ 9049 w 75438"/>
                  <a:gd name="connsiteY9" fmla="*/ 0 h 75437"/>
                  <a:gd name="connsiteX10" fmla="*/ 0 w 75438"/>
                  <a:gd name="connsiteY10" fmla="*/ 37719 h 75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438" h="75437">
                    <a:moveTo>
                      <a:pt x="75438" y="37719"/>
                    </a:moveTo>
                    <a:lnTo>
                      <a:pt x="66389" y="75438"/>
                    </a:lnTo>
                    <a:lnTo>
                      <a:pt x="59912" y="37719"/>
                    </a:lnTo>
                    <a:lnTo>
                      <a:pt x="53531" y="0"/>
                    </a:lnTo>
                    <a:lnTo>
                      <a:pt x="44482" y="37719"/>
                    </a:lnTo>
                    <a:lnTo>
                      <a:pt x="37719" y="37719"/>
                    </a:lnTo>
                    <a:lnTo>
                      <a:pt x="30956" y="37719"/>
                    </a:lnTo>
                    <a:lnTo>
                      <a:pt x="21908" y="75438"/>
                    </a:lnTo>
                    <a:lnTo>
                      <a:pt x="15526" y="37719"/>
                    </a:lnTo>
                    <a:lnTo>
                      <a:pt x="9049" y="0"/>
                    </a:lnTo>
                    <a:lnTo>
                      <a:pt x="0" y="3771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6" name="Freihandform: Form 95">
                <a:extLst>
                  <a:ext uri="{FF2B5EF4-FFF2-40B4-BE49-F238E27FC236}">
                    <a16:creationId xmlns:a16="http://schemas.microsoft.com/office/drawing/2014/main" id="{D8167B7E-DA06-BB3F-C880-127D5268F5BA}"/>
                  </a:ext>
                </a:extLst>
              </p:cNvPr>
              <p:cNvSpPr/>
              <p:nvPr/>
            </p:nvSpPr>
            <p:spPr bwMode="gray">
              <a:xfrm>
                <a:off x="5966269" y="3290125"/>
                <a:ext cx="37814" cy="9525"/>
              </a:xfrm>
              <a:custGeom>
                <a:avLst/>
                <a:gdLst>
                  <a:gd name="connsiteX0" fmla="*/ 37814 w 37814"/>
                  <a:gd name="connsiteY0" fmla="*/ 0 h 9525"/>
                  <a:gd name="connsiteX1" fmla="*/ 0 w 37814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14" h="9525">
                    <a:moveTo>
                      <a:pt x="37814" y="0"/>
                    </a:moveTo>
                    <a:lnTo>
                      <a:pt x="0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22844586-C9A0-FBAD-0346-4F9A3465FFF8}"/>
                  </a:ext>
                </a:extLst>
              </p:cNvPr>
              <p:cNvSpPr/>
              <p:nvPr/>
            </p:nvSpPr>
            <p:spPr bwMode="gray">
              <a:xfrm>
                <a:off x="6080569" y="3290125"/>
                <a:ext cx="85058" cy="9525"/>
              </a:xfrm>
              <a:custGeom>
                <a:avLst/>
                <a:gdLst>
                  <a:gd name="connsiteX0" fmla="*/ 85058 w 85058"/>
                  <a:gd name="connsiteY0" fmla="*/ 0 h 9525"/>
                  <a:gd name="connsiteX1" fmla="*/ 0 w 85058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058" h="9525">
                    <a:moveTo>
                      <a:pt x="85058" y="0"/>
                    </a:moveTo>
                    <a:lnTo>
                      <a:pt x="0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8" name="Freihandform: Form 97">
                <a:extLst>
                  <a:ext uri="{FF2B5EF4-FFF2-40B4-BE49-F238E27FC236}">
                    <a16:creationId xmlns:a16="http://schemas.microsoft.com/office/drawing/2014/main" id="{A8C721E7-B6F3-D5B8-08A9-4F8440D779F7}"/>
                  </a:ext>
                </a:extLst>
              </p:cNvPr>
              <p:cNvSpPr/>
              <p:nvPr/>
            </p:nvSpPr>
            <p:spPr bwMode="gray">
              <a:xfrm>
                <a:off x="5824456" y="3157547"/>
                <a:ext cx="340697" cy="378132"/>
              </a:xfrm>
              <a:custGeom>
                <a:avLst/>
                <a:gdLst>
                  <a:gd name="connsiteX0" fmla="*/ 337647 w 340697"/>
                  <a:gd name="connsiteY0" fmla="*/ 164772 h 378132"/>
                  <a:gd name="connsiteX1" fmla="*/ 258685 w 340697"/>
                  <a:gd name="connsiteY1" fmla="*/ 18087 h 378132"/>
                  <a:gd name="connsiteX2" fmla="*/ 67232 w 340697"/>
                  <a:gd name="connsiteY2" fmla="*/ 36280 h 378132"/>
                  <a:gd name="connsiteX3" fmla="*/ 34847 w 340697"/>
                  <a:gd name="connsiteY3" fmla="*/ 83619 h 378132"/>
                  <a:gd name="connsiteX4" fmla="*/ 30847 w 340697"/>
                  <a:gd name="connsiteY4" fmla="*/ 137531 h 378132"/>
                  <a:gd name="connsiteX5" fmla="*/ 31990 w 340697"/>
                  <a:gd name="connsiteY5" fmla="*/ 145151 h 378132"/>
                  <a:gd name="connsiteX6" fmla="*/ 23227 w 340697"/>
                  <a:gd name="connsiteY6" fmla="*/ 183727 h 378132"/>
                  <a:gd name="connsiteX7" fmla="*/ 1224 w 340697"/>
                  <a:gd name="connsiteY7" fmla="*/ 212874 h 378132"/>
                  <a:gd name="connsiteX8" fmla="*/ 11225 w 340697"/>
                  <a:gd name="connsiteY8" fmla="*/ 228495 h 378132"/>
                  <a:gd name="connsiteX9" fmla="*/ 19988 w 340697"/>
                  <a:gd name="connsiteY9" fmla="*/ 230304 h 378132"/>
                  <a:gd name="connsiteX10" fmla="*/ 21607 w 340697"/>
                  <a:gd name="connsiteY10" fmla="*/ 236115 h 378132"/>
                  <a:gd name="connsiteX11" fmla="*/ 23989 w 340697"/>
                  <a:gd name="connsiteY11" fmla="*/ 246306 h 378132"/>
                  <a:gd name="connsiteX12" fmla="*/ 25608 w 340697"/>
                  <a:gd name="connsiteY12" fmla="*/ 251355 h 378132"/>
                  <a:gd name="connsiteX13" fmla="*/ 31609 w 340697"/>
                  <a:gd name="connsiteY13" fmla="*/ 262689 h 378132"/>
                  <a:gd name="connsiteX14" fmla="*/ 34371 w 340697"/>
                  <a:gd name="connsiteY14" fmla="*/ 267071 h 378132"/>
                  <a:gd name="connsiteX15" fmla="*/ 59517 w 340697"/>
                  <a:gd name="connsiteY15" fmla="*/ 308219 h 378132"/>
                  <a:gd name="connsiteX16" fmla="*/ 85520 w 340697"/>
                  <a:gd name="connsiteY16" fmla="*/ 306028 h 378132"/>
                  <a:gd name="connsiteX17" fmla="*/ 123525 w 340697"/>
                  <a:gd name="connsiteY17" fmla="*/ 332222 h 378132"/>
                  <a:gd name="connsiteX18" fmla="*/ 127144 w 340697"/>
                  <a:gd name="connsiteY18" fmla="*/ 378132 h 37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0697" h="378132">
                    <a:moveTo>
                      <a:pt x="337647" y="164772"/>
                    </a:moveTo>
                    <a:cubicBezTo>
                      <a:pt x="346505" y="121529"/>
                      <a:pt x="340504" y="57997"/>
                      <a:pt x="258685" y="18087"/>
                    </a:cubicBezTo>
                    <a:cubicBezTo>
                      <a:pt x="258685" y="18087"/>
                      <a:pt x="150385" y="-32871"/>
                      <a:pt x="67232" y="36280"/>
                    </a:cubicBezTo>
                    <a:cubicBezTo>
                      <a:pt x="52087" y="49044"/>
                      <a:pt x="40467" y="65427"/>
                      <a:pt x="34847" y="83619"/>
                    </a:cubicBezTo>
                    <a:cubicBezTo>
                      <a:pt x="30847" y="97431"/>
                      <a:pt x="28084" y="115623"/>
                      <a:pt x="30847" y="137531"/>
                    </a:cubicBezTo>
                    <a:cubicBezTo>
                      <a:pt x="31228" y="140103"/>
                      <a:pt x="31609" y="142579"/>
                      <a:pt x="31990" y="145151"/>
                    </a:cubicBezTo>
                    <a:cubicBezTo>
                      <a:pt x="33133" y="150961"/>
                      <a:pt x="34752" y="167725"/>
                      <a:pt x="23227" y="183727"/>
                    </a:cubicBezTo>
                    <a:lnTo>
                      <a:pt x="1224" y="212874"/>
                    </a:lnTo>
                    <a:cubicBezTo>
                      <a:pt x="1224" y="212874"/>
                      <a:pt x="-5158" y="225637"/>
                      <a:pt x="11225" y="228495"/>
                    </a:cubicBezTo>
                    <a:cubicBezTo>
                      <a:pt x="11225" y="228495"/>
                      <a:pt x="16464" y="228876"/>
                      <a:pt x="19988" y="230304"/>
                    </a:cubicBezTo>
                    <a:cubicBezTo>
                      <a:pt x="22369" y="231352"/>
                      <a:pt x="23131" y="234305"/>
                      <a:pt x="21607" y="236115"/>
                    </a:cubicBezTo>
                    <a:cubicBezTo>
                      <a:pt x="19226" y="238686"/>
                      <a:pt x="16845" y="243068"/>
                      <a:pt x="23989" y="246306"/>
                    </a:cubicBezTo>
                    <a:cubicBezTo>
                      <a:pt x="25989" y="247354"/>
                      <a:pt x="26751" y="249545"/>
                      <a:pt x="25608" y="251355"/>
                    </a:cubicBezTo>
                    <a:cubicBezTo>
                      <a:pt x="23227" y="254974"/>
                      <a:pt x="21988" y="260118"/>
                      <a:pt x="31609" y="262689"/>
                    </a:cubicBezTo>
                    <a:cubicBezTo>
                      <a:pt x="33609" y="263451"/>
                      <a:pt x="34752" y="264880"/>
                      <a:pt x="34371" y="267071"/>
                    </a:cubicBezTo>
                    <a:cubicBezTo>
                      <a:pt x="31990" y="277644"/>
                      <a:pt x="27989" y="308600"/>
                      <a:pt x="59517" y="308219"/>
                    </a:cubicBezTo>
                    <a:lnTo>
                      <a:pt x="85520" y="306028"/>
                    </a:lnTo>
                    <a:cubicBezTo>
                      <a:pt x="103903" y="304599"/>
                      <a:pt x="120286" y="315839"/>
                      <a:pt x="123525" y="332222"/>
                    </a:cubicBezTo>
                    <a:cubicBezTo>
                      <a:pt x="125525" y="342795"/>
                      <a:pt x="127144" y="357749"/>
                      <a:pt x="127144" y="37813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4CB3BA3-68C7-EDBE-9774-D15B2C4FFC2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00000" y="2736000"/>
            <a:ext cx="10393200" cy="2340000"/>
            <a:chOff x="900000" y="2552698"/>
            <a:chExt cx="10393200" cy="2328866"/>
          </a:xfrm>
        </p:grpSpPr>
        <p:sp>
          <p:nvSpPr>
            <p:cNvPr id="20" name="Grafik 14">
              <a:extLst>
                <a:ext uri="{FF2B5EF4-FFF2-40B4-BE49-F238E27FC236}">
                  <a16:creationId xmlns:a16="http://schemas.microsoft.com/office/drawing/2014/main" id="{8B8E0752-38EB-E272-A257-20686FB1687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00000" y="2552698"/>
              <a:ext cx="7380000" cy="2328866"/>
            </a:xfrm>
            <a:custGeom>
              <a:avLst/>
              <a:gdLst>
                <a:gd name="connsiteX0" fmla="*/ 0 w 5552598"/>
                <a:gd name="connsiteY0" fmla="*/ 1752219 h 1752219"/>
                <a:gd name="connsiteX1" fmla="*/ 1435799 w 5552598"/>
                <a:gd name="connsiteY1" fmla="*/ 750761 h 1752219"/>
                <a:gd name="connsiteX2" fmla="*/ 2776252 w 5552598"/>
                <a:gd name="connsiteY2" fmla="*/ 0 h 1752219"/>
                <a:gd name="connsiteX3" fmla="*/ 4116800 w 5552598"/>
                <a:gd name="connsiteY3" fmla="*/ 750761 h 1752219"/>
                <a:gd name="connsiteX4" fmla="*/ 5552599 w 5552598"/>
                <a:gd name="connsiteY4" fmla="*/ 1752219 h 175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2598" h="1752219">
                  <a:moveTo>
                    <a:pt x="0" y="1752219"/>
                  </a:moveTo>
                  <a:cubicBezTo>
                    <a:pt x="344519" y="1752219"/>
                    <a:pt x="937832" y="1226344"/>
                    <a:pt x="1435799" y="750761"/>
                  </a:cubicBezTo>
                  <a:cubicBezTo>
                    <a:pt x="1846707" y="358235"/>
                    <a:pt x="2249234" y="0"/>
                    <a:pt x="2776252" y="0"/>
                  </a:cubicBezTo>
                  <a:cubicBezTo>
                    <a:pt x="3303270" y="0"/>
                    <a:pt x="3705797" y="358235"/>
                    <a:pt x="4116800" y="750761"/>
                  </a:cubicBezTo>
                  <a:cubicBezTo>
                    <a:pt x="4614672" y="1226344"/>
                    <a:pt x="5207985" y="1752219"/>
                    <a:pt x="5552599" y="1752219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1" name="Grafik 14">
              <a:extLst>
                <a:ext uri="{FF2B5EF4-FFF2-40B4-BE49-F238E27FC236}">
                  <a16:creationId xmlns:a16="http://schemas.microsoft.com/office/drawing/2014/main" id="{0249E75D-2734-072F-8893-86B26F7106F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913200" y="2552698"/>
              <a:ext cx="7380000" cy="2328866"/>
            </a:xfrm>
            <a:custGeom>
              <a:avLst/>
              <a:gdLst>
                <a:gd name="connsiteX0" fmla="*/ 0 w 5552598"/>
                <a:gd name="connsiteY0" fmla="*/ 1752219 h 1752219"/>
                <a:gd name="connsiteX1" fmla="*/ 1435799 w 5552598"/>
                <a:gd name="connsiteY1" fmla="*/ 750761 h 1752219"/>
                <a:gd name="connsiteX2" fmla="*/ 2776252 w 5552598"/>
                <a:gd name="connsiteY2" fmla="*/ 0 h 1752219"/>
                <a:gd name="connsiteX3" fmla="*/ 4116800 w 5552598"/>
                <a:gd name="connsiteY3" fmla="*/ 750761 h 1752219"/>
                <a:gd name="connsiteX4" fmla="*/ 5552599 w 5552598"/>
                <a:gd name="connsiteY4" fmla="*/ 1752219 h 175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2598" h="1752219">
                  <a:moveTo>
                    <a:pt x="0" y="1752219"/>
                  </a:moveTo>
                  <a:cubicBezTo>
                    <a:pt x="344519" y="1752219"/>
                    <a:pt x="937832" y="1226344"/>
                    <a:pt x="1435799" y="750761"/>
                  </a:cubicBezTo>
                  <a:cubicBezTo>
                    <a:pt x="1846707" y="358235"/>
                    <a:pt x="2249234" y="0"/>
                    <a:pt x="2776252" y="0"/>
                  </a:cubicBezTo>
                  <a:cubicBezTo>
                    <a:pt x="3303270" y="0"/>
                    <a:pt x="3705797" y="358235"/>
                    <a:pt x="4116800" y="750761"/>
                  </a:cubicBezTo>
                  <a:cubicBezTo>
                    <a:pt x="4614672" y="1226344"/>
                    <a:pt x="5207985" y="1752219"/>
                    <a:pt x="5552599" y="1752219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65000"/>
                </a:schemeClr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grpSp>
        <p:nvGrpSpPr>
          <p:cNvPr id="30" name="Gruppieren 20">
            <a:extLst>
              <a:ext uri="{FF2B5EF4-FFF2-40B4-BE49-F238E27FC236}">
                <a16:creationId xmlns:a16="http://schemas.microsoft.com/office/drawing/2014/main" id="{87113A0B-193F-8D61-4A67-A5467101269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446000" y="2592000"/>
            <a:ext cx="288000" cy="288000"/>
            <a:chOff x="7075896" y="2233365"/>
            <a:chExt cx="719172" cy="719170"/>
          </a:xfrm>
        </p:grpSpPr>
        <p:sp>
          <p:nvSpPr>
            <p:cNvPr id="31" name="Oval 2">
              <a:extLst>
                <a:ext uri="{FF2B5EF4-FFF2-40B4-BE49-F238E27FC236}">
                  <a16:creationId xmlns:a16="http://schemas.microsoft.com/office/drawing/2014/main" id="{3CA7DFB2-758E-1D8C-8FB7-E0F5D09E11A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075896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" name="Oval 2">
              <a:extLst>
                <a:ext uri="{FF2B5EF4-FFF2-40B4-BE49-F238E27FC236}">
                  <a16:creationId xmlns:a16="http://schemas.microsoft.com/office/drawing/2014/main" id="{DFDF5FA7-B864-15D6-A660-A7A43CCA0D0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10741" y="236820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3" name="Gruppieren 33">
            <a:extLst>
              <a:ext uri="{FF2B5EF4-FFF2-40B4-BE49-F238E27FC236}">
                <a16:creationId xmlns:a16="http://schemas.microsoft.com/office/drawing/2014/main" id="{CFFB3DC9-19B6-3423-D39C-F82D8FE8154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459200" y="2592000"/>
            <a:ext cx="288000" cy="288000"/>
            <a:chOff x="4066056" y="3682855"/>
            <a:chExt cx="719172" cy="719170"/>
          </a:xfrm>
        </p:grpSpPr>
        <p:sp>
          <p:nvSpPr>
            <p:cNvPr id="34" name="Oval 6">
              <a:extLst>
                <a:ext uri="{FF2B5EF4-FFF2-40B4-BE49-F238E27FC236}">
                  <a16:creationId xmlns:a16="http://schemas.microsoft.com/office/drawing/2014/main" id="{C2C2765E-AC37-0015-DECE-DC9A2152A7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066056" y="368285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7C2FD23A-261C-BE97-E508-F6E34D32366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200901" y="381769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6" name="Gruppieren 47">
            <a:extLst>
              <a:ext uri="{FF2B5EF4-FFF2-40B4-BE49-F238E27FC236}">
                <a16:creationId xmlns:a16="http://schemas.microsoft.com/office/drawing/2014/main" id="{8716F4ED-39C6-19E8-4B69-0A15B0D6608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952600" y="3335113"/>
            <a:ext cx="288000" cy="288000"/>
            <a:chOff x="4396880" y="2233365"/>
            <a:chExt cx="719172" cy="719170"/>
          </a:xfrm>
        </p:grpSpPr>
        <p:sp>
          <p:nvSpPr>
            <p:cNvPr id="37" name="Oval 7">
              <a:extLst>
                <a:ext uri="{FF2B5EF4-FFF2-40B4-BE49-F238E27FC236}">
                  <a16:creationId xmlns:a16="http://schemas.microsoft.com/office/drawing/2014/main" id="{5C689FEC-7D22-CFD8-601A-A217C687739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396880" y="2233365"/>
              <a:ext cx="719172" cy="71917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lt1"/>
                </a:solidFill>
              </a:endParaRPr>
            </a:p>
          </p:txBody>
        </p:sp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8F75720A-02CC-3F5B-14B0-42352FB1A05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4531725" y="2368209"/>
              <a:ext cx="449483" cy="449481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3"/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6658F04-8180-0407-8B47-1BD8F2FA4014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2" name="Rechteck 11">
              <a:hlinkClick r:id="rId2" action="ppaction://hlinksldjump"/>
              <a:extLst>
                <a:ext uri="{FF2B5EF4-FFF2-40B4-BE49-F238E27FC236}">
                  <a16:creationId xmlns:a16="http://schemas.microsoft.com/office/drawing/2014/main" id="{FD51AF51-2433-5DD5-2F49-D1BA58289380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5AD53336-9676-AE49-7779-A94F48B9568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2B005CE-6BAD-4E65-E3FE-021DA1EDD1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ihandform: Form 85">
            <a:extLst>
              <a:ext uri="{FF2B5EF4-FFF2-40B4-BE49-F238E27FC236}">
                <a16:creationId xmlns:a16="http://schemas.microsoft.com/office/drawing/2014/main" id="{C3D7E42A-5263-7A41-5435-38ADCDE9F77E}"/>
              </a:ext>
            </a:extLst>
          </p:cNvPr>
          <p:cNvSpPr>
            <a:spLocks noChangeAspect="1"/>
          </p:cNvSpPr>
          <p:nvPr/>
        </p:nvSpPr>
        <p:spPr bwMode="gray">
          <a:xfrm>
            <a:off x="2897522" y="3001445"/>
            <a:ext cx="2880000" cy="1440001"/>
          </a:xfrm>
          <a:custGeom>
            <a:avLst/>
            <a:gdLst>
              <a:gd name="connsiteX0" fmla="*/ 1 w 1280275"/>
              <a:gd name="connsiteY0" fmla="*/ 0 h 640138"/>
              <a:gd name="connsiteX1" fmla="*/ 1280274 w 1280275"/>
              <a:gd name="connsiteY1" fmla="*/ 0 h 640138"/>
              <a:gd name="connsiteX2" fmla="*/ 1280275 w 1280275"/>
              <a:gd name="connsiteY2" fmla="*/ 0 h 640138"/>
              <a:gd name="connsiteX3" fmla="*/ 640138 w 1280275"/>
              <a:gd name="connsiteY3" fmla="*/ 640138 h 640138"/>
              <a:gd name="connsiteX4" fmla="*/ 0 w 1280275"/>
              <a:gd name="connsiteY4" fmla="*/ 0 h 64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275" h="640138">
                <a:moveTo>
                  <a:pt x="1" y="0"/>
                </a:moveTo>
                <a:lnTo>
                  <a:pt x="1280274" y="0"/>
                </a:lnTo>
                <a:lnTo>
                  <a:pt x="1280275" y="0"/>
                </a:lnTo>
                <a:lnTo>
                  <a:pt x="640138" y="6401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Design-Thinking-Prozess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Iterativer Prozess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60D8495-A26F-CB56-794D-1D7794EEE1F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898245" y="1778400"/>
            <a:ext cx="7962747" cy="3957599"/>
            <a:chOff x="2079799" y="1417501"/>
            <a:chExt cx="7962747" cy="3957599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A30D4FD-A0CC-9A01-6F26-1EAC654704FE}"/>
                </a:ext>
              </a:extLst>
            </p:cNvPr>
            <p:cNvSpPr txBox="1"/>
            <p:nvPr/>
          </p:nvSpPr>
          <p:spPr bwMode="gray">
            <a:xfrm>
              <a:off x="9802800" y="5208901"/>
              <a:ext cx="239746" cy="1661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Zeit</a:t>
              </a:r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1C02C880-845A-6160-8683-2D1135E1FE0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856000" y="5292000"/>
              <a:ext cx="68400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21D116D-AB98-BC67-EC65-8368D28A9CF5}"/>
                </a:ext>
              </a:extLst>
            </p:cNvPr>
            <p:cNvSpPr txBox="1"/>
            <p:nvPr/>
          </p:nvSpPr>
          <p:spPr bwMode="gray">
            <a:xfrm>
              <a:off x="2079799" y="1417501"/>
              <a:ext cx="693203" cy="1661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Innovation</a:t>
              </a:r>
            </a:p>
          </p:txBody>
        </p: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9F2B3C8E-7207-B3C6-3A51-4C4660608F7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2426400" y="1692000"/>
              <a:ext cx="0" cy="32400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94DF61F-0720-4A11-BEA3-3B4ACA30B90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160734" y="1692000"/>
            <a:ext cx="2321622" cy="1909279"/>
            <a:chOff x="2886740" y="1866126"/>
            <a:chExt cx="2321622" cy="1909279"/>
          </a:xfrm>
        </p:grpSpPr>
        <p:sp>
          <p:nvSpPr>
            <p:cNvPr id="20" name="Bogen 19">
              <a:extLst>
                <a:ext uri="{FF2B5EF4-FFF2-40B4-BE49-F238E27FC236}">
                  <a16:creationId xmlns:a16="http://schemas.microsoft.com/office/drawing/2014/main" id="{23FB1E09-6D45-0357-D30F-1288551A2F63}"/>
                </a:ext>
              </a:extLst>
            </p:cNvPr>
            <p:cNvSpPr/>
            <p:nvPr/>
          </p:nvSpPr>
          <p:spPr bwMode="gray">
            <a:xfrm>
              <a:off x="3187245" y="1866126"/>
              <a:ext cx="1740542" cy="1740542"/>
            </a:xfrm>
            <a:prstGeom prst="arc">
              <a:avLst>
                <a:gd name="adj1" fmla="val 15167141"/>
                <a:gd name="adj2" fmla="val 17493204"/>
              </a:avLst>
            </a:prstGeom>
            <a:ln w="12700">
              <a:solidFill>
                <a:schemeClr val="bg1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Bogen 20">
              <a:extLst>
                <a:ext uri="{FF2B5EF4-FFF2-40B4-BE49-F238E27FC236}">
                  <a16:creationId xmlns:a16="http://schemas.microsoft.com/office/drawing/2014/main" id="{1E88C0A8-08BD-3AB3-372D-FB3FC3735DC4}"/>
                </a:ext>
              </a:extLst>
            </p:cNvPr>
            <p:cNvSpPr/>
            <p:nvPr/>
          </p:nvSpPr>
          <p:spPr bwMode="gray">
            <a:xfrm>
              <a:off x="3187245" y="1866126"/>
              <a:ext cx="1740542" cy="1740542"/>
            </a:xfrm>
            <a:prstGeom prst="arc">
              <a:avLst>
                <a:gd name="adj1" fmla="val 19636533"/>
                <a:gd name="adj2" fmla="val 129082"/>
              </a:avLst>
            </a:prstGeom>
            <a:ln w="12700">
              <a:solidFill>
                <a:schemeClr val="bg1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Bogen 21">
              <a:extLst>
                <a:ext uri="{FF2B5EF4-FFF2-40B4-BE49-F238E27FC236}">
                  <a16:creationId xmlns:a16="http://schemas.microsoft.com/office/drawing/2014/main" id="{F5A62F23-7950-4D32-3B4C-6CB349BE372C}"/>
                </a:ext>
              </a:extLst>
            </p:cNvPr>
            <p:cNvSpPr/>
            <p:nvPr/>
          </p:nvSpPr>
          <p:spPr bwMode="gray">
            <a:xfrm flipH="1" flipV="1">
              <a:off x="3187245" y="1866126"/>
              <a:ext cx="1740542" cy="1740542"/>
            </a:xfrm>
            <a:prstGeom prst="arc">
              <a:avLst>
                <a:gd name="adj1" fmla="val 17574276"/>
                <a:gd name="adj2" fmla="val 19687758"/>
              </a:avLst>
            </a:prstGeom>
            <a:ln w="12700">
              <a:solidFill>
                <a:schemeClr val="bg1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Bogen 22">
              <a:extLst>
                <a:ext uri="{FF2B5EF4-FFF2-40B4-BE49-F238E27FC236}">
                  <a16:creationId xmlns:a16="http://schemas.microsoft.com/office/drawing/2014/main" id="{DF8C4E26-C02D-2530-00A9-4F99321D5476}"/>
                </a:ext>
              </a:extLst>
            </p:cNvPr>
            <p:cNvSpPr/>
            <p:nvPr/>
          </p:nvSpPr>
          <p:spPr bwMode="gray">
            <a:xfrm flipH="1" flipV="1">
              <a:off x="3187245" y="1866126"/>
              <a:ext cx="1740542" cy="1740542"/>
            </a:xfrm>
            <a:prstGeom prst="arc">
              <a:avLst>
                <a:gd name="adj1" fmla="val 21518354"/>
                <a:gd name="adj2" fmla="val 1935237"/>
              </a:avLst>
            </a:prstGeom>
            <a:ln w="12700">
              <a:solidFill>
                <a:schemeClr val="bg1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Bogen 23">
              <a:extLst>
                <a:ext uri="{FF2B5EF4-FFF2-40B4-BE49-F238E27FC236}">
                  <a16:creationId xmlns:a16="http://schemas.microsoft.com/office/drawing/2014/main" id="{3951EAAA-35DF-48D1-6CCC-BF7FC71C063F}"/>
                </a:ext>
              </a:extLst>
            </p:cNvPr>
            <p:cNvSpPr/>
            <p:nvPr/>
          </p:nvSpPr>
          <p:spPr bwMode="gray">
            <a:xfrm>
              <a:off x="3187245" y="1866126"/>
              <a:ext cx="1740542" cy="1740542"/>
            </a:xfrm>
            <a:prstGeom prst="arc">
              <a:avLst>
                <a:gd name="adj1" fmla="val 1983103"/>
                <a:gd name="adj2" fmla="val 3997168"/>
              </a:avLst>
            </a:prstGeom>
            <a:ln w="12700">
              <a:solidFill>
                <a:schemeClr val="bg1">
                  <a:lumMod val="7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B9D04D8-99F0-237C-FE61-C939D86FC43D}"/>
                </a:ext>
              </a:extLst>
            </p:cNvPr>
            <p:cNvSpPr txBox="1"/>
            <p:nvPr/>
          </p:nvSpPr>
          <p:spPr bwMode="gray">
            <a:xfrm>
              <a:off x="4276353" y="2021138"/>
              <a:ext cx="721486" cy="17640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Einfühlen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971EF0C-6FBF-863B-404F-67D458511788}"/>
                </a:ext>
              </a:extLst>
            </p:cNvPr>
            <p:cNvSpPr txBox="1"/>
            <p:nvPr/>
          </p:nvSpPr>
          <p:spPr bwMode="gray">
            <a:xfrm>
              <a:off x="4486876" y="2894544"/>
              <a:ext cx="721486" cy="17695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Definieren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36BBC2-A60C-A45C-9A0B-1A9D85133759}"/>
                </a:ext>
              </a:extLst>
            </p:cNvPr>
            <p:cNvSpPr txBox="1"/>
            <p:nvPr/>
          </p:nvSpPr>
          <p:spPr bwMode="gray">
            <a:xfrm>
              <a:off x="3725452" y="3394922"/>
              <a:ext cx="721486" cy="38048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Ideen-</a:t>
              </a:r>
              <a:br>
                <a:rPr lang="de-DE" sz="12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</a:br>
              <a:r>
                <a:rPr lang="de-DE" sz="12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findung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203F4C83-FD88-5F9D-2028-1A9DCB95135A}"/>
                </a:ext>
              </a:extLst>
            </p:cNvPr>
            <p:cNvSpPr txBox="1"/>
            <p:nvPr/>
          </p:nvSpPr>
          <p:spPr bwMode="gray">
            <a:xfrm>
              <a:off x="2886740" y="2897200"/>
              <a:ext cx="814617" cy="188379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Prototyping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CEC479F-9FD9-A12A-7AE0-28493F44C48C}"/>
                </a:ext>
              </a:extLst>
            </p:cNvPr>
            <p:cNvSpPr txBox="1"/>
            <p:nvPr/>
          </p:nvSpPr>
          <p:spPr bwMode="gray">
            <a:xfrm>
              <a:off x="3117193" y="2002088"/>
              <a:ext cx="721486" cy="176400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200" b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Testen</a:t>
              </a:r>
            </a:p>
          </p:txBody>
        </p:sp>
      </p:grpSp>
      <p:sp>
        <p:nvSpPr>
          <p:cNvPr id="56" name="Freihandform: Form 55">
            <a:extLst>
              <a:ext uri="{FF2B5EF4-FFF2-40B4-BE49-F238E27FC236}">
                <a16:creationId xmlns:a16="http://schemas.microsoft.com/office/drawing/2014/main" id="{D632735B-007A-243F-198D-0C70CD615FDC}"/>
              </a:ext>
            </a:extLst>
          </p:cNvPr>
          <p:cNvSpPr/>
          <p:nvPr/>
        </p:nvSpPr>
        <p:spPr bwMode="gray">
          <a:xfrm>
            <a:off x="3271178" y="2838438"/>
            <a:ext cx="6243267" cy="2454458"/>
          </a:xfrm>
          <a:custGeom>
            <a:avLst/>
            <a:gdLst>
              <a:gd name="connsiteX0" fmla="*/ 6243267 w 6243267"/>
              <a:gd name="connsiteY0" fmla="*/ 0 h 2454458"/>
              <a:gd name="connsiteX1" fmla="*/ 6243267 w 6243267"/>
              <a:gd name="connsiteY1" fmla="*/ 2454458 h 2454458"/>
              <a:gd name="connsiteX2" fmla="*/ 0 w 6243267"/>
              <a:gd name="connsiteY2" fmla="*/ 2454458 h 2454458"/>
              <a:gd name="connsiteX3" fmla="*/ 74579 w 6243267"/>
              <a:gd name="connsiteY3" fmla="*/ 2383354 h 2454458"/>
              <a:gd name="connsiteX4" fmla="*/ 5800484 w 6243267"/>
              <a:gd name="connsiteY4" fmla="*/ 10498 h 2454458"/>
              <a:gd name="connsiteX0" fmla="*/ 6243267 w 6334707"/>
              <a:gd name="connsiteY0" fmla="*/ 2454458 h 2545898"/>
              <a:gd name="connsiteX1" fmla="*/ 0 w 6334707"/>
              <a:gd name="connsiteY1" fmla="*/ 2454458 h 2545898"/>
              <a:gd name="connsiteX2" fmla="*/ 74579 w 6334707"/>
              <a:gd name="connsiteY2" fmla="*/ 2383354 h 2545898"/>
              <a:gd name="connsiteX3" fmla="*/ 5800484 w 6334707"/>
              <a:gd name="connsiteY3" fmla="*/ 10498 h 2545898"/>
              <a:gd name="connsiteX4" fmla="*/ 6243267 w 6334707"/>
              <a:gd name="connsiteY4" fmla="*/ 0 h 2545898"/>
              <a:gd name="connsiteX5" fmla="*/ 6334707 w 6334707"/>
              <a:gd name="connsiteY5" fmla="*/ 2545898 h 2545898"/>
              <a:gd name="connsiteX0" fmla="*/ 6243267 w 6243267"/>
              <a:gd name="connsiteY0" fmla="*/ 2454458 h 2454458"/>
              <a:gd name="connsiteX1" fmla="*/ 0 w 6243267"/>
              <a:gd name="connsiteY1" fmla="*/ 2454458 h 2454458"/>
              <a:gd name="connsiteX2" fmla="*/ 74579 w 6243267"/>
              <a:gd name="connsiteY2" fmla="*/ 2383354 h 2454458"/>
              <a:gd name="connsiteX3" fmla="*/ 5800484 w 6243267"/>
              <a:gd name="connsiteY3" fmla="*/ 10498 h 2454458"/>
              <a:gd name="connsiteX4" fmla="*/ 6243267 w 6243267"/>
              <a:gd name="connsiteY4" fmla="*/ 0 h 2454458"/>
              <a:gd name="connsiteX0" fmla="*/ 0 w 6243267"/>
              <a:gd name="connsiteY0" fmla="*/ 2454458 h 2454458"/>
              <a:gd name="connsiteX1" fmla="*/ 74579 w 6243267"/>
              <a:gd name="connsiteY1" fmla="*/ 2383354 h 2454458"/>
              <a:gd name="connsiteX2" fmla="*/ 5800484 w 6243267"/>
              <a:gd name="connsiteY2" fmla="*/ 10498 h 2454458"/>
              <a:gd name="connsiteX3" fmla="*/ 6243267 w 6243267"/>
              <a:gd name="connsiteY3" fmla="*/ 0 h 245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3267" h="2454458">
                <a:moveTo>
                  <a:pt x="0" y="2454458"/>
                </a:moveTo>
                <a:lnTo>
                  <a:pt x="74579" y="2383354"/>
                </a:lnTo>
                <a:cubicBezTo>
                  <a:pt x="1602015" y="995086"/>
                  <a:pt x="3599707" y="115076"/>
                  <a:pt x="5800484" y="10498"/>
                </a:cubicBezTo>
                <a:lnTo>
                  <a:pt x="6243267" y="0"/>
                </a:lnTo>
              </a:path>
            </a:pathLst>
          </a:custGeom>
          <a:noFill/>
          <a:ln w="19050" cap="rnd">
            <a:solidFill>
              <a:schemeClr val="bg1">
                <a:lumMod val="65000"/>
              </a:schemeClr>
            </a:solidFill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70B67145-85A2-3766-D27D-25B48532DD1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87004" y="3559542"/>
            <a:ext cx="1440478" cy="396129"/>
            <a:chOff x="5805950" y="3432542"/>
            <a:chExt cx="1440478" cy="396129"/>
          </a:xfrm>
        </p:grpSpPr>
        <p:grpSp>
          <p:nvGrpSpPr>
            <p:cNvPr id="58" name="Gruppieren 20">
              <a:extLst>
                <a:ext uri="{FF2B5EF4-FFF2-40B4-BE49-F238E27FC236}">
                  <a16:creationId xmlns:a16="http://schemas.microsoft.com/office/drawing/2014/main" id="{F968595D-DFC0-0C7B-DAF2-565F8F9ABE4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805950" y="3432542"/>
              <a:ext cx="288000" cy="288000"/>
              <a:chOff x="7075896" y="2233365"/>
              <a:chExt cx="719172" cy="719170"/>
            </a:xfrm>
          </p:grpSpPr>
          <p:sp>
            <p:nvSpPr>
              <p:cNvPr id="59" name="Oval 2">
                <a:extLst>
                  <a:ext uri="{FF2B5EF4-FFF2-40B4-BE49-F238E27FC236}">
                    <a16:creationId xmlns:a16="http://schemas.microsoft.com/office/drawing/2014/main" id="{2050D56F-43A8-8926-AD9D-4670A0FAF9A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0" name="Oval 2">
                <a:extLst>
                  <a:ext uri="{FF2B5EF4-FFF2-40B4-BE49-F238E27FC236}">
                    <a16:creationId xmlns:a16="http://schemas.microsoft.com/office/drawing/2014/main" id="{14EFBA54-933B-296A-DF19-3511D4C7859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210741" y="236820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E932DB80-B47B-051C-B64A-4E54CA38CB03}"/>
                </a:ext>
              </a:extLst>
            </p:cNvPr>
            <p:cNvSpPr txBox="1"/>
            <p:nvPr/>
          </p:nvSpPr>
          <p:spPr bwMode="gray">
            <a:xfrm>
              <a:off x="6166428" y="3612671"/>
              <a:ext cx="1080000" cy="216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914127">
                <a:lnSpc>
                  <a:spcPct val="90000"/>
                </a:lnSpc>
                <a:defRPr/>
              </a:pPr>
              <a:r>
                <a:rPr lang="de-DE" sz="1400" b="1" dirty="0">
                  <a:solidFill>
                    <a:schemeClr val="tx2"/>
                  </a:solidFill>
                  <a:latin typeface="+mj-lt"/>
                </a:rPr>
                <a:t>Iteration 2</a:t>
              </a:r>
            </a:p>
          </p:txBody>
        </p:sp>
      </p:grp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82C66E53-8AD2-C74F-3727-2F69C45486E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80486" y="3069241"/>
            <a:ext cx="1440478" cy="396129"/>
            <a:chOff x="6846221" y="3043841"/>
            <a:chExt cx="1440478" cy="396129"/>
          </a:xfrm>
        </p:grpSpPr>
        <p:grpSp>
          <p:nvGrpSpPr>
            <p:cNvPr id="61" name="Gruppieren 33">
              <a:extLst>
                <a:ext uri="{FF2B5EF4-FFF2-40B4-BE49-F238E27FC236}">
                  <a16:creationId xmlns:a16="http://schemas.microsoft.com/office/drawing/2014/main" id="{7FEA1CC4-AFFC-A0BD-BA7F-6C1B46905DF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846221" y="3043841"/>
              <a:ext cx="288000" cy="288000"/>
              <a:chOff x="4066056" y="3682855"/>
              <a:chExt cx="719172" cy="719170"/>
            </a:xfrm>
          </p:grpSpPr>
          <p:sp>
            <p:nvSpPr>
              <p:cNvPr id="62" name="Oval 6">
                <a:extLst>
                  <a:ext uri="{FF2B5EF4-FFF2-40B4-BE49-F238E27FC236}">
                    <a16:creationId xmlns:a16="http://schemas.microsoft.com/office/drawing/2014/main" id="{42F503AA-EDF0-519A-B7AD-7A7C893A117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066056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3" name="Oval 6">
                <a:extLst>
                  <a:ext uri="{FF2B5EF4-FFF2-40B4-BE49-F238E27FC236}">
                    <a16:creationId xmlns:a16="http://schemas.microsoft.com/office/drawing/2014/main" id="{9D690A35-32A7-5312-A054-EB5DED8E9C5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00901" y="381769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89" name="Textfeld 88">
              <a:extLst>
                <a:ext uri="{FF2B5EF4-FFF2-40B4-BE49-F238E27FC236}">
                  <a16:creationId xmlns:a16="http://schemas.microsoft.com/office/drawing/2014/main" id="{94144D95-2197-596A-B94A-0F5E44FF7AE9}"/>
                </a:ext>
              </a:extLst>
            </p:cNvPr>
            <p:cNvSpPr txBox="1"/>
            <p:nvPr/>
          </p:nvSpPr>
          <p:spPr bwMode="gray">
            <a:xfrm>
              <a:off x="7206699" y="3223970"/>
              <a:ext cx="1080000" cy="216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914127">
                <a:lnSpc>
                  <a:spcPct val="90000"/>
                </a:lnSpc>
                <a:defRPr/>
              </a:pPr>
              <a:r>
                <a:rPr lang="de-DE" sz="1400" b="1" dirty="0">
                  <a:solidFill>
                    <a:schemeClr val="tx2"/>
                  </a:solidFill>
                  <a:latin typeface="+mj-lt"/>
                </a:rPr>
                <a:t>Iteration 3</a:t>
              </a:r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8F5BA84-3910-9289-CDB4-DDD80D1DB12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073967" y="2784771"/>
            <a:ext cx="1440478" cy="396129"/>
            <a:chOff x="8225480" y="2746671"/>
            <a:chExt cx="1440478" cy="396129"/>
          </a:xfrm>
        </p:grpSpPr>
        <p:grpSp>
          <p:nvGrpSpPr>
            <p:cNvPr id="64" name="Gruppieren 47">
              <a:extLst>
                <a:ext uri="{FF2B5EF4-FFF2-40B4-BE49-F238E27FC236}">
                  <a16:creationId xmlns:a16="http://schemas.microsoft.com/office/drawing/2014/main" id="{452568E9-0DC5-C4D4-1C5C-F65B0C3C3D7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225480" y="2746671"/>
              <a:ext cx="288000" cy="288000"/>
              <a:chOff x="4396880" y="2233365"/>
              <a:chExt cx="719172" cy="719170"/>
            </a:xfrm>
          </p:grpSpPr>
          <p:sp>
            <p:nvSpPr>
              <p:cNvPr id="65" name="Oval 7">
                <a:extLst>
                  <a:ext uri="{FF2B5EF4-FFF2-40B4-BE49-F238E27FC236}">
                    <a16:creationId xmlns:a16="http://schemas.microsoft.com/office/drawing/2014/main" id="{3531C93C-D195-ACE6-4B72-79A08EDB01A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66" name="Oval 7">
                <a:extLst>
                  <a:ext uri="{FF2B5EF4-FFF2-40B4-BE49-F238E27FC236}">
                    <a16:creationId xmlns:a16="http://schemas.microsoft.com/office/drawing/2014/main" id="{B958FDDB-7499-78E4-794B-20E021E0CDC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531725" y="2368209"/>
                <a:ext cx="449483" cy="449481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90" name="Textfeld 89">
              <a:extLst>
                <a:ext uri="{FF2B5EF4-FFF2-40B4-BE49-F238E27FC236}">
                  <a16:creationId xmlns:a16="http://schemas.microsoft.com/office/drawing/2014/main" id="{579C56AD-60A6-0814-9268-BED5EAF85A10}"/>
                </a:ext>
              </a:extLst>
            </p:cNvPr>
            <p:cNvSpPr txBox="1"/>
            <p:nvPr/>
          </p:nvSpPr>
          <p:spPr bwMode="gray">
            <a:xfrm>
              <a:off x="8585958" y="2926800"/>
              <a:ext cx="1080000" cy="216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914127">
                <a:lnSpc>
                  <a:spcPct val="90000"/>
                </a:lnSpc>
                <a:defRPr/>
              </a:pPr>
              <a:r>
                <a:rPr lang="de-DE" sz="1400" b="1" dirty="0">
                  <a:solidFill>
                    <a:schemeClr val="tx2"/>
                  </a:solidFill>
                  <a:latin typeface="+mj-lt"/>
                </a:rPr>
                <a:t>Iteration…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69555869-86AE-ECB1-154A-50B4CBF710C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193522" y="4297446"/>
            <a:ext cx="1440478" cy="396129"/>
            <a:chOff x="4193522" y="4297446"/>
            <a:chExt cx="1440478" cy="396129"/>
          </a:xfrm>
        </p:grpSpPr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5460E005-56E1-93E0-0DA3-A42E553E924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193522" y="4297446"/>
              <a:ext cx="288000" cy="288000"/>
              <a:chOff x="2170157" y="2088000"/>
              <a:chExt cx="288000" cy="288000"/>
            </a:xfrm>
          </p:grpSpPr>
          <p:sp>
            <p:nvSpPr>
              <p:cNvPr id="68" name="Oval 2">
                <a:extLst>
                  <a:ext uri="{FF2B5EF4-FFF2-40B4-BE49-F238E27FC236}">
                    <a16:creationId xmlns:a16="http://schemas.microsoft.com/office/drawing/2014/main" id="{912933D6-9BD2-0427-D111-F376FACCA0D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170157" y="2088000"/>
                <a:ext cx="288000" cy="288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9" name="Oval 2">
                <a:extLst>
                  <a:ext uri="{FF2B5EF4-FFF2-40B4-BE49-F238E27FC236}">
                    <a16:creationId xmlns:a16="http://schemas.microsoft.com/office/drawing/2014/main" id="{F2DF5E22-D409-85EB-5687-1CF448C4095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2224157" y="2142000"/>
                <a:ext cx="180000" cy="1800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59B64BE1-19AC-9995-7201-636FB3996D46}"/>
                </a:ext>
              </a:extLst>
            </p:cNvPr>
            <p:cNvSpPr txBox="1"/>
            <p:nvPr/>
          </p:nvSpPr>
          <p:spPr bwMode="gray">
            <a:xfrm>
              <a:off x="4554000" y="4477575"/>
              <a:ext cx="1080000" cy="2160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914127">
                <a:lnSpc>
                  <a:spcPct val="90000"/>
                </a:lnSpc>
                <a:defRPr/>
              </a:pPr>
              <a:r>
                <a:rPr lang="de-DE" sz="1400" b="1" dirty="0">
                  <a:solidFill>
                    <a:schemeClr val="tx2"/>
                  </a:solidFill>
                  <a:latin typeface="+mj-lt"/>
                </a:rPr>
                <a:t>Iteration 1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A809FBE-EF59-769E-83E6-37D898630641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60964904-659A-53C4-6355-E87CD7DCF96B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73053A92-546A-AA7B-6A8C-43CC2D76456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510646CB-DEEF-6CB6-B695-3D411E8B8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Design-Thinking-Prozess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 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925B8B1-9E32-38AC-6BAD-11A76CD698D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00000" y="3085200"/>
            <a:ext cx="1152002" cy="1152000"/>
            <a:chOff x="5735996" y="4245008"/>
            <a:chExt cx="720001" cy="7200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0A3E60C9-9855-C86B-664F-FA873C430965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735996" y="4245008"/>
              <a:ext cx="720001" cy="720000"/>
              <a:chOff x="1764183" y="1602000"/>
              <a:chExt cx="847424" cy="847422"/>
            </a:xfrm>
          </p:grpSpPr>
          <p:sp>
            <p:nvSpPr>
              <p:cNvPr id="34" name="Oval 7">
                <a:extLst>
                  <a:ext uri="{FF2B5EF4-FFF2-40B4-BE49-F238E27FC236}">
                    <a16:creationId xmlns:a16="http://schemas.microsoft.com/office/drawing/2014/main" id="{EF48A79A-61B3-DE83-865B-C42DCCBCC8F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3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" name="Oval 4">
                <a:extLst>
                  <a:ext uri="{FF2B5EF4-FFF2-40B4-BE49-F238E27FC236}">
                    <a16:creationId xmlns:a16="http://schemas.microsoft.com/office/drawing/2014/main" id="{7945AC25-AC8C-5BF4-002B-7E2FC1244E1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7695" y="1685511"/>
                <a:ext cx="680404" cy="6804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ICON">
              <a:extLst>
                <a:ext uri="{FF2B5EF4-FFF2-40B4-BE49-F238E27FC236}">
                  <a16:creationId xmlns:a16="http://schemas.microsoft.com/office/drawing/2014/main" id="{068E70AD-CBFA-1FB6-BA1F-85522D7FBCC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916000" y="4425062"/>
              <a:ext cx="360000" cy="359887"/>
              <a:chOff x="5824456" y="3157547"/>
              <a:chExt cx="540800" cy="540628"/>
            </a:xfrm>
          </p:grpSpPr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CCB26DCA-BAEC-E4C7-07F7-7618B8A4386E}"/>
                  </a:ext>
                </a:extLst>
              </p:cNvPr>
              <p:cNvSpPr/>
              <p:nvPr/>
            </p:nvSpPr>
            <p:spPr bwMode="gray">
              <a:xfrm>
                <a:off x="6134615" y="3417227"/>
                <a:ext cx="94315" cy="94315"/>
              </a:xfrm>
              <a:custGeom>
                <a:avLst/>
                <a:gdLst>
                  <a:gd name="connsiteX0" fmla="*/ 29108 w 94315"/>
                  <a:gd name="connsiteY0" fmla="*/ 3581 h 94315"/>
                  <a:gd name="connsiteX1" fmla="*/ 3581 w 94315"/>
                  <a:gd name="connsiteY1" fmla="*/ 65207 h 94315"/>
                  <a:gd name="connsiteX2" fmla="*/ 65207 w 94315"/>
                  <a:gd name="connsiteY2" fmla="*/ 90734 h 94315"/>
                  <a:gd name="connsiteX3" fmla="*/ 90734 w 94315"/>
                  <a:gd name="connsiteY3" fmla="*/ 29108 h 94315"/>
                  <a:gd name="connsiteX4" fmla="*/ 29108 w 94315"/>
                  <a:gd name="connsiteY4" fmla="*/ 3581 h 94315"/>
                  <a:gd name="connsiteX5" fmla="*/ 29108 w 94315"/>
                  <a:gd name="connsiteY5" fmla="*/ 3581 h 9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315" h="94315">
                    <a:moveTo>
                      <a:pt x="29108" y="3581"/>
                    </a:moveTo>
                    <a:cubicBezTo>
                      <a:pt x="5009" y="13582"/>
                      <a:pt x="-6325" y="41109"/>
                      <a:pt x="3581" y="65207"/>
                    </a:cubicBezTo>
                    <a:cubicBezTo>
                      <a:pt x="13582" y="89306"/>
                      <a:pt x="41109" y="100640"/>
                      <a:pt x="65207" y="90734"/>
                    </a:cubicBezTo>
                    <a:cubicBezTo>
                      <a:pt x="89306" y="80733"/>
                      <a:pt x="100640" y="53206"/>
                      <a:pt x="90734" y="29108"/>
                    </a:cubicBezTo>
                    <a:cubicBezTo>
                      <a:pt x="80733" y="5009"/>
                      <a:pt x="53206" y="-6325"/>
                      <a:pt x="29108" y="3581"/>
                    </a:cubicBezTo>
                    <a:lnTo>
                      <a:pt x="29108" y="3581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2269F9A8-882C-0981-3D57-E06B985CFA60}"/>
                  </a:ext>
                </a:extLst>
              </p:cNvPr>
              <p:cNvSpPr/>
              <p:nvPr/>
            </p:nvSpPr>
            <p:spPr bwMode="gray">
              <a:xfrm>
                <a:off x="6093047" y="3375279"/>
                <a:ext cx="176783" cy="176783"/>
              </a:xfrm>
              <a:custGeom>
                <a:avLst/>
                <a:gdLst>
                  <a:gd name="connsiteX0" fmla="*/ 0 w 176783"/>
                  <a:gd name="connsiteY0" fmla="*/ 94012 h 176783"/>
                  <a:gd name="connsiteX1" fmla="*/ 0 w 176783"/>
                  <a:gd name="connsiteY1" fmla="*/ 82772 h 176783"/>
                  <a:gd name="connsiteX2" fmla="*/ 8953 w 176783"/>
                  <a:gd name="connsiteY2" fmla="*/ 73819 h 176783"/>
                  <a:gd name="connsiteX3" fmla="*/ 8953 w 176783"/>
                  <a:gd name="connsiteY3" fmla="*/ 73819 h 176783"/>
                  <a:gd name="connsiteX4" fmla="*/ 17526 w 176783"/>
                  <a:gd name="connsiteY4" fmla="*/ 67532 h 176783"/>
                  <a:gd name="connsiteX5" fmla="*/ 23527 w 176783"/>
                  <a:gd name="connsiteY5" fmla="*/ 52959 h 176783"/>
                  <a:gd name="connsiteX6" fmla="*/ 21907 w 176783"/>
                  <a:gd name="connsiteY6" fmla="*/ 42386 h 176783"/>
                  <a:gd name="connsiteX7" fmla="*/ 21907 w 176783"/>
                  <a:gd name="connsiteY7" fmla="*/ 42386 h 176783"/>
                  <a:gd name="connsiteX8" fmla="*/ 21907 w 176783"/>
                  <a:gd name="connsiteY8" fmla="*/ 29813 h 176783"/>
                  <a:gd name="connsiteX9" fmla="*/ 29813 w 176783"/>
                  <a:gd name="connsiteY9" fmla="*/ 21907 h 176783"/>
                  <a:gd name="connsiteX10" fmla="*/ 42386 w 176783"/>
                  <a:gd name="connsiteY10" fmla="*/ 21907 h 176783"/>
                  <a:gd name="connsiteX11" fmla="*/ 42386 w 176783"/>
                  <a:gd name="connsiteY11" fmla="*/ 21907 h 176783"/>
                  <a:gd name="connsiteX12" fmla="*/ 52959 w 176783"/>
                  <a:gd name="connsiteY12" fmla="*/ 23527 h 176783"/>
                  <a:gd name="connsiteX13" fmla="*/ 67532 w 176783"/>
                  <a:gd name="connsiteY13" fmla="*/ 17526 h 176783"/>
                  <a:gd name="connsiteX14" fmla="*/ 73819 w 176783"/>
                  <a:gd name="connsiteY14" fmla="*/ 8953 h 176783"/>
                  <a:gd name="connsiteX15" fmla="*/ 73819 w 176783"/>
                  <a:gd name="connsiteY15" fmla="*/ 8953 h 176783"/>
                  <a:gd name="connsiteX16" fmla="*/ 82772 w 176783"/>
                  <a:gd name="connsiteY16" fmla="*/ 0 h 176783"/>
                  <a:gd name="connsiteX17" fmla="*/ 94012 w 176783"/>
                  <a:gd name="connsiteY17" fmla="*/ 0 h 176783"/>
                  <a:gd name="connsiteX18" fmla="*/ 102965 w 176783"/>
                  <a:gd name="connsiteY18" fmla="*/ 8953 h 176783"/>
                  <a:gd name="connsiteX19" fmla="*/ 102965 w 176783"/>
                  <a:gd name="connsiteY19" fmla="*/ 8953 h 176783"/>
                  <a:gd name="connsiteX20" fmla="*/ 109252 w 176783"/>
                  <a:gd name="connsiteY20" fmla="*/ 17526 h 176783"/>
                  <a:gd name="connsiteX21" fmla="*/ 123825 w 176783"/>
                  <a:gd name="connsiteY21" fmla="*/ 23527 h 176783"/>
                  <a:gd name="connsiteX22" fmla="*/ 134398 w 176783"/>
                  <a:gd name="connsiteY22" fmla="*/ 21907 h 176783"/>
                  <a:gd name="connsiteX23" fmla="*/ 134398 w 176783"/>
                  <a:gd name="connsiteY23" fmla="*/ 21907 h 176783"/>
                  <a:gd name="connsiteX24" fmla="*/ 146971 w 176783"/>
                  <a:gd name="connsiteY24" fmla="*/ 21907 h 176783"/>
                  <a:gd name="connsiteX25" fmla="*/ 154877 w 176783"/>
                  <a:gd name="connsiteY25" fmla="*/ 29813 h 176783"/>
                  <a:gd name="connsiteX26" fmla="*/ 154877 w 176783"/>
                  <a:gd name="connsiteY26" fmla="*/ 42386 h 176783"/>
                  <a:gd name="connsiteX27" fmla="*/ 154877 w 176783"/>
                  <a:gd name="connsiteY27" fmla="*/ 42386 h 176783"/>
                  <a:gd name="connsiteX28" fmla="*/ 153257 w 176783"/>
                  <a:gd name="connsiteY28" fmla="*/ 52959 h 176783"/>
                  <a:gd name="connsiteX29" fmla="*/ 159258 w 176783"/>
                  <a:gd name="connsiteY29" fmla="*/ 67532 h 176783"/>
                  <a:gd name="connsiteX30" fmla="*/ 167831 w 176783"/>
                  <a:gd name="connsiteY30" fmla="*/ 73819 h 176783"/>
                  <a:gd name="connsiteX31" fmla="*/ 167831 w 176783"/>
                  <a:gd name="connsiteY31" fmla="*/ 73819 h 176783"/>
                  <a:gd name="connsiteX32" fmla="*/ 176784 w 176783"/>
                  <a:gd name="connsiteY32" fmla="*/ 82772 h 176783"/>
                  <a:gd name="connsiteX33" fmla="*/ 176784 w 176783"/>
                  <a:gd name="connsiteY33" fmla="*/ 94012 h 176783"/>
                  <a:gd name="connsiteX34" fmla="*/ 167831 w 176783"/>
                  <a:gd name="connsiteY34" fmla="*/ 102965 h 176783"/>
                  <a:gd name="connsiteX35" fmla="*/ 167831 w 176783"/>
                  <a:gd name="connsiteY35" fmla="*/ 102965 h 176783"/>
                  <a:gd name="connsiteX36" fmla="*/ 159258 w 176783"/>
                  <a:gd name="connsiteY36" fmla="*/ 109252 h 176783"/>
                  <a:gd name="connsiteX37" fmla="*/ 153257 w 176783"/>
                  <a:gd name="connsiteY37" fmla="*/ 123825 h 176783"/>
                  <a:gd name="connsiteX38" fmla="*/ 154877 w 176783"/>
                  <a:gd name="connsiteY38" fmla="*/ 134398 h 176783"/>
                  <a:gd name="connsiteX39" fmla="*/ 154877 w 176783"/>
                  <a:gd name="connsiteY39" fmla="*/ 134398 h 176783"/>
                  <a:gd name="connsiteX40" fmla="*/ 154877 w 176783"/>
                  <a:gd name="connsiteY40" fmla="*/ 146971 h 176783"/>
                  <a:gd name="connsiteX41" fmla="*/ 146971 w 176783"/>
                  <a:gd name="connsiteY41" fmla="*/ 154876 h 176783"/>
                  <a:gd name="connsiteX42" fmla="*/ 134398 w 176783"/>
                  <a:gd name="connsiteY42" fmla="*/ 154876 h 176783"/>
                  <a:gd name="connsiteX43" fmla="*/ 134398 w 176783"/>
                  <a:gd name="connsiteY43" fmla="*/ 154876 h 176783"/>
                  <a:gd name="connsiteX44" fmla="*/ 123825 w 176783"/>
                  <a:gd name="connsiteY44" fmla="*/ 153257 h 176783"/>
                  <a:gd name="connsiteX45" fmla="*/ 109252 w 176783"/>
                  <a:gd name="connsiteY45" fmla="*/ 159258 h 176783"/>
                  <a:gd name="connsiteX46" fmla="*/ 102965 w 176783"/>
                  <a:gd name="connsiteY46" fmla="*/ 167830 h 176783"/>
                  <a:gd name="connsiteX47" fmla="*/ 102965 w 176783"/>
                  <a:gd name="connsiteY47" fmla="*/ 167830 h 176783"/>
                  <a:gd name="connsiteX48" fmla="*/ 94012 w 176783"/>
                  <a:gd name="connsiteY48" fmla="*/ 176784 h 176783"/>
                  <a:gd name="connsiteX49" fmla="*/ 82772 w 176783"/>
                  <a:gd name="connsiteY49" fmla="*/ 176784 h 176783"/>
                  <a:gd name="connsiteX50" fmla="*/ 73819 w 176783"/>
                  <a:gd name="connsiteY50" fmla="*/ 167830 h 176783"/>
                  <a:gd name="connsiteX51" fmla="*/ 73819 w 176783"/>
                  <a:gd name="connsiteY51" fmla="*/ 167830 h 176783"/>
                  <a:gd name="connsiteX52" fmla="*/ 67532 w 176783"/>
                  <a:gd name="connsiteY52" fmla="*/ 159258 h 176783"/>
                  <a:gd name="connsiteX53" fmla="*/ 52959 w 176783"/>
                  <a:gd name="connsiteY53" fmla="*/ 153257 h 176783"/>
                  <a:gd name="connsiteX54" fmla="*/ 42386 w 176783"/>
                  <a:gd name="connsiteY54" fmla="*/ 154876 h 176783"/>
                  <a:gd name="connsiteX55" fmla="*/ 42386 w 176783"/>
                  <a:gd name="connsiteY55" fmla="*/ 154876 h 176783"/>
                  <a:gd name="connsiteX56" fmla="*/ 29813 w 176783"/>
                  <a:gd name="connsiteY56" fmla="*/ 154876 h 176783"/>
                  <a:gd name="connsiteX57" fmla="*/ 21907 w 176783"/>
                  <a:gd name="connsiteY57" fmla="*/ 146971 h 176783"/>
                  <a:gd name="connsiteX58" fmla="*/ 21907 w 176783"/>
                  <a:gd name="connsiteY58" fmla="*/ 134398 h 176783"/>
                  <a:gd name="connsiteX59" fmla="*/ 21907 w 176783"/>
                  <a:gd name="connsiteY59" fmla="*/ 134398 h 176783"/>
                  <a:gd name="connsiteX60" fmla="*/ 23527 w 176783"/>
                  <a:gd name="connsiteY60" fmla="*/ 123825 h 176783"/>
                  <a:gd name="connsiteX61" fmla="*/ 17526 w 176783"/>
                  <a:gd name="connsiteY61" fmla="*/ 109252 h 176783"/>
                  <a:gd name="connsiteX62" fmla="*/ 8953 w 176783"/>
                  <a:gd name="connsiteY62" fmla="*/ 102965 h 176783"/>
                  <a:gd name="connsiteX63" fmla="*/ 8953 w 176783"/>
                  <a:gd name="connsiteY63" fmla="*/ 102965 h 176783"/>
                  <a:gd name="connsiteX64" fmla="*/ 0 w 176783"/>
                  <a:gd name="connsiteY64" fmla="*/ 94012 h 176783"/>
                  <a:gd name="connsiteX65" fmla="*/ 0 w 176783"/>
                  <a:gd name="connsiteY65" fmla="*/ 94012 h 176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76783" h="176783">
                    <a:moveTo>
                      <a:pt x="0" y="94012"/>
                    </a:moveTo>
                    <a:lnTo>
                      <a:pt x="0" y="82772"/>
                    </a:lnTo>
                    <a:cubicBezTo>
                      <a:pt x="0" y="77819"/>
                      <a:pt x="4001" y="73819"/>
                      <a:pt x="8953" y="73819"/>
                    </a:cubicBezTo>
                    <a:lnTo>
                      <a:pt x="8953" y="73819"/>
                    </a:lnTo>
                    <a:cubicBezTo>
                      <a:pt x="12954" y="73819"/>
                      <a:pt x="16192" y="71152"/>
                      <a:pt x="17526" y="67532"/>
                    </a:cubicBezTo>
                    <a:cubicBezTo>
                      <a:pt x="18859" y="62579"/>
                      <a:pt x="21145" y="57626"/>
                      <a:pt x="23527" y="52959"/>
                    </a:cubicBezTo>
                    <a:cubicBezTo>
                      <a:pt x="25527" y="49625"/>
                      <a:pt x="24860" y="45339"/>
                      <a:pt x="21907" y="42386"/>
                    </a:cubicBezTo>
                    <a:lnTo>
                      <a:pt x="21907" y="42386"/>
                    </a:lnTo>
                    <a:cubicBezTo>
                      <a:pt x="18288" y="38767"/>
                      <a:pt x="18288" y="33147"/>
                      <a:pt x="21907" y="29813"/>
                    </a:cubicBezTo>
                    <a:lnTo>
                      <a:pt x="29813" y="21907"/>
                    </a:lnTo>
                    <a:cubicBezTo>
                      <a:pt x="33433" y="18288"/>
                      <a:pt x="39053" y="18288"/>
                      <a:pt x="42386" y="21907"/>
                    </a:cubicBezTo>
                    <a:lnTo>
                      <a:pt x="42386" y="21907"/>
                    </a:lnTo>
                    <a:cubicBezTo>
                      <a:pt x="45053" y="24575"/>
                      <a:pt x="49339" y="25241"/>
                      <a:pt x="52959" y="23527"/>
                    </a:cubicBezTo>
                    <a:cubicBezTo>
                      <a:pt x="57626" y="21241"/>
                      <a:pt x="62198" y="18859"/>
                      <a:pt x="67532" y="17526"/>
                    </a:cubicBezTo>
                    <a:cubicBezTo>
                      <a:pt x="71152" y="16573"/>
                      <a:pt x="73819" y="12859"/>
                      <a:pt x="73819" y="8953"/>
                    </a:cubicBezTo>
                    <a:lnTo>
                      <a:pt x="73819" y="8953"/>
                    </a:lnTo>
                    <a:cubicBezTo>
                      <a:pt x="73819" y="4001"/>
                      <a:pt x="77819" y="0"/>
                      <a:pt x="82772" y="0"/>
                    </a:cubicBezTo>
                    <a:lnTo>
                      <a:pt x="94012" y="0"/>
                    </a:lnTo>
                    <a:cubicBezTo>
                      <a:pt x="98965" y="0"/>
                      <a:pt x="102965" y="4001"/>
                      <a:pt x="102965" y="8953"/>
                    </a:cubicBezTo>
                    <a:lnTo>
                      <a:pt x="102965" y="8953"/>
                    </a:lnTo>
                    <a:cubicBezTo>
                      <a:pt x="102965" y="12954"/>
                      <a:pt x="105632" y="16192"/>
                      <a:pt x="109252" y="17526"/>
                    </a:cubicBezTo>
                    <a:cubicBezTo>
                      <a:pt x="114205" y="18859"/>
                      <a:pt x="119158" y="21145"/>
                      <a:pt x="123825" y="23527"/>
                    </a:cubicBezTo>
                    <a:cubicBezTo>
                      <a:pt x="127159" y="25527"/>
                      <a:pt x="131445" y="24860"/>
                      <a:pt x="134398" y="21907"/>
                    </a:cubicBezTo>
                    <a:lnTo>
                      <a:pt x="134398" y="21907"/>
                    </a:lnTo>
                    <a:cubicBezTo>
                      <a:pt x="138017" y="18288"/>
                      <a:pt x="143637" y="18288"/>
                      <a:pt x="146971" y="21907"/>
                    </a:cubicBezTo>
                    <a:lnTo>
                      <a:pt x="154877" y="29813"/>
                    </a:lnTo>
                    <a:cubicBezTo>
                      <a:pt x="158496" y="33433"/>
                      <a:pt x="158496" y="39052"/>
                      <a:pt x="154877" y="42386"/>
                    </a:cubicBezTo>
                    <a:lnTo>
                      <a:pt x="154877" y="42386"/>
                    </a:lnTo>
                    <a:cubicBezTo>
                      <a:pt x="152209" y="45053"/>
                      <a:pt x="151543" y="49340"/>
                      <a:pt x="153257" y="52959"/>
                    </a:cubicBezTo>
                    <a:cubicBezTo>
                      <a:pt x="155543" y="57626"/>
                      <a:pt x="157925" y="62198"/>
                      <a:pt x="159258" y="67532"/>
                    </a:cubicBezTo>
                    <a:cubicBezTo>
                      <a:pt x="160210" y="71152"/>
                      <a:pt x="163925" y="73819"/>
                      <a:pt x="167831" y="73819"/>
                    </a:cubicBezTo>
                    <a:lnTo>
                      <a:pt x="167831" y="73819"/>
                    </a:lnTo>
                    <a:cubicBezTo>
                      <a:pt x="172784" y="73819"/>
                      <a:pt x="176784" y="77819"/>
                      <a:pt x="176784" y="82772"/>
                    </a:cubicBezTo>
                    <a:lnTo>
                      <a:pt x="176784" y="94012"/>
                    </a:lnTo>
                    <a:cubicBezTo>
                      <a:pt x="176784" y="98965"/>
                      <a:pt x="172784" y="102965"/>
                      <a:pt x="167831" y="102965"/>
                    </a:cubicBezTo>
                    <a:lnTo>
                      <a:pt x="167831" y="102965"/>
                    </a:lnTo>
                    <a:cubicBezTo>
                      <a:pt x="163830" y="102965"/>
                      <a:pt x="160591" y="105632"/>
                      <a:pt x="159258" y="109252"/>
                    </a:cubicBezTo>
                    <a:cubicBezTo>
                      <a:pt x="157925" y="114205"/>
                      <a:pt x="155638" y="119158"/>
                      <a:pt x="153257" y="123825"/>
                    </a:cubicBezTo>
                    <a:cubicBezTo>
                      <a:pt x="151257" y="127159"/>
                      <a:pt x="151924" y="131445"/>
                      <a:pt x="154877" y="134398"/>
                    </a:cubicBezTo>
                    <a:lnTo>
                      <a:pt x="154877" y="134398"/>
                    </a:lnTo>
                    <a:cubicBezTo>
                      <a:pt x="158496" y="138017"/>
                      <a:pt x="158496" y="143637"/>
                      <a:pt x="154877" y="146971"/>
                    </a:cubicBezTo>
                    <a:lnTo>
                      <a:pt x="146971" y="154876"/>
                    </a:lnTo>
                    <a:cubicBezTo>
                      <a:pt x="143351" y="158496"/>
                      <a:pt x="137732" y="158496"/>
                      <a:pt x="134398" y="154876"/>
                    </a:cubicBezTo>
                    <a:lnTo>
                      <a:pt x="134398" y="154876"/>
                    </a:lnTo>
                    <a:cubicBezTo>
                      <a:pt x="131731" y="152210"/>
                      <a:pt x="127444" y="151543"/>
                      <a:pt x="123825" y="153257"/>
                    </a:cubicBezTo>
                    <a:cubicBezTo>
                      <a:pt x="119158" y="155543"/>
                      <a:pt x="114586" y="157924"/>
                      <a:pt x="109252" y="159258"/>
                    </a:cubicBezTo>
                    <a:cubicBezTo>
                      <a:pt x="105632" y="160211"/>
                      <a:pt x="102965" y="163925"/>
                      <a:pt x="102965" y="167830"/>
                    </a:cubicBezTo>
                    <a:lnTo>
                      <a:pt x="102965" y="167830"/>
                    </a:lnTo>
                    <a:cubicBezTo>
                      <a:pt x="102965" y="172784"/>
                      <a:pt x="98965" y="176784"/>
                      <a:pt x="94012" y="176784"/>
                    </a:cubicBezTo>
                    <a:lnTo>
                      <a:pt x="82772" y="176784"/>
                    </a:lnTo>
                    <a:cubicBezTo>
                      <a:pt x="77819" y="176784"/>
                      <a:pt x="73819" y="172784"/>
                      <a:pt x="73819" y="167830"/>
                    </a:cubicBezTo>
                    <a:lnTo>
                      <a:pt x="73819" y="167830"/>
                    </a:lnTo>
                    <a:cubicBezTo>
                      <a:pt x="73819" y="163830"/>
                      <a:pt x="71152" y="160592"/>
                      <a:pt x="67532" y="159258"/>
                    </a:cubicBezTo>
                    <a:cubicBezTo>
                      <a:pt x="62579" y="157924"/>
                      <a:pt x="57626" y="155639"/>
                      <a:pt x="52959" y="153257"/>
                    </a:cubicBezTo>
                    <a:cubicBezTo>
                      <a:pt x="49625" y="151257"/>
                      <a:pt x="45339" y="151924"/>
                      <a:pt x="42386" y="154876"/>
                    </a:cubicBezTo>
                    <a:lnTo>
                      <a:pt x="42386" y="154876"/>
                    </a:lnTo>
                    <a:cubicBezTo>
                      <a:pt x="38767" y="158496"/>
                      <a:pt x="33147" y="158496"/>
                      <a:pt x="29813" y="154876"/>
                    </a:cubicBezTo>
                    <a:lnTo>
                      <a:pt x="21907" y="146971"/>
                    </a:lnTo>
                    <a:cubicBezTo>
                      <a:pt x="18288" y="143351"/>
                      <a:pt x="18288" y="137731"/>
                      <a:pt x="21907" y="134398"/>
                    </a:cubicBezTo>
                    <a:lnTo>
                      <a:pt x="21907" y="134398"/>
                    </a:lnTo>
                    <a:cubicBezTo>
                      <a:pt x="24575" y="131731"/>
                      <a:pt x="25241" y="127445"/>
                      <a:pt x="23527" y="123825"/>
                    </a:cubicBezTo>
                    <a:cubicBezTo>
                      <a:pt x="21241" y="119158"/>
                      <a:pt x="18859" y="114586"/>
                      <a:pt x="17526" y="109252"/>
                    </a:cubicBezTo>
                    <a:cubicBezTo>
                      <a:pt x="16573" y="105632"/>
                      <a:pt x="12859" y="102965"/>
                      <a:pt x="8953" y="102965"/>
                    </a:cubicBezTo>
                    <a:lnTo>
                      <a:pt x="8953" y="102965"/>
                    </a:lnTo>
                    <a:cubicBezTo>
                      <a:pt x="4001" y="102965"/>
                      <a:pt x="0" y="98965"/>
                      <a:pt x="0" y="94012"/>
                    </a:cubicBezTo>
                    <a:lnTo>
                      <a:pt x="0" y="94012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6851BA52-C348-72DC-23CE-4AFA432A5192}"/>
                  </a:ext>
                </a:extLst>
              </p:cNvPr>
              <p:cNvSpPr/>
              <p:nvPr/>
            </p:nvSpPr>
            <p:spPr bwMode="gray">
              <a:xfrm>
                <a:off x="6024590" y="3319853"/>
                <a:ext cx="340666" cy="378322"/>
              </a:xfrm>
              <a:custGeom>
                <a:avLst/>
                <a:gdLst>
                  <a:gd name="connsiteX0" fmla="*/ 55217 w 340666"/>
                  <a:gd name="connsiteY0" fmla="*/ 378323 h 378322"/>
                  <a:gd name="connsiteX1" fmla="*/ 55217 w 340666"/>
                  <a:gd name="connsiteY1" fmla="*/ 286121 h 378322"/>
                  <a:gd name="connsiteX2" fmla="*/ 31214 w 340666"/>
                  <a:gd name="connsiteY2" fmla="*/ 223161 h 378322"/>
                  <a:gd name="connsiteX3" fmla="*/ 8830 w 340666"/>
                  <a:gd name="connsiteY3" fmla="*/ 185632 h 378322"/>
                  <a:gd name="connsiteX4" fmla="*/ 81982 w 340666"/>
                  <a:gd name="connsiteY4" fmla="*/ 18087 h 378322"/>
                  <a:gd name="connsiteX5" fmla="*/ 273434 w 340666"/>
                  <a:gd name="connsiteY5" fmla="*/ 36280 h 378322"/>
                  <a:gd name="connsiteX6" fmla="*/ 305819 w 340666"/>
                  <a:gd name="connsiteY6" fmla="*/ 83619 h 378322"/>
                  <a:gd name="connsiteX7" fmla="*/ 309820 w 340666"/>
                  <a:gd name="connsiteY7" fmla="*/ 137531 h 378322"/>
                  <a:gd name="connsiteX8" fmla="*/ 308677 w 340666"/>
                  <a:gd name="connsiteY8" fmla="*/ 145151 h 378322"/>
                  <a:gd name="connsiteX9" fmla="*/ 317440 w 340666"/>
                  <a:gd name="connsiteY9" fmla="*/ 183727 h 378322"/>
                  <a:gd name="connsiteX10" fmla="*/ 339443 w 340666"/>
                  <a:gd name="connsiteY10" fmla="*/ 212874 h 378322"/>
                  <a:gd name="connsiteX11" fmla="*/ 329441 w 340666"/>
                  <a:gd name="connsiteY11" fmla="*/ 228495 h 378322"/>
                  <a:gd name="connsiteX12" fmla="*/ 320678 w 340666"/>
                  <a:gd name="connsiteY12" fmla="*/ 230304 h 378322"/>
                  <a:gd name="connsiteX13" fmla="*/ 319059 w 340666"/>
                  <a:gd name="connsiteY13" fmla="*/ 236115 h 378322"/>
                  <a:gd name="connsiteX14" fmla="*/ 316678 w 340666"/>
                  <a:gd name="connsiteY14" fmla="*/ 246306 h 378322"/>
                  <a:gd name="connsiteX15" fmla="*/ 315059 w 340666"/>
                  <a:gd name="connsiteY15" fmla="*/ 251355 h 378322"/>
                  <a:gd name="connsiteX16" fmla="*/ 309058 w 340666"/>
                  <a:gd name="connsiteY16" fmla="*/ 262689 h 378322"/>
                  <a:gd name="connsiteX17" fmla="*/ 306296 w 340666"/>
                  <a:gd name="connsiteY17" fmla="*/ 267071 h 378322"/>
                  <a:gd name="connsiteX18" fmla="*/ 281150 w 340666"/>
                  <a:gd name="connsiteY18" fmla="*/ 308219 h 378322"/>
                  <a:gd name="connsiteX19" fmla="*/ 255146 w 340666"/>
                  <a:gd name="connsiteY19" fmla="*/ 306028 h 378322"/>
                  <a:gd name="connsiteX20" fmla="*/ 217142 w 340666"/>
                  <a:gd name="connsiteY20" fmla="*/ 332222 h 378322"/>
                  <a:gd name="connsiteX21" fmla="*/ 213522 w 340666"/>
                  <a:gd name="connsiteY21" fmla="*/ 378132 h 378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40666" h="378322">
                    <a:moveTo>
                      <a:pt x="55217" y="378323"/>
                    </a:moveTo>
                    <a:lnTo>
                      <a:pt x="55217" y="286121"/>
                    </a:lnTo>
                    <a:cubicBezTo>
                      <a:pt x="55217" y="286121"/>
                      <a:pt x="55598" y="252212"/>
                      <a:pt x="31214" y="223161"/>
                    </a:cubicBezTo>
                    <a:cubicBezTo>
                      <a:pt x="21593" y="211826"/>
                      <a:pt x="13592" y="199443"/>
                      <a:pt x="8830" y="185632"/>
                    </a:cubicBezTo>
                    <a:cubicBezTo>
                      <a:pt x="-5553" y="144865"/>
                      <a:pt x="-14316" y="65046"/>
                      <a:pt x="81982" y="18087"/>
                    </a:cubicBezTo>
                    <a:cubicBezTo>
                      <a:pt x="81982" y="18087"/>
                      <a:pt x="190281" y="-32871"/>
                      <a:pt x="273434" y="36280"/>
                    </a:cubicBezTo>
                    <a:cubicBezTo>
                      <a:pt x="288579" y="49044"/>
                      <a:pt x="300200" y="65427"/>
                      <a:pt x="305819" y="83619"/>
                    </a:cubicBezTo>
                    <a:cubicBezTo>
                      <a:pt x="309820" y="97431"/>
                      <a:pt x="312582" y="115623"/>
                      <a:pt x="309820" y="137531"/>
                    </a:cubicBezTo>
                    <a:cubicBezTo>
                      <a:pt x="309439" y="140103"/>
                      <a:pt x="309058" y="142579"/>
                      <a:pt x="308677" y="145151"/>
                    </a:cubicBezTo>
                    <a:cubicBezTo>
                      <a:pt x="307534" y="150961"/>
                      <a:pt x="305915" y="167725"/>
                      <a:pt x="317440" y="183727"/>
                    </a:cubicBezTo>
                    <a:lnTo>
                      <a:pt x="339443" y="212874"/>
                    </a:lnTo>
                    <a:cubicBezTo>
                      <a:pt x="339443" y="212874"/>
                      <a:pt x="345824" y="225637"/>
                      <a:pt x="329441" y="228495"/>
                    </a:cubicBezTo>
                    <a:cubicBezTo>
                      <a:pt x="329441" y="228495"/>
                      <a:pt x="324203" y="228876"/>
                      <a:pt x="320678" y="230304"/>
                    </a:cubicBezTo>
                    <a:cubicBezTo>
                      <a:pt x="318297" y="231352"/>
                      <a:pt x="317535" y="234305"/>
                      <a:pt x="319059" y="236115"/>
                    </a:cubicBezTo>
                    <a:cubicBezTo>
                      <a:pt x="321440" y="238686"/>
                      <a:pt x="323822" y="243068"/>
                      <a:pt x="316678" y="246306"/>
                    </a:cubicBezTo>
                    <a:cubicBezTo>
                      <a:pt x="314678" y="247354"/>
                      <a:pt x="313916" y="249545"/>
                      <a:pt x="315059" y="251355"/>
                    </a:cubicBezTo>
                    <a:cubicBezTo>
                      <a:pt x="317440" y="254974"/>
                      <a:pt x="318678" y="260118"/>
                      <a:pt x="309058" y="262689"/>
                    </a:cubicBezTo>
                    <a:cubicBezTo>
                      <a:pt x="307058" y="263451"/>
                      <a:pt x="305915" y="264880"/>
                      <a:pt x="306296" y="267071"/>
                    </a:cubicBezTo>
                    <a:cubicBezTo>
                      <a:pt x="308677" y="277644"/>
                      <a:pt x="312677" y="308600"/>
                      <a:pt x="281150" y="308219"/>
                    </a:cubicBezTo>
                    <a:lnTo>
                      <a:pt x="255146" y="306028"/>
                    </a:lnTo>
                    <a:cubicBezTo>
                      <a:pt x="236763" y="304599"/>
                      <a:pt x="220380" y="315839"/>
                      <a:pt x="217142" y="332222"/>
                    </a:cubicBezTo>
                    <a:cubicBezTo>
                      <a:pt x="215141" y="342795"/>
                      <a:pt x="213522" y="357749"/>
                      <a:pt x="213522" y="37813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332698D6-8903-068F-14A6-A8C30F649343}"/>
                  </a:ext>
                </a:extLst>
              </p:cNvPr>
              <p:cNvSpPr/>
              <p:nvPr/>
            </p:nvSpPr>
            <p:spPr bwMode="gray">
              <a:xfrm>
                <a:off x="6005131" y="3252406"/>
                <a:ext cx="75438" cy="75437"/>
              </a:xfrm>
              <a:custGeom>
                <a:avLst/>
                <a:gdLst>
                  <a:gd name="connsiteX0" fmla="*/ 75438 w 75438"/>
                  <a:gd name="connsiteY0" fmla="*/ 37719 h 75437"/>
                  <a:gd name="connsiteX1" fmla="*/ 66389 w 75438"/>
                  <a:gd name="connsiteY1" fmla="*/ 75438 h 75437"/>
                  <a:gd name="connsiteX2" fmla="*/ 59912 w 75438"/>
                  <a:gd name="connsiteY2" fmla="*/ 37719 h 75437"/>
                  <a:gd name="connsiteX3" fmla="*/ 53531 w 75438"/>
                  <a:gd name="connsiteY3" fmla="*/ 0 h 75437"/>
                  <a:gd name="connsiteX4" fmla="*/ 44482 w 75438"/>
                  <a:gd name="connsiteY4" fmla="*/ 37719 h 75437"/>
                  <a:gd name="connsiteX5" fmla="*/ 37719 w 75438"/>
                  <a:gd name="connsiteY5" fmla="*/ 37719 h 75437"/>
                  <a:gd name="connsiteX6" fmla="*/ 30956 w 75438"/>
                  <a:gd name="connsiteY6" fmla="*/ 37719 h 75437"/>
                  <a:gd name="connsiteX7" fmla="*/ 21908 w 75438"/>
                  <a:gd name="connsiteY7" fmla="*/ 75438 h 75437"/>
                  <a:gd name="connsiteX8" fmla="*/ 15526 w 75438"/>
                  <a:gd name="connsiteY8" fmla="*/ 37719 h 75437"/>
                  <a:gd name="connsiteX9" fmla="*/ 9049 w 75438"/>
                  <a:gd name="connsiteY9" fmla="*/ 0 h 75437"/>
                  <a:gd name="connsiteX10" fmla="*/ 0 w 75438"/>
                  <a:gd name="connsiteY10" fmla="*/ 37719 h 75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438" h="75437">
                    <a:moveTo>
                      <a:pt x="75438" y="37719"/>
                    </a:moveTo>
                    <a:lnTo>
                      <a:pt x="66389" y="75438"/>
                    </a:lnTo>
                    <a:lnTo>
                      <a:pt x="59912" y="37719"/>
                    </a:lnTo>
                    <a:lnTo>
                      <a:pt x="53531" y="0"/>
                    </a:lnTo>
                    <a:lnTo>
                      <a:pt x="44482" y="37719"/>
                    </a:lnTo>
                    <a:lnTo>
                      <a:pt x="37719" y="37719"/>
                    </a:lnTo>
                    <a:lnTo>
                      <a:pt x="30956" y="37719"/>
                    </a:lnTo>
                    <a:lnTo>
                      <a:pt x="21908" y="75438"/>
                    </a:lnTo>
                    <a:lnTo>
                      <a:pt x="15526" y="37719"/>
                    </a:lnTo>
                    <a:lnTo>
                      <a:pt x="9049" y="0"/>
                    </a:lnTo>
                    <a:lnTo>
                      <a:pt x="0" y="3771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F8A497C6-CFCA-EB17-DB78-1F40DF8C7153}"/>
                  </a:ext>
                </a:extLst>
              </p:cNvPr>
              <p:cNvSpPr/>
              <p:nvPr/>
            </p:nvSpPr>
            <p:spPr bwMode="gray">
              <a:xfrm>
                <a:off x="5966269" y="3290125"/>
                <a:ext cx="37814" cy="9525"/>
              </a:xfrm>
              <a:custGeom>
                <a:avLst/>
                <a:gdLst>
                  <a:gd name="connsiteX0" fmla="*/ 37814 w 37814"/>
                  <a:gd name="connsiteY0" fmla="*/ 0 h 9525"/>
                  <a:gd name="connsiteX1" fmla="*/ 0 w 37814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814" h="9525">
                    <a:moveTo>
                      <a:pt x="37814" y="0"/>
                    </a:moveTo>
                    <a:lnTo>
                      <a:pt x="0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EE16FFA7-BEC3-1035-B261-E6DF7CC10B93}"/>
                  </a:ext>
                </a:extLst>
              </p:cNvPr>
              <p:cNvSpPr/>
              <p:nvPr/>
            </p:nvSpPr>
            <p:spPr bwMode="gray">
              <a:xfrm>
                <a:off x="6080569" y="3290125"/>
                <a:ext cx="85058" cy="9525"/>
              </a:xfrm>
              <a:custGeom>
                <a:avLst/>
                <a:gdLst>
                  <a:gd name="connsiteX0" fmla="*/ 85058 w 85058"/>
                  <a:gd name="connsiteY0" fmla="*/ 0 h 9525"/>
                  <a:gd name="connsiteX1" fmla="*/ 0 w 85058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058" h="9525">
                    <a:moveTo>
                      <a:pt x="85058" y="0"/>
                    </a:moveTo>
                    <a:lnTo>
                      <a:pt x="0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9D6A9E83-E821-0C51-9491-87ED3483AEF0}"/>
                  </a:ext>
                </a:extLst>
              </p:cNvPr>
              <p:cNvSpPr/>
              <p:nvPr/>
            </p:nvSpPr>
            <p:spPr bwMode="gray">
              <a:xfrm>
                <a:off x="5824456" y="3157547"/>
                <a:ext cx="340697" cy="378132"/>
              </a:xfrm>
              <a:custGeom>
                <a:avLst/>
                <a:gdLst>
                  <a:gd name="connsiteX0" fmla="*/ 337647 w 340697"/>
                  <a:gd name="connsiteY0" fmla="*/ 164772 h 378132"/>
                  <a:gd name="connsiteX1" fmla="*/ 258685 w 340697"/>
                  <a:gd name="connsiteY1" fmla="*/ 18087 h 378132"/>
                  <a:gd name="connsiteX2" fmla="*/ 67232 w 340697"/>
                  <a:gd name="connsiteY2" fmla="*/ 36280 h 378132"/>
                  <a:gd name="connsiteX3" fmla="*/ 34847 w 340697"/>
                  <a:gd name="connsiteY3" fmla="*/ 83619 h 378132"/>
                  <a:gd name="connsiteX4" fmla="*/ 30847 w 340697"/>
                  <a:gd name="connsiteY4" fmla="*/ 137531 h 378132"/>
                  <a:gd name="connsiteX5" fmla="*/ 31990 w 340697"/>
                  <a:gd name="connsiteY5" fmla="*/ 145151 h 378132"/>
                  <a:gd name="connsiteX6" fmla="*/ 23227 w 340697"/>
                  <a:gd name="connsiteY6" fmla="*/ 183727 h 378132"/>
                  <a:gd name="connsiteX7" fmla="*/ 1224 w 340697"/>
                  <a:gd name="connsiteY7" fmla="*/ 212874 h 378132"/>
                  <a:gd name="connsiteX8" fmla="*/ 11225 w 340697"/>
                  <a:gd name="connsiteY8" fmla="*/ 228495 h 378132"/>
                  <a:gd name="connsiteX9" fmla="*/ 19988 w 340697"/>
                  <a:gd name="connsiteY9" fmla="*/ 230304 h 378132"/>
                  <a:gd name="connsiteX10" fmla="*/ 21607 w 340697"/>
                  <a:gd name="connsiteY10" fmla="*/ 236115 h 378132"/>
                  <a:gd name="connsiteX11" fmla="*/ 23989 w 340697"/>
                  <a:gd name="connsiteY11" fmla="*/ 246306 h 378132"/>
                  <a:gd name="connsiteX12" fmla="*/ 25608 w 340697"/>
                  <a:gd name="connsiteY12" fmla="*/ 251355 h 378132"/>
                  <a:gd name="connsiteX13" fmla="*/ 31609 w 340697"/>
                  <a:gd name="connsiteY13" fmla="*/ 262689 h 378132"/>
                  <a:gd name="connsiteX14" fmla="*/ 34371 w 340697"/>
                  <a:gd name="connsiteY14" fmla="*/ 267071 h 378132"/>
                  <a:gd name="connsiteX15" fmla="*/ 59517 w 340697"/>
                  <a:gd name="connsiteY15" fmla="*/ 308219 h 378132"/>
                  <a:gd name="connsiteX16" fmla="*/ 85520 w 340697"/>
                  <a:gd name="connsiteY16" fmla="*/ 306028 h 378132"/>
                  <a:gd name="connsiteX17" fmla="*/ 123525 w 340697"/>
                  <a:gd name="connsiteY17" fmla="*/ 332222 h 378132"/>
                  <a:gd name="connsiteX18" fmla="*/ 127144 w 340697"/>
                  <a:gd name="connsiteY18" fmla="*/ 378132 h 37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0697" h="378132">
                    <a:moveTo>
                      <a:pt x="337647" y="164772"/>
                    </a:moveTo>
                    <a:cubicBezTo>
                      <a:pt x="346505" y="121529"/>
                      <a:pt x="340504" y="57997"/>
                      <a:pt x="258685" y="18087"/>
                    </a:cubicBezTo>
                    <a:cubicBezTo>
                      <a:pt x="258685" y="18087"/>
                      <a:pt x="150385" y="-32871"/>
                      <a:pt x="67232" y="36280"/>
                    </a:cubicBezTo>
                    <a:cubicBezTo>
                      <a:pt x="52087" y="49044"/>
                      <a:pt x="40467" y="65427"/>
                      <a:pt x="34847" y="83619"/>
                    </a:cubicBezTo>
                    <a:cubicBezTo>
                      <a:pt x="30847" y="97431"/>
                      <a:pt x="28084" y="115623"/>
                      <a:pt x="30847" y="137531"/>
                    </a:cubicBezTo>
                    <a:cubicBezTo>
                      <a:pt x="31228" y="140103"/>
                      <a:pt x="31609" y="142579"/>
                      <a:pt x="31990" y="145151"/>
                    </a:cubicBezTo>
                    <a:cubicBezTo>
                      <a:pt x="33133" y="150961"/>
                      <a:pt x="34752" y="167725"/>
                      <a:pt x="23227" y="183727"/>
                    </a:cubicBezTo>
                    <a:lnTo>
                      <a:pt x="1224" y="212874"/>
                    </a:lnTo>
                    <a:cubicBezTo>
                      <a:pt x="1224" y="212874"/>
                      <a:pt x="-5158" y="225637"/>
                      <a:pt x="11225" y="228495"/>
                    </a:cubicBezTo>
                    <a:cubicBezTo>
                      <a:pt x="11225" y="228495"/>
                      <a:pt x="16464" y="228876"/>
                      <a:pt x="19988" y="230304"/>
                    </a:cubicBezTo>
                    <a:cubicBezTo>
                      <a:pt x="22369" y="231352"/>
                      <a:pt x="23131" y="234305"/>
                      <a:pt x="21607" y="236115"/>
                    </a:cubicBezTo>
                    <a:cubicBezTo>
                      <a:pt x="19226" y="238686"/>
                      <a:pt x="16845" y="243068"/>
                      <a:pt x="23989" y="246306"/>
                    </a:cubicBezTo>
                    <a:cubicBezTo>
                      <a:pt x="25989" y="247354"/>
                      <a:pt x="26751" y="249545"/>
                      <a:pt x="25608" y="251355"/>
                    </a:cubicBezTo>
                    <a:cubicBezTo>
                      <a:pt x="23227" y="254974"/>
                      <a:pt x="21988" y="260118"/>
                      <a:pt x="31609" y="262689"/>
                    </a:cubicBezTo>
                    <a:cubicBezTo>
                      <a:pt x="33609" y="263451"/>
                      <a:pt x="34752" y="264880"/>
                      <a:pt x="34371" y="267071"/>
                    </a:cubicBezTo>
                    <a:cubicBezTo>
                      <a:pt x="31990" y="277644"/>
                      <a:pt x="27989" y="308600"/>
                      <a:pt x="59517" y="308219"/>
                    </a:cubicBezTo>
                    <a:lnTo>
                      <a:pt x="85520" y="306028"/>
                    </a:lnTo>
                    <a:cubicBezTo>
                      <a:pt x="103903" y="304599"/>
                      <a:pt x="120286" y="315839"/>
                      <a:pt x="123525" y="332222"/>
                    </a:cubicBezTo>
                    <a:cubicBezTo>
                      <a:pt x="125525" y="342795"/>
                      <a:pt x="127144" y="357749"/>
                      <a:pt x="127144" y="37813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620FFBCA-5B53-A65A-3B1E-AD30FCCA2CAA}"/>
              </a:ext>
            </a:extLst>
          </p:cNvPr>
          <p:cNvSpPr txBox="1"/>
          <p:nvPr/>
        </p:nvSpPr>
        <p:spPr bwMode="gray">
          <a:xfrm>
            <a:off x="999527" y="4398360"/>
            <a:ext cx="952948" cy="1991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Idee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272C25C6-F840-74CB-07F4-73565B197D53}"/>
              </a:ext>
            </a:extLst>
          </p:cNvPr>
          <p:cNvSpPr txBox="1"/>
          <p:nvPr/>
        </p:nvSpPr>
        <p:spPr bwMode="gray">
          <a:xfrm>
            <a:off x="2952000" y="3553200"/>
            <a:ext cx="1470623" cy="581698"/>
          </a:xfrm>
          <a:prstGeom prst="rect">
            <a:avLst/>
          </a:prstGeom>
          <a:solidFill>
            <a:schemeClr val="bg1"/>
          </a:solidFill>
        </p:spPr>
        <p:txBody>
          <a:bodyPr wrap="none" lIns="180000" tIns="0" rIns="108000" bIns="0" rtlCol="0" anchor="ctr" anchorCtr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Anwenden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Design Thinking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in Iteration</a:t>
            </a: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B4114499-DE28-DDDD-E5DA-869B7B9DCE2C}"/>
              </a:ext>
            </a:extLst>
          </p:cNvPr>
          <p:cNvCxnSpPr>
            <a:cxnSpLocks/>
            <a:stCxn id="48" idx="4"/>
            <a:endCxn id="55" idx="0"/>
          </p:cNvCxnSpPr>
          <p:nvPr/>
        </p:nvCxnSpPr>
        <p:spPr bwMode="gray">
          <a:xfrm>
            <a:off x="2880000" y="1735200"/>
            <a:ext cx="0" cy="38520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1CE0E87F-64E0-D3ED-CBEA-E01EC75FFD6C}"/>
              </a:ext>
            </a:extLst>
          </p:cNvPr>
          <p:cNvSpPr>
            <a:spLocks noChangeAspect="1"/>
          </p:cNvSpPr>
          <p:nvPr/>
        </p:nvSpPr>
        <p:spPr bwMode="gray">
          <a:xfrm>
            <a:off x="2825999" y="1627200"/>
            <a:ext cx="108002" cy="10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35A254A-0CA3-09D5-6A84-6131D3F8A193}"/>
              </a:ext>
            </a:extLst>
          </p:cNvPr>
          <p:cNvSpPr>
            <a:spLocks noChangeAspect="1"/>
          </p:cNvSpPr>
          <p:nvPr/>
        </p:nvSpPr>
        <p:spPr bwMode="gray">
          <a:xfrm>
            <a:off x="2825999" y="2527200"/>
            <a:ext cx="108002" cy="10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0CED71BD-31CE-3986-8325-3115B788E350}"/>
              </a:ext>
            </a:extLst>
          </p:cNvPr>
          <p:cNvSpPr>
            <a:spLocks noChangeAspect="1"/>
          </p:cNvSpPr>
          <p:nvPr/>
        </p:nvSpPr>
        <p:spPr bwMode="gray">
          <a:xfrm>
            <a:off x="2825999" y="4687200"/>
            <a:ext cx="108002" cy="10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E2AB079F-61A9-56B4-0FDF-91EC859E7BE7}"/>
              </a:ext>
            </a:extLst>
          </p:cNvPr>
          <p:cNvSpPr>
            <a:spLocks noChangeAspect="1"/>
          </p:cNvSpPr>
          <p:nvPr/>
        </p:nvSpPr>
        <p:spPr bwMode="gray">
          <a:xfrm>
            <a:off x="2825999" y="5587200"/>
            <a:ext cx="108002" cy="10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cxnSp>
        <p:nvCxnSpPr>
          <p:cNvPr id="60" name="Gerade Verbindung mit Pfeil 59">
            <a:extLst>
              <a:ext uri="{FF2B5EF4-FFF2-40B4-BE49-F238E27FC236}">
                <a16:creationId xmlns:a16="http://schemas.microsoft.com/office/drawing/2014/main" id="{8708B5AA-EACA-89AF-0D0B-11D535F04F88}"/>
              </a:ext>
            </a:extLst>
          </p:cNvPr>
          <p:cNvCxnSpPr>
            <a:cxnSpLocks/>
          </p:cNvCxnSpPr>
          <p:nvPr/>
        </p:nvCxnSpPr>
        <p:spPr bwMode="gray">
          <a:xfrm>
            <a:off x="4100721" y="3661201"/>
            <a:ext cx="939279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>
            <a:extLst>
              <a:ext uri="{FF2B5EF4-FFF2-40B4-BE49-F238E27FC236}">
                <a16:creationId xmlns:a16="http://schemas.microsoft.com/office/drawing/2014/main" id="{85E31E0E-64B9-5EA7-0008-38BA3F3E3E58}"/>
              </a:ext>
            </a:extLst>
          </p:cNvPr>
          <p:cNvSpPr txBox="1"/>
          <p:nvPr/>
        </p:nvSpPr>
        <p:spPr bwMode="gray">
          <a:xfrm>
            <a:off x="5580000" y="3553200"/>
            <a:ext cx="1360272" cy="387798"/>
          </a:xfrm>
          <a:prstGeom prst="rect">
            <a:avLst/>
          </a:prstGeom>
          <a:solidFill>
            <a:schemeClr val="bg1"/>
          </a:solidFill>
        </p:spPr>
        <p:txBody>
          <a:bodyPr wrap="none" lIns="180000" tIns="0" rIns="108000" bIns="0" rtlCol="0" anchor="ctr" anchorCtr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Entwickeln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und Umsetzen</a:t>
            </a:r>
          </a:p>
        </p:txBody>
      </p:sp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683E7CC6-ED61-98E7-853D-AFD45B467563}"/>
              </a:ext>
            </a:extLst>
          </p:cNvPr>
          <p:cNvCxnSpPr>
            <a:cxnSpLocks/>
          </p:cNvCxnSpPr>
          <p:nvPr/>
        </p:nvCxnSpPr>
        <p:spPr bwMode="gray">
          <a:xfrm flipV="1">
            <a:off x="5508000" y="2815200"/>
            <a:ext cx="0" cy="37800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>
            <a:extLst>
              <a:ext uri="{FF2B5EF4-FFF2-40B4-BE49-F238E27FC236}">
                <a16:creationId xmlns:a16="http://schemas.microsoft.com/office/drawing/2014/main" id="{6B0176B7-57CC-6EF3-A3AB-BACC23ED5E70}"/>
              </a:ext>
            </a:extLst>
          </p:cNvPr>
          <p:cNvCxnSpPr>
            <a:cxnSpLocks/>
            <a:endCxn id="75" idx="0"/>
          </p:cNvCxnSpPr>
          <p:nvPr/>
        </p:nvCxnSpPr>
        <p:spPr bwMode="gray">
          <a:xfrm>
            <a:off x="5508000" y="4129200"/>
            <a:ext cx="0" cy="37800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52F1114B-58FC-E824-792B-077DEF232742}"/>
              </a:ext>
            </a:extLst>
          </p:cNvPr>
          <p:cNvSpPr txBox="1"/>
          <p:nvPr/>
        </p:nvSpPr>
        <p:spPr bwMode="gray">
          <a:xfrm>
            <a:off x="3132000" y="1591200"/>
            <a:ext cx="1552994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Wissen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Herausforderung definieren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AD2FDF7-1CB7-5C48-68CD-E789C8D7CF96}"/>
              </a:ext>
            </a:extLst>
          </p:cNvPr>
          <p:cNvSpPr txBox="1"/>
          <p:nvPr/>
        </p:nvSpPr>
        <p:spPr bwMode="gray">
          <a:xfrm>
            <a:off x="3132000" y="2491200"/>
            <a:ext cx="1552996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Empathy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die Lage des End- verbrauchers versetzen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FE3FE3F3-577F-A990-FF34-FE4361787E71}"/>
              </a:ext>
            </a:extLst>
          </p:cNvPr>
          <p:cNvSpPr txBox="1"/>
          <p:nvPr/>
        </p:nvSpPr>
        <p:spPr bwMode="gray">
          <a:xfrm>
            <a:off x="3132000" y="4651200"/>
            <a:ext cx="1552994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Bewusstsein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Wissen zur Verbesserung</a:t>
            </a:r>
            <a:b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der Ausgangslage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92877FD-925A-1901-9896-F9334D5E5166}"/>
              </a:ext>
            </a:extLst>
          </p:cNvPr>
          <p:cNvSpPr txBox="1"/>
          <p:nvPr/>
        </p:nvSpPr>
        <p:spPr bwMode="gray">
          <a:xfrm>
            <a:off x="3132000" y="5551200"/>
            <a:ext cx="1552996" cy="54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Kreativität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 fördern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A5021F24-CD11-B869-BA7D-79F6E7C8A153}"/>
              </a:ext>
            </a:extLst>
          </p:cNvPr>
          <p:cNvSpPr txBox="1"/>
          <p:nvPr/>
        </p:nvSpPr>
        <p:spPr bwMode="gray">
          <a:xfrm>
            <a:off x="5688000" y="4651200"/>
            <a:ext cx="1538173" cy="740403"/>
          </a:xfrm>
          <a:prstGeom prst="rect">
            <a:avLst/>
          </a:prstGeom>
          <a:noFill/>
        </p:spPr>
        <p:txBody>
          <a:bodyPr wrap="square" lIns="7200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Wissen und 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Prototyp der Design-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Thinking-Phase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31C4B66E-ACF7-40AE-07BD-31DFE69EDA1D}"/>
              </a:ext>
            </a:extLst>
          </p:cNvPr>
          <p:cNvSpPr txBox="1"/>
          <p:nvPr/>
        </p:nvSpPr>
        <p:spPr bwMode="gray">
          <a:xfrm>
            <a:off x="5688000" y="2491200"/>
            <a:ext cx="1538173" cy="740403"/>
          </a:xfrm>
          <a:prstGeom prst="rect">
            <a:avLst/>
          </a:prstGeom>
          <a:noFill/>
        </p:spPr>
        <p:txBody>
          <a:bodyPr wrap="square" lIns="72000" tIns="0" rIns="0" bIns="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Projektmanagement</a:t>
            </a:r>
            <a:b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Methodologie</a:t>
            </a:r>
          </a:p>
        </p:txBody>
      </p:sp>
      <p:cxnSp>
        <p:nvCxnSpPr>
          <p:cNvPr id="78" name="Gerade Verbindung mit Pfeil 77">
            <a:extLst>
              <a:ext uri="{FF2B5EF4-FFF2-40B4-BE49-F238E27FC236}">
                <a16:creationId xmlns:a16="http://schemas.microsoft.com/office/drawing/2014/main" id="{9CDF1461-A693-4B63-05C5-39E2D1D8843D}"/>
              </a:ext>
            </a:extLst>
          </p:cNvPr>
          <p:cNvCxnSpPr>
            <a:cxnSpLocks/>
          </p:cNvCxnSpPr>
          <p:nvPr/>
        </p:nvCxnSpPr>
        <p:spPr bwMode="gray">
          <a:xfrm>
            <a:off x="6733200" y="3661201"/>
            <a:ext cx="646800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feld 92">
            <a:extLst>
              <a:ext uri="{FF2B5EF4-FFF2-40B4-BE49-F238E27FC236}">
                <a16:creationId xmlns:a16="http://schemas.microsoft.com/office/drawing/2014/main" id="{2674F32C-3990-4234-2956-109F0A70C87C}"/>
              </a:ext>
            </a:extLst>
          </p:cNvPr>
          <p:cNvSpPr txBox="1"/>
          <p:nvPr/>
        </p:nvSpPr>
        <p:spPr bwMode="gray">
          <a:xfrm>
            <a:off x="7920000" y="3553200"/>
            <a:ext cx="1306219" cy="581698"/>
          </a:xfrm>
          <a:prstGeom prst="rect">
            <a:avLst/>
          </a:prstGeom>
          <a:solidFill>
            <a:schemeClr val="bg1"/>
          </a:solidFill>
        </p:spPr>
        <p:txBody>
          <a:bodyPr wrap="none" lIns="180000" tIns="0" rIns="108000" bIns="0" rtlCol="0" anchor="ctr" anchorCtr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Daten-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überwachung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neuer Ideen</a:t>
            </a: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E9C9874B-27B9-BAF0-963E-8ECD06CC6943}"/>
              </a:ext>
            </a:extLst>
          </p:cNvPr>
          <p:cNvSpPr txBox="1"/>
          <p:nvPr/>
        </p:nvSpPr>
        <p:spPr bwMode="gray">
          <a:xfrm>
            <a:off x="9951520" y="4398360"/>
            <a:ext cx="1531362" cy="449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Prozess 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erneut starten</a:t>
            </a:r>
          </a:p>
        </p:txBody>
      </p:sp>
      <p:grpSp>
        <p:nvGrpSpPr>
          <p:cNvPr id="142" name="Gruppieren 141">
            <a:extLst>
              <a:ext uri="{FF2B5EF4-FFF2-40B4-BE49-F238E27FC236}">
                <a16:creationId xmlns:a16="http://schemas.microsoft.com/office/drawing/2014/main" id="{529A3F81-EF8C-3A32-4419-B909203CA91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141200" y="3085200"/>
            <a:ext cx="1152001" cy="1152000"/>
            <a:chOff x="10018468" y="3081603"/>
            <a:chExt cx="1152001" cy="1152000"/>
          </a:xfrm>
        </p:grpSpPr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B19C715C-CA0C-650D-D3E9-D3E4D4FEF96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018468" y="3081603"/>
              <a:ext cx="1152001" cy="1152000"/>
              <a:chOff x="1764183" y="1602000"/>
              <a:chExt cx="847424" cy="847422"/>
            </a:xfrm>
          </p:grpSpPr>
          <p:sp>
            <p:nvSpPr>
              <p:cNvPr id="109" name="Oval 7">
                <a:extLst>
                  <a:ext uri="{FF2B5EF4-FFF2-40B4-BE49-F238E27FC236}">
                    <a16:creationId xmlns:a16="http://schemas.microsoft.com/office/drawing/2014/main" id="{141068CE-8357-C71C-8A0B-2058616B76D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764183" y="1602000"/>
                <a:ext cx="847424" cy="847422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0" name="Oval 4">
                <a:extLst>
                  <a:ext uri="{FF2B5EF4-FFF2-40B4-BE49-F238E27FC236}">
                    <a16:creationId xmlns:a16="http://schemas.microsoft.com/office/drawing/2014/main" id="{C4A4C849-D01B-41B9-CD69-0C2FD8AB4B31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1847695" y="1685511"/>
                <a:ext cx="680404" cy="68040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ICON">
              <a:extLst>
                <a:ext uri="{FF2B5EF4-FFF2-40B4-BE49-F238E27FC236}">
                  <a16:creationId xmlns:a16="http://schemas.microsoft.com/office/drawing/2014/main" id="{44B09E70-405D-7B26-D899-B6293134465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327898" y="3392375"/>
              <a:ext cx="576000" cy="530455"/>
              <a:chOff x="2265700" y="3681412"/>
              <a:chExt cx="528828" cy="487013"/>
            </a:xfrm>
          </p:grpSpPr>
          <p:sp>
            <p:nvSpPr>
              <p:cNvPr id="136" name="Freihandform: Form 135">
                <a:extLst>
                  <a:ext uri="{FF2B5EF4-FFF2-40B4-BE49-F238E27FC236}">
                    <a16:creationId xmlns:a16="http://schemas.microsoft.com/office/drawing/2014/main" id="{8B84B20C-7728-538C-A404-E8796B2BBAAE}"/>
                  </a:ext>
                </a:extLst>
              </p:cNvPr>
              <p:cNvSpPr/>
              <p:nvPr/>
            </p:nvSpPr>
            <p:spPr bwMode="gray">
              <a:xfrm>
                <a:off x="2265700" y="3681412"/>
                <a:ext cx="486917" cy="487013"/>
              </a:xfrm>
              <a:custGeom>
                <a:avLst/>
                <a:gdLst>
                  <a:gd name="connsiteX0" fmla="*/ 465392 w 486917"/>
                  <a:gd name="connsiteY0" fmla="*/ 343853 h 487013"/>
                  <a:gd name="connsiteX1" fmla="*/ 243459 w 486917"/>
                  <a:gd name="connsiteY1" fmla="*/ 487013 h 487013"/>
                  <a:gd name="connsiteX2" fmla="*/ 0 w 486917"/>
                  <a:gd name="connsiteY2" fmla="*/ 243459 h 487013"/>
                  <a:gd name="connsiteX3" fmla="*/ 243459 w 486917"/>
                  <a:gd name="connsiteY3" fmla="*/ 0 h 487013"/>
                  <a:gd name="connsiteX4" fmla="*/ 486918 w 486917"/>
                  <a:gd name="connsiteY4" fmla="*/ 243459 h 487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917" h="487013">
                    <a:moveTo>
                      <a:pt x="465392" y="343853"/>
                    </a:moveTo>
                    <a:cubicBezTo>
                      <a:pt x="427196" y="428244"/>
                      <a:pt x="342138" y="487013"/>
                      <a:pt x="243459" y="487013"/>
                    </a:cubicBezTo>
                    <a:cubicBezTo>
                      <a:pt x="109061" y="487013"/>
                      <a:pt x="0" y="377952"/>
                      <a:pt x="0" y="243459"/>
                    </a:cubicBezTo>
                    <a:cubicBezTo>
                      <a:pt x="0" y="108966"/>
                      <a:pt x="109061" y="0"/>
                      <a:pt x="243459" y="0"/>
                    </a:cubicBezTo>
                    <a:cubicBezTo>
                      <a:pt x="377857" y="0"/>
                      <a:pt x="486918" y="109061"/>
                      <a:pt x="486918" y="243459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7" name="Freihandform: Form 136">
                <a:extLst>
                  <a:ext uri="{FF2B5EF4-FFF2-40B4-BE49-F238E27FC236}">
                    <a16:creationId xmlns:a16="http://schemas.microsoft.com/office/drawing/2014/main" id="{827460A7-5777-2825-B85C-667F2F6C0869}"/>
                  </a:ext>
                </a:extLst>
              </p:cNvPr>
              <p:cNvSpPr/>
              <p:nvPr/>
            </p:nvSpPr>
            <p:spPr bwMode="gray">
              <a:xfrm>
                <a:off x="2708613" y="3894296"/>
                <a:ext cx="85915" cy="40195"/>
              </a:xfrm>
              <a:custGeom>
                <a:avLst/>
                <a:gdLst>
                  <a:gd name="connsiteX0" fmla="*/ 85916 w 85915"/>
                  <a:gd name="connsiteY0" fmla="*/ 476 h 40195"/>
                  <a:gd name="connsiteX1" fmla="*/ 43720 w 85915"/>
                  <a:gd name="connsiteY1" fmla="*/ 40195 h 40195"/>
                  <a:gd name="connsiteX2" fmla="*/ 0 w 85915"/>
                  <a:gd name="connsiteY2" fmla="*/ 0 h 4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915" h="40195">
                    <a:moveTo>
                      <a:pt x="85916" y="476"/>
                    </a:moveTo>
                    <a:lnTo>
                      <a:pt x="43720" y="40195"/>
                    </a:lnTo>
                    <a:lnTo>
                      <a:pt x="0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AC68941-1EF8-2B92-1463-F7998D2A9D68}"/>
              </a:ext>
            </a:extLst>
          </p:cNvPr>
          <p:cNvCxnSpPr>
            <a:cxnSpLocks/>
          </p:cNvCxnSpPr>
          <p:nvPr/>
        </p:nvCxnSpPr>
        <p:spPr bwMode="gray">
          <a:xfrm flipV="1">
            <a:off x="2052002" y="3661200"/>
            <a:ext cx="396000" cy="1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467F310-BA80-1115-4CA9-D1BDC126046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772000" y="3553200"/>
            <a:ext cx="216000" cy="216000"/>
            <a:chOff x="2772000" y="3553200"/>
            <a:chExt cx="216000" cy="216000"/>
          </a:xfrm>
        </p:grpSpPr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BB14734A-A7C8-97FF-0E9C-EDDC7E8FE58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2000" y="3553200"/>
              <a:ext cx="216000" cy="216000"/>
            </a:xfrm>
            <a:prstGeom prst="ellipse">
              <a:avLst/>
            </a:prstGeom>
            <a:solidFill>
              <a:schemeClr val="accent1">
                <a:lumMod val="50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F0E1A7AF-40F5-7E34-A48F-E9A6DA8EE1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08000" y="3589200"/>
              <a:ext cx="144000" cy="144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785207AB-C33B-CBC0-6F28-B327A683F95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0" y="3553200"/>
            <a:ext cx="216000" cy="216000"/>
            <a:chOff x="2772000" y="3553200"/>
            <a:chExt cx="216000" cy="21600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0ACC1886-4F69-D302-1456-52B4D66C5A5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2000" y="3553200"/>
              <a:ext cx="216000" cy="216000"/>
            </a:xfrm>
            <a:prstGeom prst="ellipse">
              <a:avLst/>
            </a:prstGeom>
            <a:solidFill>
              <a:schemeClr val="accent1">
                <a:lumMod val="75000"/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A99D75A1-C2F0-364E-D3D6-66E4E17438A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08000" y="3589200"/>
              <a:ext cx="144000" cy="144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A35D1113-6D4F-67C5-C52E-B49C81DF221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740000" y="3553200"/>
            <a:ext cx="216000" cy="216000"/>
            <a:chOff x="2772000" y="3553200"/>
            <a:chExt cx="216000" cy="216000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6AAFE081-0373-B0A0-56BF-01E75C3FACF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2000" y="3553200"/>
              <a:ext cx="216000" cy="216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07E118A3-424C-F03D-BA21-79BC39E0B80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08000" y="3589200"/>
              <a:ext cx="144000" cy="144000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cxnSp>
        <p:nvCxnSpPr>
          <p:cNvPr id="70" name="Gerade Verbindung mit Pfeil 69">
            <a:extLst>
              <a:ext uri="{FF2B5EF4-FFF2-40B4-BE49-F238E27FC236}">
                <a16:creationId xmlns:a16="http://schemas.microsoft.com/office/drawing/2014/main" id="{DF85A468-F0B9-19D6-48F4-2EE26DA425A8}"/>
              </a:ext>
            </a:extLst>
          </p:cNvPr>
          <p:cNvCxnSpPr>
            <a:cxnSpLocks/>
          </p:cNvCxnSpPr>
          <p:nvPr/>
        </p:nvCxnSpPr>
        <p:spPr bwMode="gray">
          <a:xfrm>
            <a:off x="8809650" y="3661201"/>
            <a:ext cx="972000" cy="0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>
            <a:extLst>
              <a:ext uri="{FF2B5EF4-FFF2-40B4-BE49-F238E27FC236}">
                <a16:creationId xmlns:a16="http://schemas.microsoft.com/office/drawing/2014/main" id="{C9543999-5361-DE4B-22CB-B8FF025E4E8D}"/>
              </a:ext>
            </a:extLst>
          </p:cNvPr>
          <p:cNvSpPr>
            <a:spLocks noChangeAspect="1"/>
          </p:cNvSpPr>
          <p:nvPr/>
        </p:nvSpPr>
        <p:spPr bwMode="gray">
          <a:xfrm>
            <a:off x="5453999" y="2527200"/>
            <a:ext cx="108002" cy="10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11F9362-317D-6D9A-2E8B-2AAED712991B}"/>
              </a:ext>
            </a:extLst>
          </p:cNvPr>
          <p:cNvSpPr>
            <a:spLocks noChangeAspect="1"/>
          </p:cNvSpPr>
          <p:nvPr/>
        </p:nvSpPr>
        <p:spPr bwMode="gray">
          <a:xfrm>
            <a:off x="5453999" y="4687200"/>
            <a:ext cx="108002" cy="1080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BCE7DC8-C44B-D789-A1B4-07190BABC49F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6" name="Rechteck 5">
              <a:hlinkClick r:id="rId2" action="ppaction://hlinksldjump"/>
              <a:extLst>
                <a:ext uri="{FF2B5EF4-FFF2-40B4-BE49-F238E27FC236}">
                  <a16:creationId xmlns:a16="http://schemas.microsoft.com/office/drawing/2014/main" id="{C2B58B0E-F565-C05F-E071-9A9242416E60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7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089DE741-3623-F1A6-B66A-3A41921CAA5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297545-B396-1642-09B0-1674CED60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platzhalter 36">
            <a:extLst>
              <a:ext uri="{FF2B5EF4-FFF2-40B4-BE49-F238E27FC236}">
                <a16:creationId xmlns:a16="http://schemas.microsoft.com/office/drawing/2014/main" id="{98B15246-4A34-AA9A-FF2D-D55E9F6C1C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3624" t="4673" r="736"/>
          <a:stretch/>
        </p:blipFill>
        <p:spPr bwMode="gray">
          <a:xfrm>
            <a:off x="7947435" y="0"/>
            <a:ext cx="4244565" cy="6858000"/>
          </a:xfrm>
        </p:spPr>
      </p:pic>
      <p:sp>
        <p:nvSpPr>
          <p:cNvPr id="29" name="Layer">
            <a:extLst>
              <a:ext uri="{FF2B5EF4-FFF2-40B4-BE49-F238E27FC236}">
                <a16:creationId xmlns:a16="http://schemas.microsoft.com/office/drawing/2014/main" id="{C68B188A-7672-EE39-0EB2-DF290BF6F286}"/>
              </a:ext>
            </a:extLst>
          </p:cNvPr>
          <p:cNvSpPr/>
          <p:nvPr/>
        </p:nvSpPr>
        <p:spPr bwMode="gray">
          <a:xfrm>
            <a:off x="7947600" y="180000"/>
            <a:ext cx="4244400" cy="6678000"/>
          </a:xfrm>
          <a:prstGeom prst="rect">
            <a:avLst/>
          </a:prstGeom>
          <a:gradFill flip="none" rotWithShape="1">
            <a:gsLst>
              <a:gs pos="52000">
                <a:schemeClr val="accent1">
                  <a:lumMod val="50000"/>
                  <a:alpha val="77000"/>
                </a:schemeClr>
              </a:gs>
              <a:gs pos="0">
                <a:schemeClr val="tx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2412000" rIns="540000" bIns="1080000" rtlCol="0" anchor="t" anchorCtr="0"/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2400" b="1" dirty="0">
                <a:solidFill>
                  <a:schemeClr val="bg1"/>
                </a:solidFill>
                <a:latin typeface="+mj-lt"/>
              </a:rPr>
              <a:t>Die FORTH-Innovationsmethode 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dirty="0">
                <a:solidFill>
                  <a:schemeClr val="bg1"/>
                </a:solidFill>
              </a:rPr>
              <a:t>ist ein strukturierter Prozess,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der Unternehmen dabei unterstützt, systematisch innovative Ideen zu entwickeln und umzusetzen.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FORTH-Innovationsmethode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Akronym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49AB53D-DA5B-EACA-9CB8-D81A31DB1652}"/>
              </a:ext>
            </a:extLst>
          </p:cNvPr>
          <p:cNvSpPr txBox="1">
            <a:spLocks/>
          </p:cNvSpPr>
          <p:nvPr/>
        </p:nvSpPr>
        <p:spPr bwMode="gray">
          <a:xfrm>
            <a:off x="540070" y="2952000"/>
            <a:ext cx="1189607" cy="1882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80000" tIns="720000" rIns="180000" bIns="18000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Full Steam 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Ahead</a:t>
            </a:r>
            <a:r>
              <a:rPr lang="de-DE" sz="1400" dirty="0">
                <a:solidFill>
                  <a:schemeClr val="tx2"/>
                </a:solidFill>
              </a:rPr>
              <a:t> 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 voller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Kraft voraus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ACD49E66-67D8-A240-7DAC-56CD00D1CFBF}"/>
              </a:ext>
            </a:extLst>
          </p:cNvPr>
          <p:cNvSpPr txBox="1">
            <a:spLocks/>
          </p:cNvSpPr>
          <p:nvPr/>
        </p:nvSpPr>
        <p:spPr bwMode="gray">
          <a:xfrm>
            <a:off x="1944000" y="2952000"/>
            <a:ext cx="1189607" cy="1882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80000" tIns="720000" rIns="180000" bIns="18000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Observe 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&amp; Learn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Beobachten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 lernen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DA4C45AE-54AF-037B-22DD-79B0F815F5C3}"/>
              </a:ext>
            </a:extLst>
          </p:cNvPr>
          <p:cNvSpPr txBox="1">
            <a:spLocks/>
          </p:cNvSpPr>
          <p:nvPr/>
        </p:nvSpPr>
        <p:spPr bwMode="gray">
          <a:xfrm>
            <a:off x="3348000" y="2952000"/>
            <a:ext cx="1189607" cy="1882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80000" tIns="720000" rIns="180000" bIns="18000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Raise 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Ideas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sammeln</a:t>
            </a:r>
          </a:p>
          <a:p>
            <a:pPr marL="0" indent="0">
              <a:spcAft>
                <a:spcPts val="0"/>
              </a:spcAft>
              <a:buNone/>
            </a:pP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DCE45545-3D92-A125-85ED-5EE328CFABD4}"/>
              </a:ext>
            </a:extLst>
          </p:cNvPr>
          <p:cNvSpPr txBox="1">
            <a:spLocks/>
          </p:cNvSpPr>
          <p:nvPr/>
        </p:nvSpPr>
        <p:spPr bwMode="gray">
          <a:xfrm>
            <a:off x="4752000" y="2952000"/>
            <a:ext cx="1189607" cy="1882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80000" tIns="720000" rIns="180000" bIns="18000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Test 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Ideas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testen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9654731D-FDEF-4875-25D5-302A163EBD8A}"/>
              </a:ext>
            </a:extLst>
          </p:cNvPr>
          <p:cNvSpPr txBox="1">
            <a:spLocks/>
          </p:cNvSpPr>
          <p:nvPr/>
        </p:nvSpPr>
        <p:spPr bwMode="gray">
          <a:xfrm>
            <a:off x="6156000" y="2952000"/>
            <a:ext cx="1189607" cy="1882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80000" tIns="720000" rIns="180000" bIns="18000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Home-</a:t>
            </a:r>
            <a:br>
              <a:rPr lang="de-DE" sz="1400" b="1" dirty="0">
                <a:solidFill>
                  <a:schemeClr val="tx2"/>
                </a:solidFill>
                <a:latin typeface="+mj-lt"/>
              </a:rPr>
            </a:br>
            <a:r>
              <a:rPr lang="de-DE" sz="1400" b="1" dirty="0">
                <a:solidFill>
                  <a:schemeClr val="tx2"/>
                </a:solidFill>
                <a:latin typeface="+mj-lt"/>
              </a:rPr>
              <a:t>coming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Heimkehr</a:t>
            </a:r>
          </a:p>
          <a:p>
            <a:pPr marL="0" indent="0">
              <a:spcAft>
                <a:spcPts val="0"/>
              </a:spcAft>
              <a:buNone/>
            </a:pPr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90E3666-9B3A-8D4B-8D9B-C91FEB2068A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1" y="2520000"/>
            <a:ext cx="936001" cy="936000"/>
            <a:chOff x="1764185" y="1602000"/>
            <a:chExt cx="847424" cy="847422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B5255C39-C665-80FC-C8FB-344A8FA1CCC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64185" y="1602000"/>
              <a:ext cx="847424" cy="847422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Oval 4">
              <a:extLst>
                <a:ext uri="{FF2B5EF4-FFF2-40B4-BE49-F238E27FC236}">
                  <a16:creationId xmlns:a16="http://schemas.microsoft.com/office/drawing/2014/main" id="{F74E0F31-A802-F6FC-BAA6-B15473F24EF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7695" y="1685511"/>
              <a:ext cx="680404" cy="6804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F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4662820-4215-2171-9356-BE739D2996B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944001" y="2520000"/>
            <a:ext cx="936001" cy="936000"/>
            <a:chOff x="1764185" y="1602000"/>
            <a:chExt cx="847424" cy="847422"/>
          </a:xfrm>
        </p:grpSpPr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ECC1CD45-F8C2-7A65-9BCC-D1021294719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64185" y="1602000"/>
              <a:ext cx="847424" cy="847422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Oval 4">
              <a:extLst>
                <a:ext uri="{FF2B5EF4-FFF2-40B4-BE49-F238E27FC236}">
                  <a16:creationId xmlns:a16="http://schemas.microsoft.com/office/drawing/2014/main" id="{7C992AF8-B4B1-B86B-6B92-3B5D45798FC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7695" y="1685511"/>
              <a:ext cx="680404" cy="6804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+mj-lt"/>
                </a:rPr>
                <a:t>O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BBEFE87-E973-33E4-6ACD-3C4992AE340A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348001" y="2520000"/>
            <a:ext cx="936001" cy="936000"/>
            <a:chOff x="1764185" y="1602000"/>
            <a:chExt cx="847424" cy="847422"/>
          </a:xfrm>
        </p:grpSpPr>
        <p:sp>
          <p:nvSpPr>
            <p:cNvPr id="16" name="Oval 7">
              <a:extLst>
                <a:ext uri="{FF2B5EF4-FFF2-40B4-BE49-F238E27FC236}">
                  <a16:creationId xmlns:a16="http://schemas.microsoft.com/office/drawing/2014/main" id="{DFC1D090-BE59-D59F-8704-1F56434285E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64185" y="1602000"/>
              <a:ext cx="847424" cy="847422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" name="Oval 4">
              <a:extLst>
                <a:ext uri="{FF2B5EF4-FFF2-40B4-BE49-F238E27FC236}">
                  <a16:creationId xmlns:a16="http://schemas.microsoft.com/office/drawing/2014/main" id="{E79024EA-6AEB-D468-E372-6EB09989E77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7695" y="1685511"/>
              <a:ext cx="680404" cy="6804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+mj-lt"/>
                </a:rPr>
                <a:t>R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E493ECE-3A9E-E20A-9BA0-4D97CDF317E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752001" y="2520000"/>
            <a:ext cx="936001" cy="936000"/>
            <a:chOff x="1764185" y="1602000"/>
            <a:chExt cx="847424" cy="847422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DD54DD90-86DB-4CC7-B673-A1C94E5169A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64185" y="1602000"/>
              <a:ext cx="847424" cy="847422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Oval 4">
              <a:extLst>
                <a:ext uri="{FF2B5EF4-FFF2-40B4-BE49-F238E27FC236}">
                  <a16:creationId xmlns:a16="http://schemas.microsoft.com/office/drawing/2014/main" id="{1152DDEB-9A7F-ED77-34F6-52C131BB1B5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7695" y="1685511"/>
              <a:ext cx="680404" cy="6804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+mj-lt"/>
                </a:rPr>
                <a:t>T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C3C82A4-F941-E942-E0FD-5E6D2F1FC09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156001" y="2520000"/>
            <a:ext cx="936001" cy="936000"/>
            <a:chOff x="1764185" y="1602000"/>
            <a:chExt cx="847424" cy="847422"/>
          </a:xfrm>
        </p:grpSpPr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8028CE6F-E919-39FA-0796-9ED6BC4B0A9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64185" y="1602000"/>
              <a:ext cx="847424" cy="847422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A94C6400-499C-0B04-3CA9-3D9FA461748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7695" y="1685511"/>
              <a:ext cx="680404" cy="6804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+mj-lt"/>
                </a:rPr>
                <a:t>H</a:t>
              </a:r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195A846E-FCB8-5D7F-7641-DC861DC55245}"/>
              </a:ext>
            </a:extLst>
          </p:cNvPr>
          <p:cNvSpPr txBox="1"/>
          <p:nvPr/>
        </p:nvSpPr>
        <p:spPr bwMode="gray">
          <a:xfrm>
            <a:off x="0" y="7020000"/>
            <a:ext cx="288541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F688C59-1A22-7436-0BF4-5851FC930811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26" name="Rechteck 25">
              <a:hlinkClick r:id="rId4" action="ppaction://hlinksldjump"/>
              <a:extLst>
                <a:ext uri="{FF2B5EF4-FFF2-40B4-BE49-F238E27FC236}">
                  <a16:creationId xmlns:a16="http://schemas.microsoft.com/office/drawing/2014/main" id="{477B7F55-E517-1D20-8F36-73EC10EF23F6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7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D0F005A2-8C86-5D95-8837-4E442C9AD76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5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037D6-0B89-38AB-E6FC-E5C8DF120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E9BD086-1447-197E-7242-364FE9B1214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FORTH-Innovationsmethode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E19909D-399C-D66E-A5F4-13BDD9A424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5 Schritte</a:t>
            </a:r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A6153225-248D-B8A2-2815-E1A9F378DA87}"/>
              </a:ext>
            </a:extLst>
          </p:cNvPr>
          <p:cNvSpPr txBox="1">
            <a:spLocks/>
          </p:cNvSpPr>
          <p:nvPr/>
        </p:nvSpPr>
        <p:spPr bwMode="gray">
          <a:xfrm>
            <a:off x="540070" y="2592000"/>
            <a:ext cx="1800000" cy="2961075"/>
          </a:xfrm>
          <a:prstGeom prst="rect">
            <a:avLst/>
          </a:prstGeom>
          <a:solidFill>
            <a:srgbClr val="E6EBF1"/>
          </a:solidFill>
        </p:spPr>
        <p:txBody>
          <a:bodyPr vert="horz" lIns="180000" tIns="540000" rIns="180000" bIns="18000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Full Steam Ahead </a:t>
            </a:r>
            <a:endParaRPr lang="de-DE" sz="18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Ideenfindungsphase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Multidisziplinäres Team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Kriterien für Innovationskonzepte festlegen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0DD1567E-C787-AB10-E71A-6789A01C2215}"/>
              </a:ext>
            </a:extLst>
          </p:cNvPr>
          <p:cNvSpPr txBox="1">
            <a:spLocks/>
          </p:cNvSpPr>
          <p:nvPr/>
        </p:nvSpPr>
        <p:spPr bwMode="gray">
          <a:xfrm>
            <a:off x="2762281" y="2592000"/>
            <a:ext cx="1800000" cy="2961075"/>
          </a:xfrm>
          <a:prstGeom prst="rect">
            <a:avLst/>
          </a:prstGeom>
          <a:solidFill>
            <a:srgbClr val="E6EBF1"/>
          </a:solidFill>
        </p:spPr>
        <p:txBody>
          <a:bodyPr vert="horz" lIns="180000" tIns="540000" rIns="180000" bIns="18000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Observe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and Learn</a:t>
            </a:r>
            <a:endParaRPr lang="de-DE" sz="18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Neue Erkenntnisse gewinnen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Vorbilder finden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Workshops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Erkenntnisse zusammentragen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BE80D0D4-BEC5-5F1C-F9F3-767135950F33}"/>
              </a:ext>
            </a:extLst>
          </p:cNvPr>
          <p:cNvSpPr txBox="1">
            <a:spLocks/>
          </p:cNvSpPr>
          <p:nvPr/>
        </p:nvSpPr>
        <p:spPr bwMode="gray">
          <a:xfrm>
            <a:off x="4984490" y="2592000"/>
            <a:ext cx="1800000" cy="2961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180000" tIns="540000" rIns="180000" bIns="18000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Raise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Ideas </a:t>
            </a:r>
            <a:endParaRPr lang="de-DE" sz="18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Ideensammlung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Einteilung in Ideenrichtungen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Verdichtung zu konkreten Konzepten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Visualisierung</a:t>
            </a:r>
          </a:p>
        </p:txBody>
      </p:sp>
      <p:sp>
        <p:nvSpPr>
          <p:cNvPr id="43" name="Inhaltsplatzhalter 3">
            <a:extLst>
              <a:ext uri="{FF2B5EF4-FFF2-40B4-BE49-F238E27FC236}">
                <a16:creationId xmlns:a16="http://schemas.microsoft.com/office/drawing/2014/main" id="{BF615191-9C8D-F9B4-15F1-899758628772}"/>
              </a:ext>
            </a:extLst>
          </p:cNvPr>
          <p:cNvSpPr txBox="1">
            <a:spLocks/>
          </p:cNvSpPr>
          <p:nvPr/>
        </p:nvSpPr>
        <p:spPr bwMode="gray">
          <a:xfrm>
            <a:off x="7206699" y="2592000"/>
            <a:ext cx="1800000" cy="2961075"/>
          </a:xfrm>
          <a:prstGeom prst="rect">
            <a:avLst/>
          </a:prstGeom>
          <a:solidFill>
            <a:srgbClr val="E6EBF1"/>
          </a:solidFill>
        </p:spPr>
        <p:txBody>
          <a:bodyPr vert="horz" lIns="180000" tIns="540000" rIns="180000" bIns="18000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Test 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Ideas </a:t>
            </a:r>
            <a:endParaRPr lang="de-DE" sz="18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Überprüfung der neuen Konzepte</a:t>
            </a:r>
          </a:p>
          <a:p>
            <a:pPr marL="0" indent="0"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Ansatzpunkte für Verbesserungen finden</a:t>
            </a:r>
          </a:p>
          <a:p>
            <a:pPr marL="0" indent="0">
              <a:buNone/>
            </a:pP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4" name="Inhaltsplatzhalter 3">
            <a:extLst>
              <a:ext uri="{FF2B5EF4-FFF2-40B4-BE49-F238E27FC236}">
                <a16:creationId xmlns:a16="http://schemas.microsoft.com/office/drawing/2014/main" id="{504057E2-1114-DB68-1973-5A768FBD35AA}"/>
              </a:ext>
            </a:extLst>
          </p:cNvPr>
          <p:cNvSpPr txBox="1">
            <a:spLocks/>
          </p:cNvSpPr>
          <p:nvPr/>
        </p:nvSpPr>
        <p:spPr bwMode="gray">
          <a:xfrm>
            <a:off x="9428908" y="2592000"/>
            <a:ext cx="1800000" cy="2961075"/>
          </a:xfrm>
          <a:prstGeom prst="rect">
            <a:avLst/>
          </a:prstGeom>
          <a:solidFill>
            <a:srgbClr val="E6EBF1"/>
          </a:solidFill>
        </p:spPr>
        <p:txBody>
          <a:bodyPr vert="horz" lIns="180000" tIns="540000" rIns="180000" bIns="180000" rtlCol="0">
            <a:noAutofit/>
          </a:bodyPr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sz="1800" b="1" dirty="0">
                <a:solidFill>
                  <a:schemeClr val="tx2"/>
                </a:solidFill>
                <a:latin typeface="+mj-lt"/>
              </a:rPr>
              <a:t>Home-</a:t>
            </a:r>
            <a:br>
              <a:rPr lang="de-DE" sz="1800" b="1" dirty="0">
                <a:solidFill>
                  <a:schemeClr val="tx2"/>
                </a:solidFill>
                <a:latin typeface="+mj-lt"/>
              </a:rPr>
            </a:br>
            <a:r>
              <a:rPr lang="de-DE" sz="1800" b="1" dirty="0">
                <a:solidFill>
                  <a:schemeClr val="tx2"/>
                </a:solidFill>
                <a:latin typeface="+mj-lt"/>
              </a:rPr>
              <a:t>coming</a:t>
            </a:r>
            <a:endParaRPr lang="de-DE" sz="18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Heimkehr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Ausarbeitung Mini-Business-Cases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Präsentation der Endergebnisse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DBFAFC22-677B-C0AA-9D3C-5B30B219BC9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0000" y="1989000"/>
            <a:ext cx="846001" cy="846000"/>
            <a:chOff x="1764185" y="1602000"/>
            <a:chExt cx="847424" cy="847422"/>
          </a:xfrm>
        </p:grpSpPr>
        <p:sp>
          <p:nvSpPr>
            <p:cNvPr id="52" name="Oval 7">
              <a:extLst>
                <a:ext uri="{FF2B5EF4-FFF2-40B4-BE49-F238E27FC236}">
                  <a16:creationId xmlns:a16="http://schemas.microsoft.com/office/drawing/2014/main" id="{18218F2E-3629-3747-54D8-1F6720C967C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64185" y="1602000"/>
              <a:ext cx="847424" cy="847422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3" name="Oval 4">
              <a:extLst>
                <a:ext uri="{FF2B5EF4-FFF2-40B4-BE49-F238E27FC236}">
                  <a16:creationId xmlns:a16="http://schemas.microsoft.com/office/drawing/2014/main" id="{0A13F110-5D2B-D864-BFC4-7B3D16973ED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7695" y="1685511"/>
              <a:ext cx="680404" cy="6804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B071BEBD-FF9F-9F2F-F4DF-FB3F87B2E28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164200" y="1989000"/>
            <a:ext cx="846001" cy="846000"/>
            <a:chOff x="1764185" y="1602000"/>
            <a:chExt cx="847424" cy="847422"/>
          </a:xfrm>
        </p:grpSpPr>
        <p:sp>
          <p:nvSpPr>
            <p:cNvPr id="59" name="Oval 7">
              <a:extLst>
                <a:ext uri="{FF2B5EF4-FFF2-40B4-BE49-F238E27FC236}">
                  <a16:creationId xmlns:a16="http://schemas.microsoft.com/office/drawing/2014/main" id="{31014052-E762-9686-9FF3-EDBA100678D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64185" y="1602000"/>
              <a:ext cx="847424" cy="847422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0" name="Oval 4">
              <a:extLst>
                <a:ext uri="{FF2B5EF4-FFF2-40B4-BE49-F238E27FC236}">
                  <a16:creationId xmlns:a16="http://schemas.microsoft.com/office/drawing/2014/main" id="{46AE4A9A-9704-D658-8419-59420A2414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7695" y="1685511"/>
              <a:ext cx="680404" cy="6804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2800" b="1" dirty="0">
                  <a:solidFill>
                    <a:schemeClr val="bg1"/>
                  </a:solidFill>
                  <a:latin typeface="+mj-lt"/>
                </a:rPr>
                <a:t>03</a:t>
              </a:r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B3F1C465-3819-3203-F178-32494D62932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942100" y="1989000"/>
            <a:ext cx="846001" cy="846000"/>
            <a:chOff x="1764185" y="1602000"/>
            <a:chExt cx="847424" cy="847422"/>
          </a:xfrm>
        </p:grpSpPr>
        <p:sp>
          <p:nvSpPr>
            <p:cNvPr id="56" name="Oval 7">
              <a:extLst>
                <a:ext uri="{FF2B5EF4-FFF2-40B4-BE49-F238E27FC236}">
                  <a16:creationId xmlns:a16="http://schemas.microsoft.com/office/drawing/2014/main" id="{99AA6E42-C52D-B176-670A-01A4998706D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64185" y="1602000"/>
              <a:ext cx="847424" cy="847422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7" name="Oval 4">
              <a:extLst>
                <a:ext uri="{FF2B5EF4-FFF2-40B4-BE49-F238E27FC236}">
                  <a16:creationId xmlns:a16="http://schemas.microsoft.com/office/drawing/2014/main" id="{4C237162-CEBC-E276-DA09-775B0B63804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7695" y="1685511"/>
              <a:ext cx="680404" cy="6804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2800" b="1" dirty="0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56859927-FE01-C118-48A4-4BC262EAFC3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386300" y="1989000"/>
            <a:ext cx="846001" cy="846000"/>
            <a:chOff x="1764185" y="1602000"/>
            <a:chExt cx="847424" cy="847422"/>
          </a:xfrm>
        </p:grpSpPr>
        <p:sp>
          <p:nvSpPr>
            <p:cNvPr id="62" name="Oval 7">
              <a:extLst>
                <a:ext uri="{FF2B5EF4-FFF2-40B4-BE49-F238E27FC236}">
                  <a16:creationId xmlns:a16="http://schemas.microsoft.com/office/drawing/2014/main" id="{9835223F-8C04-00AD-8B17-0C18A194A81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64185" y="1602000"/>
              <a:ext cx="847424" cy="847422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3" name="Oval 4">
              <a:extLst>
                <a:ext uri="{FF2B5EF4-FFF2-40B4-BE49-F238E27FC236}">
                  <a16:creationId xmlns:a16="http://schemas.microsoft.com/office/drawing/2014/main" id="{D72BF288-E16E-5A24-EF74-16CF850F5CD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7695" y="1685511"/>
              <a:ext cx="680404" cy="6804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2800" b="1" dirty="0">
                  <a:solidFill>
                    <a:schemeClr val="bg1"/>
                  </a:solidFill>
                  <a:latin typeface="+mj-lt"/>
                </a:rPr>
                <a:t>04</a:t>
              </a: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9E8C7D0A-B4D2-507E-DD42-D27202D5193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608400" y="1989000"/>
            <a:ext cx="846001" cy="846000"/>
            <a:chOff x="1764185" y="1602000"/>
            <a:chExt cx="847424" cy="847422"/>
          </a:xfrm>
        </p:grpSpPr>
        <p:sp>
          <p:nvSpPr>
            <p:cNvPr id="65" name="Oval 7">
              <a:extLst>
                <a:ext uri="{FF2B5EF4-FFF2-40B4-BE49-F238E27FC236}">
                  <a16:creationId xmlns:a16="http://schemas.microsoft.com/office/drawing/2014/main" id="{3C42F6E6-F8F1-0BF6-42C9-15F9FCDC95D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764185" y="1602000"/>
              <a:ext cx="847424" cy="847422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65000"/>
                </a:schemeClr>
              </a:solidFill>
              <a:prstDash val="sysDot"/>
              <a:round/>
            </a:ln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4">
              <a:extLst>
                <a:ext uri="{FF2B5EF4-FFF2-40B4-BE49-F238E27FC236}">
                  <a16:creationId xmlns:a16="http://schemas.microsoft.com/office/drawing/2014/main" id="{0BDC119F-BCE5-FE9A-912E-CA2581AF356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1847695" y="1685511"/>
              <a:ext cx="680404" cy="680400"/>
            </a:xfrm>
            <a:custGeom>
              <a:avLst/>
              <a:gdLst>
                <a:gd name="connsiteX0" fmla="*/ 856647 w 856647"/>
                <a:gd name="connsiteY0" fmla="*/ 428324 h 856647"/>
                <a:gd name="connsiteX1" fmla="*/ 428324 w 856647"/>
                <a:gd name="connsiteY1" fmla="*/ 856647 h 856647"/>
                <a:gd name="connsiteX2" fmla="*/ 0 w 856647"/>
                <a:gd name="connsiteY2" fmla="*/ 428324 h 856647"/>
                <a:gd name="connsiteX3" fmla="*/ 428324 w 856647"/>
                <a:gd name="connsiteY3" fmla="*/ 0 h 856647"/>
                <a:gd name="connsiteX4" fmla="*/ 856647 w 856647"/>
                <a:gd name="connsiteY4" fmla="*/ 428324 h 856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6647" h="856647">
                  <a:moveTo>
                    <a:pt x="856647" y="428324"/>
                  </a:moveTo>
                  <a:cubicBezTo>
                    <a:pt x="856647" y="664880"/>
                    <a:pt x="664880" y="856647"/>
                    <a:pt x="428324" y="856647"/>
                  </a:cubicBezTo>
                  <a:cubicBezTo>
                    <a:pt x="191767" y="856647"/>
                    <a:pt x="0" y="664880"/>
                    <a:pt x="0" y="428324"/>
                  </a:cubicBezTo>
                  <a:cubicBezTo>
                    <a:pt x="0" y="191767"/>
                    <a:pt x="191767" y="0"/>
                    <a:pt x="428324" y="0"/>
                  </a:cubicBezTo>
                  <a:cubicBezTo>
                    <a:pt x="664880" y="0"/>
                    <a:pt x="856647" y="191767"/>
                    <a:pt x="856647" y="4283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rnd">
              <a:noFill/>
              <a:prstDash val="sysDot"/>
              <a:round/>
            </a:ln>
          </p:spPr>
          <p:txBody>
            <a:bodyPr lIns="0" tIns="0" rIns="0" bIns="0" rtlCol="0" anchor="ctr"/>
            <a:lstStyle/>
            <a:p>
              <a:pPr algn="ctr"/>
              <a:r>
                <a:rPr lang="de-DE" sz="2800" b="1" dirty="0">
                  <a:solidFill>
                    <a:schemeClr val="bg1"/>
                  </a:solidFill>
                  <a:latin typeface="+mj-lt"/>
                </a:rPr>
                <a:t>05</a:t>
              </a:r>
            </a:p>
          </p:txBody>
        </p:sp>
      </p:grpSp>
      <p:cxnSp>
        <p:nvCxnSpPr>
          <p:cNvPr id="97" name="Gerader Verbinder 96">
            <a:extLst>
              <a:ext uri="{FF2B5EF4-FFF2-40B4-BE49-F238E27FC236}">
                <a16:creationId xmlns:a16="http://schemas.microsoft.com/office/drawing/2014/main" id="{66BC02A3-D82F-1820-3789-FF51DC57397E}"/>
              </a:ext>
            </a:extLst>
          </p:cNvPr>
          <p:cNvCxnSpPr>
            <a:cxnSpLocks/>
          </p:cNvCxnSpPr>
          <p:nvPr/>
        </p:nvCxnSpPr>
        <p:spPr bwMode="gray">
          <a:xfrm>
            <a:off x="1800070" y="2412000"/>
            <a:ext cx="5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>
            <a:extLst>
              <a:ext uri="{FF2B5EF4-FFF2-40B4-BE49-F238E27FC236}">
                <a16:creationId xmlns:a16="http://schemas.microsoft.com/office/drawing/2014/main" id="{50EC74A4-EED0-3266-0EBD-0A4B145E9126}"/>
              </a:ext>
            </a:extLst>
          </p:cNvPr>
          <p:cNvCxnSpPr>
            <a:cxnSpLocks/>
          </p:cNvCxnSpPr>
          <p:nvPr/>
        </p:nvCxnSpPr>
        <p:spPr bwMode="gray">
          <a:xfrm>
            <a:off x="4022297" y="2412000"/>
            <a:ext cx="5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>
            <a:extLst>
              <a:ext uri="{FF2B5EF4-FFF2-40B4-BE49-F238E27FC236}">
                <a16:creationId xmlns:a16="http://schemas.microsoft.com/office/drawing/2014/main" id="{79987B48-0328-D0FF-78E8-D2DB4BD3D419}"/>
              </a:ext>
            </a:extLst>
          </p:cNvPr>
          <p:cNvCxnSpPr>
            <a:cxnSpLocks/>
          </p:cNvCxnSpPr>
          <p:nvPr/>
        </p:nvCxnSpPr>
        <p:spPr bwMode="gray">
          <a:xfrm>
            <a:off x="6244524" y="2412000"/>
            <a:ext cx="5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>
            <a:extLst>
              <a:ext uri="{FF2B5EF4-FFF2-40B4-BE49-F238E27FC236}">
                <a16:creationId xmlns:a16="http://schemas.microsoft.com/office/drawing/2014/main" id="{999C7B8D-7E9D-BF26-B0CC-D4AB10C30259}"/>
              </a:ext>
            </a:extLst>
          </p:cNvPr>
          <p:cNvCxnSpPr>
            <a:cxnSpLocks/>
          </p:cNvCxnSpPr>
          <p:nvPr/>
        </p:nvCxnSpPr>
        <p:spPr bwMode="gray">
          <a:xfrm>
            <a:off x="8466699" y="2412000"/>
            <a:ext cx="540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BD28C71-F8B2-2B95-EE89-D88649BDB0C8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4" name="Rechteck 3">
              <a:hlinkClick r:id="rId2" action="ppaction://hlinksldjump"/>
              <a:extLst>
                <a:ext uri="{FF2B5EF4-FFF2-40B4-BE49-F238E27FC236}">
                  <a16:creationId xmlns:a16="http://schemas.microsoft.com/office/drawing/2014/main" id="{14DF3D20-8F81-EA98-BE0A-F5E3F29C794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91C05705-BB45-C4F4-3578-FFF5CDF32F7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33D54555-388B-B681-8CFC-1339A7C67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A6E93-18D3-2A77-7D0E-D6C4ECD62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264B5C-CFD3-3773-ABD5-A21BB97B3A7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Disruptive-Innovation-Model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90CCF4-E861-9CA0-D2C5-5EDCB3E1A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Bahnbrechende Innovationen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34BCABD3-9045-84EE-1107-1625251AC8D3}"/>
              </a:ext>
            </a:extLst>
          </p:cNvPr>
          <p:cNvSpPr txBox="1">
            <a:spLocks/>
          </p:cNvSpPr>
          <p:nvPr/>
        </p:nvSpPr>
        <p:spPr bwMode="gray">
          <a:xfrm>
            <a:off x="7947435" y="0"/>
            <a:ext cx="4244565" cy="68580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vert="horz" lIns="540000" tIns="2592000" rIns="540000" bIns="1080000" rtlCol="0">
            <a:noAutofit/>
          </a:bodyPr>
          <a:lstStyle>
            <a:lvl1pPr marL="0" indent="0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2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10081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70117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30153" indent="0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2"/>
                </a:solidFill>
              </a:rPr>
              <a:t>Das Disruptive-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Innovation-Modell</a:t>
            </a:r>
          </a:p>
          <a:p>
            <a:pPr lvl="1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beschreibt, wie neue Technologien bestehende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Märkte durchdringen und </a:t>
            </a:r>
            <a:b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sich dann rasant verbessern. </a:t>
            </a:r>
          </a:p>
          <a:p>
            <a:pPr lvl="1"/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 ihrem abrupten Erfolg verdrängen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sie schließlich etablierte Marktführer,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indem sie die Bedürfnisse der Hauptzielgruppe erfüllen.</a:t>
            </a:r>
          </a:p>
        </p:txBody>
      </p:sp>
      <p:sp>
        <p:nvSpPr>
          <p:cNvPr id="51" name="Grafik 49">
            <a:extLst>
              <a:ext uri="{FF2B5EF4-FFF2-40B4-BE49-F238E27FC236}">
                <a16:creationId xmlns:a16="http://schemas.microsoft.com/office/drawing/2014/main" id="{F465DFE7-945F-D91B-0F7F-DC89D448A103}"/>
              </a:ext>
            </a:extLst>
          </p:cNvPr>
          <p:cNvSpPr/>
          <p:nvPr/>
        </p:nvSpPr>
        <p:spPr bwMode="gray">
          <a:xfrm>
            <a:off x="1080000" y="1871999"/>
            <a:ext cx="3891930" cy="3578401"/>
          </a:xfrm>
          <a:custGeom>
            <a:avLst/>
            <a:gdLst>
              <a:gd name="connsiteX0" fmla="*/ 0 w 2867024"/>
              <a:gd name="connsiteY0" fmla="*/ 2457450 h 2457450"/>
              <a:gd name="connsiteX1" fmla="*/ 2867025 w 2867024"/>
              <a:gd name="connsiteY1" fmla="*/ 0 h 2457450"/>
              <a:gd name="connsiteX0" fmla="*/ 0 w 2867025"/>
              <a:gd name="connsiteY0" fmla="*/ 2457450 h 2457450"/>
              <a:gd name="connsiteX1" fmla="*/ 2867025 w 2867025"/>
              <a:gd name="connsiteY1" fmla="*/ 0 h 2457450"/>
              <a:gd name="connsiteX0" fmla="*/ 0 w 2867025"/>
              <a:gd name="connsiteY0" fmla="*/ 2457450 h 2457450"/>
              <a:gd name="connsiteX1" fmla="*/ 2867025 w 2867025"/>
              <a:gd name="connsiteY1" fmla="*/ 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67025" h="2457450">
                <a:moveTo>
                  <a:pt x="0" y="2457450"/>
                </a:moveTo>
                <a:cubicBezTo>
                  <a:pt x="1682810" y="1652650"/>
                  <a:pt x="2233960" y="1220375"/>
                  <a:pt x="2867025" y="0"/>
                </a:cubicBezTo>
              </a:path>
            </a:pathLst>
          </a:custGeom>
          <a:noFill/>
          <a:ln w="19050" cap="rnd">
            <a:solidFill>
              <a:schemeClr val="accent3"/>
            </a:solidFill>
            <a:prstDash val="sysDot"/>
            <a:miter/>
            <a:tailEnd type="arrow"/>
          </a:ln>
        </p:spPr>
        <p:txBody>
          <a:bodyPr rtlCol="0" anchor="ctr"/>
          <a:lstStyle/>
          <a:p>
            <a:endParaRPr lang="de-DE" dirty="0"/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128BA949-4EEE-1E16-BE19-C36DF7AC17F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647931" y="2196000"/>
            <a:ext cx="216000" cy="216000"/>
            <a:chOff x="2772000" y="3553200"/>
            <a:chExt cx="216000" cy="216000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1D7C3ECD-F093-E65A-E42E-695C823419B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2000" y="3553200"/>
              <a:ext cx="216000" cy="216000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16C4F237-2EB4-F72A-5FAF-2BBEEE4EFC8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808000" y="3589200"/>
              <a:ext cx="144000" cy="144000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</p:grp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BF14C394-CEE1-590A-A27A-5209857B01DE}"/>
              </a:ext>
            </a:extLst>
          </p:cNvPr>
          <p:cNvCxnSpPr>
            <a:cxnSpLocks/>
          </p:cNvCxnSpPr>
          <p:nvPr/>
        </p:nvCxnSpPr>
        <p:spPr bwMode="gray">
          <a:xfrm flipV="1">
            <a:off x="1080000" y="4687200"/>
            <a:ext cx="4680000" cy="581709"/>
          </a:xfrm>
          <a:prstGeom prst="line">
            <a:avLst/>
          </a:prstGeom>
          <a:ln w="12700" cap="rnd">
            <a:solidFill>
              <a:schemeClr val="tx2">
                <a:lumMod val="40000"/>
                <a:lumOff val="60000"/>
              </a:schemeClr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182B0F02-D9A1-76BD-28FB-C66F1C58A858}"/>
              </a:ext>
            </a:extLst>
          </p:cNvPr>
          <p:cNvSpPr txBox="1"/>
          <p:nvPr/>
        </p:nvSpPr>
        <p:spPr bwMode="gray">
          <a:xfrm>
            <a:off x="5939999" y="4651200"/>
            <a:ext cx="1080000" cy="33370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Niedrige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Qualitätsnutzung</a:t>
            </a:r>
          </a:p>
        </p:txBody>
      </p: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88D6E585-D97F-AF65-E582-491CC8B9246A}"/>
              </a:ext>
            </a:extLst>
          </p:cNvPr>
          <p:cNvCxnSpPr>
            <a:cxnSpLocks/>
          </p:cNvCxnSpPr>
          <p:nvPr/>
        </p:nvCxnSpPr>
        <p:spPr bwMode="gray">
          <a:xfrm flipV="1">
            <a:off x="1080000" y="3787200"/>
            <a:ext cx="4320000" cy="134844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feld 65">
            <a:extLst>
              <a:ext uri="{FF2B5EF4-FFF2-40B4-BE49-F238E27FC236}">
                <a16:creationId xmlns:a16="http://schemas.microsoft.com/office/drawing/2014/main" id="{4E050C2C-FF85-F84D-ED0D-D105222EB6C8}"/>
              </a:ext>
            </a:extLst>
          </p:cNvPr>
          <p:cNvSpPr txBox="1"/>
          <p:nvPr/>
        </p:nvSpPr>
        <p:spPr bwMode="gray">
          <a:xfrm>
            <a:off x="5580000" y="3751200"/>
            <a:ext cx="1080000" cy="33370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Mittlere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Qualitätsnutzung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2900C304-28B9-3495-3F9E-024D7EB7EEC4}"/>
              </a:ext>
            </a:extLst>
          </p:cNvPr>
          <p:cNvCxnSpPr>
            <a:cxnSpLocks/>
          </p:cNvCxnSpPr>
          <p:nvPr/>
        </p:nvCxnSpPr>
        <p:spPr bwMode="gray">
          <a:xfrm flipV="1">
            <a:off x="1079999" y="3096000"/>
            <a:ext cx="4680000" cy="930934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69BD2A9A-A127-8D81-0370-BD36DC396665}"/>
              </a:ext>
            </a:extLst>
          </p:cNvPr>
          <p:cNvSpPr txBox="1"/>
          <p:nvPr/>
        </p:nvSpPr>
        <p:spPr bwMode="gray">
          <a:xfrm>
            <a:off x="5939999" y="3060000"/>
            <a:ext cx="1080000" cy="33370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ct val="110000"/>
              </a:lnSpc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Hochwertige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Nutzung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33A895D3-BBA3-C3B1-A452-2E6C99124BD8}"/>
              </a:ext>
            </a:extLst>
          </p:cNvPr>
          <p:cNvCxnSpPr>
            <a:cxnSpLocks/>
          </p:cNvCxnSpPr>
          <p:nvPr/>
        </p:nvCxnSpPr>
        <p:spPr bwMode="gray">
          <a:xfrm flipV="1">
            <a:off x="1079999" y="2556000"/>
            <a:ext cx="4680000" cy="930934"/>
          </a:xfrm>
          <a:prstGeom prst="line">
            <a:avLst/>
          </a:prstGeom>
          <a:ln w="127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67">
            <a:extLst>
              <a:ext uri="{FF2B5EF4-FFF2-40B4-BE49-F238E27FC236}">
                <a16:creationId xmlns:a16="http://schemas.microsoft.com/office/drawing/2014/main" id="{722E8B69-AF35-445E-19CA-D9345A93954E}"/>
              </a:ext>
            </a:extLst>
          </p:cNvPr>
          <p:cNvSpPr txBox="1"/>
          <p:nvPr/>
        </p:nvSpPr>
        <p:spPr bwMode="gray">
          <a:xfrm>
            <a:off x="5939999" y="2520000"/>
            <a:ext cx="1080000" cy="33370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Anspruchsvollste </a:t>
            </a:r>
            <a:b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Nutzung</a:t>
            </a: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C7F11708-60E5-5100-B6D9-1674E12C7D3A}"/>
              </a:ext>
            </a:extLst>
          </p:cNvPr>
          <p:cNvSpPr txBox="1"/>
          <p:nvPr/>
        </p:nvSpPr>
        <p:spPr bwMode="gray">
          <a:xfrm>
            <a:off x="3459600" y="2126446"/>
            <a:ext cx="1080000" cy="3551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</a:pPr>
            <a:r>
              <a:rPr lang="de-DE" sz="1200" b="1" dirty="0">
                <a:solidFill>
                  <a:schemeClr val="tx2"/>
                </a:solidFill>
                <a:latin typeface="+mj-lt"/>
              </a:rPr>
              <a:t>Disruptive Technologie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F422A6E-E03B-053A-0B66-C54C31A748C0}"/>
              </a:ext>
            </a:extLst>
          </p:cNvPr>
          <p:cNvGrpSpPr>
            <a:grpSpLocks noChangeAspect="1"/>
          </p:cNvGrpSpPr>
          <p:nvPr/>
        </p:nvGrpSpPr>
        <p:grpSpPr>
          <a:xfrm>
            <a:off x="8488799" y="1511999"/>
            <a:ext cx="847424" cy="847422"/>
            <a:chOff x="8488799" y="1511999"/>
            <a:chExt cx="847424" cy="847422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8FE2360D-7154-90D5-DD01-BC51E198F86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488799" y="1511999"/>
              <a:ext cx="847424" cy="847422"/>
              <a:chOff x="7075896" y="2233365"/>
              <a:chExt cx="719172" cy="719170"/>
            </a:xfrm>
          </p:grpSpPr>
          <p:sp>
            <p:nvSpPr>
              <p:cNvPr id="18" name="Oval 2">
                <a:extLst>
                  <a:ext uri="{FF2B5EF4-FFF2-40B4-BE49-F238E27FC236}">
                    <a16:creationId xmlns:a16="http://schemas.microsoft.com/office/drawing/2014/main" id="{6FCE2F03-369D-6545-6277-662D5223B7B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6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9" name="Oval 2">
                <a:extLst>
                  <a:ext uri="{FF2B5EF4-FFF2-40B4-BE49-F238E27FC236}">
                    <a16:creationId xmlns:a16="http://schemas.microsoft.com/office/drawing/2014/main" id="{D7B0F3EB-A644-8C4C-CEA9-669DA129AEB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9" name="ICON">
              <a:extLst>
                <a:ext uri="{FF2B5EF4-FFF2-40B4-BE49-F238E27FC236}">
                  <a16:creationId xmlns:a16="http://schemas.microsoft.com/office/drawing/2014/main" id="{D23627D0-DFDF-BDF6-B3E0-26F0D329B17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723002" y="1731900"/>
              <a:ext cx="379019" cy="360000"/>
              <a:chOff x="8034706" y="5244737"/>
              <a:chExt cx="721234" cy="685042"/>
            </a:xfrm>
            <a:noFill/>
          </p:grpSpPr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3BB1D254-586F-AD25-534A-AFE57930B9AF}"/>
                  </a:ext>
                </a:extLst>
              </p:cNvPr>
              <p:cNvSpPr/>
              <p:nvPr/>
            </p:nvSpPr>
            <p:spPr bwMode="gray">
              <a:xfrm>
                <a:off x="8433888" y="5645937"/>
                <a:ext cx="322052" cy="283842"/>
              </a:xfrm>
              <a:custGeom>
                <a:avLst/>
                <a:gdLst>
                  <a:gd name="connsiteX0" fmla="*/ 45033 w 322051"/>
                  <a:gd name="connsiteY0" fmla="*/ 152565 h 283842"/>
                  <a:gd name="connsiteX1" fmla="*/ 12282 w 322051"/>
                  <a:gd name="connsiteY1" fmla="*/ 100164 h 283842"/>
                  <a:gd name="connsiteX2" fmla="*/ 12282 w 322051"/>
                  <a:gd name="connsiteY2" fmla="*/ 100164 h 283842"/>
                  <a:gd name="connsiteX3" fmla="*/ 47762 w 322051"/>
                  <a:gd name="connsiteY3" fmla="*/ 12282 h 283842"/>
                  <a:gd name="connsiteX4" fmla="*/ 82697 w 322051"/>
                  <a:gd name="connsiteY4" fmla="*/ 51037 h 283842"/>
                  <a:gd name="connsiteX5" fmla="*/ 96888 w 322051"/>
                  <a:gd name="connsiteY5" fmla="*/ 129640 h 283842"/>
                  <a:gd name="connsiteX6" fmla="*/ 64137 w 322051"/>
                  <a:gd name="connsiteY6" fmla="*/ 197325 h 283842"/>
                  <a:gd name="connsiteX7" fmla="*/ 109443 w 322051"/>
                  <a:gd name="connsiteY7" fmla="*/ 272652 h 283842"/>
                  <a:gd name="connsiteX8" fmla="*/ 110535 w 322051"/>
                  <a:gd name="connsiteY8" fmla="*/ 272652 h 283842"/>
                  <a:gd name="connsiteX9" fmla="*/ 250273 w 322051"/>
                  <a:gd name="connsiteY9" fmla="*/ 272652 h 283842"/>
                  <a:gd name="connsiteX10" fmla="*/ 311954 w 322051"/>
                  <a:gd name="connsiteY10" fmla="*/ 217521 h 283842"/>
                  <a:gd name="connsiteX11" fmla="*/ 267194 w 322051"/>
                  <a:gd name="connsiteY11" fmla="*/ 154203 h 283842"/>
                  <a:gd name="connsiteX12" fmla="*/ 267740 w 322051"/>
                  <a:gd name="connsiteY12" fmla="*/ 149290 h 283842"/>
                  <a:gd name="connsiteX13" fmla="*/ 230622 w 322051"/>
                  <a:gd name="connsiteY13" fmla="*/ 112172 h 283842"/>
                  <a:gd name="connsiteX14" fmla="*/ 221342 w 322051"/>
                  <a:gd name="connsiteY14" fmla="*/ 113264 h 283842"/>
                  <a:gd name="connsiteX15" fmla="*/ 221342 w 322051"/>
                  <a:gd name="connsiteY15" fmla="*/ 112718 h 283842"/>
                  <a:gd name="connsiteX16" fmla="*/ 184771 w 322051"/>
                  <a:gd name="connsiteY16" fmla="*/ 76146 h 283842"/>
                  <a:gd name="connsiteX17" fmla="*/ 157478 w 322051"/>
                  <a:gd name="connsiteY17" fmla="*/ 88701 h 2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2051" h="283842">
                    <a:moveTo>
                      <a:pt x="45033" y="152565"/>
                    </a:moveTo>
                    <a:cubicBezTo>
                      <a:pt x="47762" y="129640"/>
                      <a:pt x="34116" y="107806"/>
                      <a:pt x="12282" y="100164"/>
                    </a:cubicBezTo>
                    <a:cubicBezTo>
                      <a:pt x="12282" y="100164"/>
                      <a:pt x="12282" y="100164"/>
                      <a:pt x="12282" y="100164"/>
                    </a:cubicBezTo>
                    <a:lnTo>
                      <a:pt x="47762" y="12282"/>
                    </a:lnTo>
                    <a:lnTo>
                      <a:pt x="82697" y="51037"/>
                    </a:lnTo>
                    <a:cubicBezTo>
                      <a:pt x="101801" y="72325"/>
                      <a:pt x="107260" y="102893"/>
                      <a:pt x="96888" y="129640"/>
                    </a:cubicBezTo>
                    <a:lnTo>
                      <a:pt x="64137" y="197325"/>
                    </a:lnTo>
                    <a:cubicBezTo>
                      <a:pt x="47762" y="231168"/>
                      <a:pt x="71233" y="272107"/>
                      <a:pt x="109443" y="272652"/>
                    </a:cubicBezTo>
                    <a:cubicBezTo>
                      <a:pt x="109989" y="272652"/>
                      <a:pt x="109989" y="272652"/>
                      <a:pt x="110535" y="272652"/>
                    </a:cubicBezTo>
                    <a:lnTo>
                      <a:pt x="250273" y="272652"/>
                    </a:lnTo>
                    <a:cubicBezTo>
                      <a:pt x="281932" y="272652"/>
                      <a:pt x="309770" y="249181"/>
                      <a:pt x="311954" y="217521"/>
                    </a:cubicBezTo>
                    <a:cubicBezTo>
                      <a:pt x="314137" y="187500"/>
                      <a:pt x="294486" y="161845"/>
                      <a:pt x="267194" y="154203"/>
                    </a:cubicBezTo>
                    <a:cubicBezTo>
                      <a:pt x="267194" y="152565"/>
                      <a:pt x="267740" y="150928"/>
                      <a:pt x="267740" y="149290"/>
                    </a:cubicBezTo>
                    <a:cubicBezTo>
                      <a:pt x="267740" y="129094"/>
                      <a:pt x="251364" y="112172"/>
                      <a:pt x="230622" y="112172"/>
                    </a:cubicBezTo>
                    <a:cubicBezTo>
                      <a:pt x="227347" y="112172"/>
                      <a:pt x="224072" y="112718"/>
                      <a:pt x="221342" y="113264"/>
                    </a:cubicBezTo>
                    <a:cubicBezTo>
                      <a:pt x="221342" y="113264"/>
                      <a:pt x="221342" y="112718"/>
                      <a:pt x="221342" y="112718"/>
                    </a:cubicBezTo>
                    <a:cubicBezTo>
                      <a:pt x="221342" y="92522"/>
                      <a:pt x="204967" y="76146"/>
                      <a:pt x="184771" y="76146"/>
                    </a:cubicBezTo>
                    <a:cubicBezTo>
                      <a:pt x="173854" y="76146"/>
                      <a:pt x="164028" y="81059"/>
                      <a:pt x="157478" y="8870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4A1471AE-28AD-5D23-9933-E1906BE16A98}"/>
                  </a:ext>
                </a:extLst>
              </p:cNvPr>
              <p:cNvSpPr/>
              <p:nvPr/>
            </p:nvSpPr>
            <p:spPr bwMode="gray">
              <a:xfrm>
                <a:off x="8313255" y="5340807"/>
                <a:ext cx="163755" cy="32751"/>
              </a:xfrm>
              <a:custGeom>
                <a:avLst/>
                <a:gdLst>
                  <a:gd name="connsiteX0" fmla="*/ 154203 w 163755"/>
                  <a:gd name="connsiteY0" fmla="*/ 12282 h 32751"/>
                  <a:gd name="connsiteX1" fmla="*/ 83242 w 163755"/>
                  <a:gd name="connsiteY1" fmla="*/ 23199 h 32751"/>
                  <a:gd name="connsiteX2" fmla="*/ 12282 w 163755"/>
                  <a:gd name="connsiteY2" fmla="*/ 12282 h 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3755" h="32751">
                    <a:moveTo>
                      <a:pt x="154203" y="12282"/>
                    </a:moveTo>
                    <a:cubicBezTo>
                      <a:pt x="154203" y="12282"/>
                      <a:pt x="128548" y="23199"/>
                      <a:pt x="83242" y="23199"/>
                    </a:cubicBezTo>
                    <a:cubicBezTo>
                      <a:pt x="37937" y="23199"/>
                      <a:pt x="12282" y="12282"/>
                      <a:pt x="12282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719E227F-1B73-5F95-5956-3A2431ADA7E1}"/>
                  </a:ext>
                </a:extLst>
              </p:cNvPr>
              <p:cNvSpPr/>
              <p:nvPr/>
            </p:nvSpPr>
            <p:spPr bwMode="gray">
              <a:xfrm>
                <a:off x="8338910" y="5435785"/>
                <a:ext cx="114629" cy="114629"/>
              </a:xfrm>
              <a:custGeom>
                <a:avLst/>
                <a:gdLst>
                  <a:gd name="connsiteX0" fmla="*/ 102893 w 114628"/>
                  <a:gd name="connsiteY0" fmla="*/ 57587 h 114628"/>
                  <a:gd name="connsiteX1" fmla="*/ 57587 w 114628"/>
                  <a:gd name="connsiteY1" fmla="*/ 12282 h 114628"/>
                  <a:gd name="connsiteX2" fmla="*/ 12282 w 114628"/>
                  <a:gd name="connsiteY2" fmla="*/ 57587 h 114628"/>
                  <a:gd name="connsiteX3" fmla="*/ 57587 w 114628"/>
                  <a:gd name="connsiteY3" fmla="*/ 102893 h 114628"/>
                  <a:gd name="connsiteX4" fmla="*/ 102893 w 114628"/>
                  <a:gd name="connsiteY4" fmla="*/ 57587 h 114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628" h="114628">
                    <a:moveTo>
                      <a:pt x="102893" y="57587"/>
                    </a:moveTo>
                    <a:cubicBezTo>
                      <a:pt x="102893" y="32478"/>
                      <a:pt x="82696" y="12282"/>
                      <a:pt x="57587" y="12282"/>
                    </a:cubicBezTo>
                    <a:cubicBezTo>
                      <a:pt x="32478" y="12282"/>
                      <a:pt x="12282" y="32478"/>
                      <a:pt x="12282" y="57587"/>
                    </a:cubicBezTo>
                    <a:cubicBezTo>
                      <a:pt x="12282" y="82696"/>
                      <a:pt x="32478" y="102893"/>
                      <a:pt x="57587" y="102893"/>
                    </a:cubicBezTo>
                    <a:cubicBezTo>
                      <a:pt x="82696" y="102893"/>
                      <a:pt x="102893" y="82696"/>
                      <a:pt x="102893" y="57587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B15AAA71-ED55-BCA6-2620-A67FAC418592}"/>
                  </a:ext>
                </a:extLst>
              </p:cNvPr>
              <p:cNvSpPr/>
              <p:nvPr/>
            </p:nvSpPr>
            <p:spPr bwMode="gray">
              <a:xfrm>
                <a:off x="8353624" y="5763841"/>
                <a:ext cx="81878" cy="163755"/>
              </a:xfrm>
              <a:custGeom>
                <a:avLst/>
                <a:gdLst>
                  <a:gd name="connsiteX0" fmla="*/ 12306 w 81877"/>
                  <a:gd name="connsiteY0" fmla="*/ 12282 h 163755"/>
                  <a:gd name="connsiteX1" fmla="*/ 42873 w 81877"/>
                  <a:gd name="connsiteY1" fmla="*/ 154749 h 163755"/>
                  <a:gd name="connsiteX2" fmla="*/ 73441 w 81877"/>
                  <a:gd name="connsiteY2" fmla="*/ 12282 h 1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877" h="163755">
                    <a:moveTo>
                      <a:pt x="12306" y="12282"/>
                    </a:moveTo>
                    <a:cubicBezTo>
                      <a:pt x="11760" y="47216"/>
                      <a:pt x="20493" y="93613"/>
                      <a:pt x="42873" y="154749"/>
                    </a:cubicBezTo>
                    <a:cubicBezTo>
                      <a:pt x="65253" y="93613"/>
                      <a:pt x="73987" y="46670"/>
                      <a:pt x="73441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5" name="Freihandform: Form 84">
                <a:extLst>
                  <a:ext uri="{FF2B5EF4-FFF2-40B4-BE49-F238E27FC236}">
                    <a16:creationId xmlns:a16="http://schemas.microsoft.com/office/drawing/2014/main" id="{08980BCC-5CC7-3A1F-31F0-851760E77F70}"/>
                  </a:ext>
                </a:extLst>
              </p:cNvPr>
              <p:cNvSpPr/>
              <p:nvPr/>
            </p:nvSpPr>
            <p:spPr bwMode="gray">
              <a:xfrm>
                <a:off x="8034706" y="5645937"/>
                <a:ext cx="322052" cy="283842"/>
              </a:xfrm>
              <a:custGeom>
                <a:avLst/>
                <a:gdLst>
                  <a:gd name="connsiteX0" fmla="*/ 279368 w 322051"/>
                  <a:gd name="connsiteY0" fmla="*/ 152565 h 283842"/>
                  <a:gd name="connsiteX1" fmla="*/ 312119 w 322051"/>
                  <a:gd name="connsiteY1" fmla="*/ 100164 h 283842"/>
                  <a:gd name="connsiteX2" fmla="*/ 312119 w 322051"/>
                  <a:gd name="connsiteY2" fmla="*/ 100164 h 283842"/>
                  <a:gd name="connsiteX3" fmla="*/ 276639 w 322051"/>
                  <a:gd name="connsiteY3" fmla="*/ 12282 h 283842"/>
                  <a:gd name="connsiteX4" fmla="*/ 241704 w 322051"/>
                  <a:gd name="connsiteY4" fmla="*/ 51037 h 283842"/>
                  <a:gd name="connsiteX5" fmla="*/ 227512 w 322051"/>
                  <a:gd name="connsiteY5" fmla="*/ 129640 h 283842"/>
                  <a:gd name="connsiteX6" fmla="*/ 260263 w 322051"/>
                  <a:gd name="connsiteY6" fmla="*/ 197325 h 283842"/>
                  <a:gd name="connsiteX7" fmla="*/ 214958 w 322051"/>
                  <a:gd name="connsiteY7" fmla="*/ 272652 h 283842"/>
                  <a:gd name="connsiteX8" fmla="*/ 213866 w 322051"/>
                  <a:gd name="connsiteY8" fmla="*/ 272652 h 283842"/>
                  <a:gd name="connsiteX9" fmla="*/ 74128 w 322051"/>
                  <a:gd name="connsiteY9" fmla="*/ 272652 h 283842"/>
                  <a:gd name="connsiteX10" fmla="*/ 12447 w 322051"/>
                  <a:gd name="connsiteY10" fmla="*/ 217521 h 283842"/>
                  <a:gd name="connsiteX11" fmla="*/ 57207 w 322051"/>
                  <a:gd name="connsiteY11" fmla="*/ 154203 h 283842"/>
                  <a:gd name="connsiteX12" fmla="*/ 56661 w 322051"/>
                  <a:gd name="connsiteY12" fmla="*/ 149290 h 283842"/>
                  <a:gd name="connsiteX13" fmla="*/ 93779 w 322051"/>
                  <a:gd name="connsiteY13" fmla="*/ 112172 h 283842"/>
                  <a:gd name="connsiteX14" fmla="*/ 103058 w 322051"/>
                  <a:gd name="connsiteY14" fmla="*/ 113264 h 283842"/>
                  <a:gd name="connsiteX15" fmla="*/ 103058 w 322051"/>
                  <a:gd name="connsiteY15" fmla="*/ 112718 h 283842"/>
                  <a:gd name="connsiteX16" fmla="*/ 139630 w 322051"/>
                  <a:gd name="connsiteY16" fmla="*/ 76146 h 283842"/>
                  <a:gd name="connsiteX17" fmla="*/ 166923 w 322051"/>
                  <a:gd name="connsiteY17" fmla="*/ 88701 h 28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2051" h="283842">
                    <a:moveTo>
                      <a:pt x="279368" y="152565"/>
                    </a:moveTo>
                    <a:cubicBezTo>
                      <a:pt x="276639" y="129640"/>
                      <a:pt x="290285" y="107806"/>
                      <a:pt x="312119" y="100164"/>
                    </a:cubicBezTo>
                    <a:lnTo>
                      <a:pt x="312119" y="100164"/>
                    </a:lnTo>
                    <a:lnTo>
                      <a:pt x="276639" y="12282"/>
                    </a:lnTo>
                    <a:lnTo>
                      <a:pt x="241704" y="51037"/>
                    </a:lnTo>
                    <a:cubicBezTo>
                      <a:pt x="222600" y="72325"/>
                      <a:pt x="217141" y="102893"/>
                      <a:pt x="227512" y="129640"/>
                    </a:cubicBezTo>
                    <a:lnTo>
                      <a:pt x="260263" y="197325"/>
                    </a:lnTo>
                    <a:cubicBezTo>
                      <a:pt x="276639" y="231168"/>
                      <a:pt x="253167" y="272107"/>
                      <a:pt x="214958" y="272652"/>
                    </a:cubicBezTo>
                    <a:cubicBezTo>
                      <a:pt x="214412" y="272652"/>
                      <a:pt x="214412" y="272652"/>
                      <a:pt x="213866" y="272652"/>
                    </a:cubicBezTo>
                    <a:lnTo>
                      <a:pt x="74128" y="272652"/>
                    </a:lnTo>
                    <a:cubicBezTo>
                      <a:pt x="42469" y="272652"/>
                      <a:pt x="14630" y="249181"/>
                      <a:pt x="12447" y="217521"/>
                    </a:cubicBezTo>
                    <a:cubicBezTo>
                      <a:pt x="10264" y="187500"/>
                      <a:pt x="29915" y="161845"/>
                      <a:pt x="57207" y="154203"/>
                    </a:cubicBezTo>
                    <a:cubicBezTo>
                      <a:pt x="57207" y="152565"/>
                      <a:pt x="56661" y="150928"/>
                      <a:pt x="56661" y="149290"/>
                    </a:cubicBezTo>
                    <a:cubicBezTo>
                      <a:pt x="56661" y="129094"/>
                      <a:pt x="73037" y="112172"/>
                      <a:pt x="93779" y="112172"/>
                    </a:cubicBezTo>
                    <a:cubicBezTo>
                      <a:pt x="97054" y="112172"/>
                      <a:pt x="100329" y="112718"/>
                      <a:pt x="103058" y="113264"/>
                    </a:cubicBezTo>
                    <a:cubicBezTo>
                      <a:pt x="103058" y="113264"/>
                      <a:pt x="103058" y="112718"/>
                      <a:pt x="103058" y="112718"/>
                    </a:cubicBezTo>
                    <a:cubicBezTo>
                      <a:pt x="103058" y="92522"/>
                      <a:pt x="119434" y="76146"/>
                      <a:pt x="139630" y="76146"/>
                    </a:cubicBezTo>
                    <a:cubicBezTo>
                      <a:pt x="150547" y="76146"/>
                      <a:pt x="160373" y="81059"/>
                      <a:pt x="166923" y="8870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6" name="Freihandform: Form 85">
                <a:extLst>
                  <a:ext uri="{FF2B5EF4-FFF2-40B4-BE49-F238E27FC236}">
                    <a16:creationId xmlns:a16="http://schemas.microsoft.com/office/drawing/2014/main" id="{AD0F4085-F0EE-5D6D-FB41-094A9F94FF10}"/>
                  </a:ext>
                </a:extLst>
              </p:cNvPr>
              <p:cNvSpPr/>
              <p:nvPr/>
            </p:nvSpPr>
            <p:spPr bwMode="gray">
              <a:xfrm>
                <a:off x="8271247" y="5244737"/>
                <a:ext cx="245633" cy="425764"/>
              </a:xfrm>
              <a:custGeom>
                <a:avLst/>
                <a:gdLst>
                  <a:gd name="connsiteX0" fmla="*/ 40643 w 245632"/>
                  <a:gd name="connsiteY0" fmla="*/ 413482 h 425763"/>
                  <a:gd name="connsiteX1" fmla="*/ 125250 w 245632"/>
                  <a:gd name="connsiteY1" fmla="*/ 12282 h 425763"/>
                  <a:gd name="connsiteX2" fmla="*/ 209857 w 245632"/>
                  <a:gd name="connsiteY2" fmla="*/ 413482 h 42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5632" h="425763">
                    <a:moveTo>
                      <a:pt x="40643" y="413482"/>
                    </a:moveTo>
                    <a:cubicBezTo>
                      <a:pt x="-55973" y="177129"/>
                      <a:pt x="125250" y="12282"/>
                      <a:pt x="125250" y="12282"/>
                    </a:cubicBezTo>
                    <a:cubicBezTo>
                      <a:pt x="125250" y="12282"/>
                      <a:pt x="307018" y="177129"/>
                      <a:pt x="209857" y="4134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7" name="Freihandform: Form 86">
                <a:extLst>
                  <a:ext uri="{FF2B5EF4-FFF2-40B4-BE49-F238E27FC236}">
                    <a16:creationId xmlns:a16="http://schemas.microsoft.com/office/drawing/2014/main" id="{C11D85F1-BBBE-C293-EBF3-98BAC9504C66}"/>
                  </a:ext>
                </a:extLst>
              </p:cNvPr>
              <p:cNvSpPr/>
              <p:nvPr/>
            </p:nvSpPr>
            <p:spPr bwMode="gray">
              <a:xfrm>
                <a:off x="8353624" y="5763841"/>
                <a:ext cx="81878" cy="163755"/>
              </a:xfrm>
              <a:custGeom>
                <a:avLst/>
                <a:gdLst>
                  <a:gd name="connsiteX0" fmla="*/ 73441 w 81877"/>
                  <a:gd name="connsiteY0" fmla="*/ 12282 h 163755"/>
                  <a:gd name="connsiteX1" fmla="*/ 42873 w 81877"/>
                  <a:gd name="connsiteY1" fmla="*/ 154749 h 163755"/>
                  <a:gd name="connsiteX2" fmla="*/ 12306 w 81877"/>
                  <a:gd name="connsiteY2" fmla="*/ 12282 h 1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1877" h="163755">
                    <a:moveTo>
                      <a:pt x="73441" y="12282"/>
                    </a:moveTo>
                    <a:cubicBezTo>
                      <a:pt x="73987" y="47216"/>
                      <a:pt x="65253" y="93613"/>
                      <a:pt x="42873" y="154749"/>
                    </a:cubicBezTo>
                    <a:cubicBezTo>
                      <a:pt x="20493" y="93613"/>
                      <a:pt x="11760" y="46670"/>
                      <a:pt x="12306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1FA6F6A-B315-C912-839C-B9A23368824E}"/>
              </a:ext>
            </a:extLst>
          </p:cNvPr>
          <p:cNvGrpSpPr>
            <a:grpSpLocks noChangeAspect="1"/>
          </p:cNvGrpSpPr>
          <p:nvPr/>
        </p:nvGrpSpPr>
        <p:grpSpPr>
          <a:xfrm>
            <a:off x="804614" y="1872000"/>
            <a:ext cx="6172186" cy="3852599"/>
            <a:chOff x="804614" y="1872000"/>
            <a:chExt cx="6172186" cy="3852599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A24E43E-9E30-2094-D479-897F2EC4BE61}"/>
                </a:ext>
              </a:extLst>
            </p:cNvPr>
            <p:cNvSpPr txBox="1"/>
            <p:nvPr/>
          </p:nvSpPr>
          <p:spPr bwMode="gray">
            <a:xfrm>
              <a:off x="804614" y="3251632"/>
              <a:ext cx="166199" cy="819135"/>
            </a:xfrm>
            <a:prstGeom prst="rect">
              <a:avLst/>
            </a:prstGeom>
            <a:noFill/>
          </p:spPr>
          <p:txBody>
            <a:bodyPr vert="vert270" wrap="none" lIns="0" tIns="0" rIns="0" bIns="0" rtlCol="0" anchor="b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Performance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BF042D8-6C32-8D37-CE67-24C8AA7B9018}"/>
                </a:ext>
              </a:extLst>
            </p:cNvPr>
            <p:cNvSpPr txBox="1"/>
            <p:nvPr/>
          </p:nvSpPr>
          <p:spPr bwMode="gray">
            <a:xfrm>
              <a:off x="3908527" y="5558400"/>
              <a:ext cx="239746" cy="166199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b="1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Zeit</a:t>
              </a:r>
            </a:p>
          </p:txBody>
        </p:sp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6E7D65C4-35E5-DEA5-7C19-444FFBAC337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1872000"/>
              <a:ext cx="0" cy="357840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headEnd type="arrow" w="med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6A380CF4-3EEF-96E1-267D-3E4151A79FC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080000" y="5450400"/>
              <a:ext cx="5896800" cy="0"/>
            </a:xfrm>
            <a:prstGeom prst="line">
              <a:avLst/>
            </a:prstGeom>
            <a:ln w="12700" cap="rnd">
              <a:solidFill>
                <a:schemeClr val="bg1">
                  <a:lumMod val="65000"/>
                </a:schemeClr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C3D37AA-BD80-68C6-A5DB-613B57969A6F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0" name="Rechteck 9">
              <a:hlinkClick r:id="rId2" action="ppaction://hlinksldjump"/>
              <a:extLst>
                <a:ext uri="{FF2B5EF4-FFF2-40B4-BE49-F238E27FC236}">
                  <a16:creationId xmlns:a16="http://schemas.microsoft.com/office/drawing/2014/main" id="{196B5344-D9F1-0D2E-CBDF-0654CBCBC45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1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9742163F-C8A0-3431-429A-46F8A223248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2151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B3DBA-28FD-5782-9085-85B4B686A58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Blue-Ocean-Methode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82099A-661D-B87C-5D1F-A80890A820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Potenziale in neuen Blue-Ocean-Märkten ausschöpfen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02E17C0-FC38-2D05-7053-BCADB1111B2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75592" y="2941200"/>
            <a:ext cx="1440003" cy="1440000"/>
            <a:chOff x="5375592" y="2941200"/>
            <a:chExt cx="1440003" cy="1440000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41371154-45D5-4F34-B080-413228FD677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375592" y="2941200"/>
              <a:ext cx="1440003" cy="1440000"/>
              <a:chOff x="7075893" y="2233364"/>
              <a:chExt cx="719172" cy="719170"/>
            </a:xfrm>
          </p:grpSpPr>
          <p:sp>
            <p:nvSpPr>
              <p:cNvPr id="52" name="Oval 2">
                <a:extLst>
                  <a:ext uri="{FF2B5EF4-FFF2-40B4-BE49-F238E27FC236}">
                    <a16:creationId xmlns:a16="http://schemas.microsoft.com/office/drawing/2014/main" id="{F9E04EFF-BAFF-AEAC-84E4-273B89381F72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893" y="2233364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>
                      <a:alpha val="50000"/>
                    </a:schemeClr>
                  </a:gs>
                  <a:gs pos="90000">
                    <a:schemeClr val="accent1">
                      <a:lumMod val="75000"/>
                      <a:alpha val="50000"/>
                    </a:schemeClr>
                  </a:gs>
                </a:gsLst>
                <a:lin ang="0" scaled="0"/>
              </a:gra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2">
                <a:extLst>
                  <a:ext uri="{FF2B5EF4-FFF2-40B4-BE49-F238E27FC236}">
                    <a16:creationId xmlns:a16="http://schemas.microsoft.com/office/drawing/2014/main" id="{3CE2323A-F999-2937-8955-A3C5B5BEA35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9" cy="576727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90000">
                    <a:schemeClr val="accent1">
                      <a:lumMod val="75000"/>
                    </a:schemeClr>
                  </a:gs>
                </a:gsLst>
                <a:lin ang="0" scaled="0"/>
              </a:gra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B7CAF527-1146-C08D-03C7-F87DBCDD17E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825593" y="3421368"/>
              <a:ext cx="540000" cy="479664"/>
              <a:chOff x="3752849" y="1347787"/>
              <a:chExt cx="4686300" cy="4162686"/>
            </a:xfrm>
          </p:grpSpPr>
          <p:sp>
            <p:nvSpPr>
              <p:cNvPr id="8" name="Freihandform: Form 7">
                <a:extLst>
                  <a:ext uri="{FF2B5EF4-FFF2-40B4-BE49-F238E27FC236}">
                    <a16:creationId xmlns:a16="http://schemas.microsoft.com/office/drawing/2014/main" id="{5CA111A2-435B-F259-68C8-4C2EE32CB34C}"/>
                  </a:ext>
                </a:extLst>
              </p:cNvPr>
              <p:cNvSpPr/>
              <p:nvPr/>
            </p:nvSpPr>
            <p:spPr bwMode="gray">
              <a:xfrm>
                <a:off x="6000800" y="1440370"/>
                <a:ext cx="2438349" cy="2356675"/>
              </a:xfrm>
              <a:custGeom>
                <a:avLst/>
                <a:gdLst>
                  <a:gd name="connsiteX0" fmla="*/ 1075703 w 2438349"/>
                  <a:gd name="connsiteY0" fmla="*/ 0 h 2356675"/>
                  <a:gd name="connsiteX1" fmla="*/ 1374788 w 2438349"/>
                  <a:gd name="connsiteY1" fmla="*/ 208026 h 2356675"/>
                  <a:gd name="connsiteX2" fmla="*/ 1374788 w 2438349"/>
                  <a:gd name="connsiteY2" fmla="*/ 1369409 h 2356675"/>
                  <a:gd name="connsiteX3" fmla="*/ 541160 w 2438349"/>
                  <a:gd name="connsiteY3" fmla="*/ 1230344 h 2356675"/>
                  <a:gd name="connsiteX4" fmla="*/ 929494 w 2438349"/>
                  <a:gd name="connsiteY4" fmla="*/ 1230344 h 2356675"/>
                  <a:gd name="connsiteX5" fmla="*/ 929494 w 2438349"/>
                  <a:gd name="connsiteY5" fmla="*/ 744855 h 2356675"/>
                  <a:gd name="connsiteX6" fmla="*/ 257124 w 2438349"/>
                  <a:gd name="connsiteY6" fmla="*/ 783050 h 2356675"/>
                  <a:gd name="connsiteX7" fmla="*/ 248171 w 2438349"/>
                  <a:gd name="connsiteY7" fmla="*/ 2040922 h 2356675"/>
                  <a:gd name="connsiteX8" fmla="*/ 1772838 w 2438349"/>
                  <a:gd name="connsiteY8" fmla="*/ 2040922 h 2356675"/>
                  <a:gd name="connsiteX9" fmla="*/ 2438350 w 2438349"/>
                  <a:gd name="connsiteY9" fmla="*/ 1729454 h 235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38349" h="2356675">
                    <a:moveTo>
                      <a:pt x="1075703" y="0"/>
                    </a:moveTo>
                    <a:cubicBezTo>
                      <a:pt x="1184098" y="49530"/>
                      <a:pt x="1285634" y="118872"/>
                      <a:pt x="1374788" y="208026"/>
                    </a:cubicBezTo>
                    <a:cubicBezTo>
                      <a:pt x="1695495" y="528733"/>
                      <a:pt x="1695495" y="1048703"/>
                      <a:pt x="1374788" y="1369409"/>
                    </a:cubicBezTo>
                    <a:cubicBezTo>
                      <a:pt x="1118280" y="1625918"/>
                      <a:pt x="657174" y="1572578"/>
                      <a:pt x="541160" y="1230344"/>
                    </a:cubicBezTo>
                    <a:cubicBezTo>
                      <a:pt x="648411" y="1337596"/>
                      <a:pt x="822243" y="1337596"/>
                      <a:pt x="929494" y="1230344"/>
                    </a:cubicBezTo>
                    <a:cubicBezTo>
                      <a:pt x="1063511" y="1096328"/>
                      <a:pt x="1063511" y="878967"/>
                      <a:pt x="929494" y="744855"/>
                    </a:cubicBezTo>
                    <a:cubicBezTo>
                      <a:pt x="761949" y="577310"/>
                      <a:pt x="450768" y="604076"/>
                      <a:pt x="257124" y="783050"/>
                    </a:cubicBezTo>
                    <a:cubicBezTo>
                      <a:pt x="-79680" y="1119854"/>
                      <a:pt x="-88633" y="1704118"/>
                      <a:pt x="248171" y="2040922"/>
                    </a:cubicBezTo>
                    <a:cubicBezTo>
                      <a:pt x="669176" y="2461927"/>
                      <a:pt x="1351738" y="2461927"/>
                      <a:pt x="1772838" y="2040922"/>
                    </a:cubicBezTo>
                    <a:cubicBezTo>
                      <a:pt x="1958671" y="1855089"/>
                      <a:pt x="2195557" y="1751267"/>
                      <a:pt x="2438350" y="1729454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" name="Freihandform: Form 8">
                <a:extLst>
                  <a:ext uri="{FF2B5EF4-FFF2-40B4-BE49-F238E27FC236}">
                    <a16:creationId xmlns:a16="http://schemas.microsoft.com/office/drawing/2014/main" id="{B2B90515-5198-8E56-893E-81EE6DCC8679}"/>
                  </a:ext>
                </a:extLst>
              </p:cNvPr>
              <p:cNvSpPr/>
              <p:nvPr/>
            </p:nvSpPr>
            <p:spPr bwMode="gray">
              <a:xfrm>
                <a:off x="3752849" y="1406651"/>
                <a:ext cx="2480595" cy="2485834"/>
              </a:xfrm>
              <a:custGeom>
                <a:avLst/>
                <a:gdLst>
                  <a:gd name="connsiteX0" fmla="*/ 0 w 2480595"/>
                  <a:gd name="connsiteY0" fmla="*/ 2485835 h 2485834"/>
                  <a:gd name="connsiteX1" fmla="*/ 1327499 w 2480595"/>
                  <a:gd name="connsiteY1" fmla="*/ 1312355 h 2485834"/>
                  <a:gd name="connsiteX2" fmla="*/ 1428179 w 2480595"/>
                  <a:gd name="connsiteY2" fmla="*/ 1008126 h 2485834"/>
                  <a:gd name="connsiteX3" fmla="*/ 2480596 w 2480595"/>
                  <a:gd name="connsiteY3" fmla="*/ 0 h 248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0595" h="2485834">
                    <a:moveTo>
                      <a:pt x="0" y="2485835"/>
                    </a:moveTo>
                    <a:cubicBezTo>
                      <a:pt x="612743" y="2364105"/>
                      <a:pt x="1125855" y="1921955"/>
                      <a:pt x="1327499" y="1312355"/>
                    </a:cubicBezTo>
                    <a:lnTo>
                      <a:pt x="1428179" y="1008126"/>
                    </a:lnTo>
                    <a:cubicBezTo>
                      <a:pt x="1592961" y="509969"/>
                      <a:pt x="1993106" y="138303"/>
                      <a:pt x="2480596" y="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" name="Freihandform: Form 9">
                <a:extLst>
                  <a:ext uri="{FF2B5EF4-FFF2-40B4-BE49-F238E27FC236}">
                    <a16:creationId xmlns:a16="http://schemas.microsoft.com/office/drawing/2014/main" id="{E7EB5628-DEAC-E989-C703-FB8DE587A798}"/>
                  </a:ext>
                </a:extLst>
              </p:cNvPr>
              <p:cNvSpPr/>
              <p:nvPr/>
            </p:nvSpPr>
            <p:spPr bwMode="gray">
              <a:xfrm>
                <a:off x="3752849" y="2382488"/>
                <a:ext cx="1439227" cy="510063"/>
              </a:xfrm>
              <a:custGeom>
                <a:avLst/>
                <a:gdLst>
                  <a:gd name="connsiteX0" fmla="*/ 0 w 1439227"/>
                  <a:gd name="connsiteY0" fmla="*/ 510064 h 510063"/>
                  <a:gd name="connsiteX1" fmla="*/ 0 w 1439227"/>
                  <a:gd name="connsiteY1" fmla="*/ 510064 h 510063"/>
                  <a:gd name="connsiteX2" fmla="*/ 1439228 w 1439227"/>
                  <a:gd name="connsiteY2" fmla="*/ 0 h 510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9227" h="510063">
                    <a:moveTo>
                      <a:pt x="0" y="510064"/>
                    </a:moveTo>
                    <a:lnTo>
                      <a:pt x="0" y="510064"/>
                    </a:lnTo>
                    <a:cubicBezTo>
                      <a:pt x="537210" y="510064"/>
                      <a:pt x="1041463" y="322326"/>
                      <a:pt x="1439228" y="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1" name="Freihandform: Form 10">
                <a:extLst>
                  <a:ext uri="{FF2B5EF4-FFF2-40B4-BE49-F238E27FC236}">
                    <a16:creationId xmlns:a16="http://schemas.microsoft.com/office/drawing/2014/main" id="{E7910BDD-8934-4AFD-BBAD-5D87B33C7B3F}"/>
                  </a:ext>
                </a:extLst>
              </p:cNvPr>
              <p:cNvSpPr/>
              <p:nvPr/>
            </p:nvSpPr>
            <p:spPr bwMode="gray">
              <a:xfrm>
                <a:off x="5381624" y="3524059"/>
                <a:ext cx="755618" cy="755618"/>
              </a:xfrm>
              <a:custGeom>
                <a:avLst/>
                <a:gdLst>
                  <a:gd name="connsiteX0" fmla="*/ 0 w 755618"/>
                  <a:gd name="connsiteY0" fmla="*/ 0 h 755618"/>
                  <a:gd name="connsiteX1" fmla="*/ 755618 w 755618"/>
                  <a:gd name="connsiteY1" fmla="*/ 755618 h 75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5618" h="755618">
                    <a:moveTo>
                      <a:pt x="0" y="0"/>
                    </a:moveTo>
                    <a:cubicBezTo>
                      <a:pt x="0" y="417671"/>
                      <a:pt x="337947" y="755618"/>
                      <a:pt x="755618" y="755618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2" name="Freihandform: Form 11">
                <a:extLst>
                  <a:ext uri="{FF2B5EF4-FFF2-40B4-BE49-F238E27FC236}">
                    <a16:creationId xmlns:a16="http://schemas.microsoft.com/office/drawing/2014/main" id="{D6FA1F27-8836-62E9-1E6E-AA3571906884}"/>
                  </a:ext>
                </a:extLst>
              </p:cNvPr>
              <p:cNvSpPr/>
              <p:nvPr/>
            </p:nvSpPr>
            <p:spPr bwMode="gray">
              <a:xfrm>
                <a:off x="7074121" y="3830383"/>
                <a:ext cx="1357693" cy="655700"/>
              </a:xfrm>
              <a:custGeom>
                <a:avLst/>
                <a:gdLst>
                  <a:gd name="connsiteX0" fmla="*/ 0 w 1357693"/>
                  <a:gd name="connsiteY0" fmla="*/ 655701 h 655700"/>
                  <a:gd name="connsiteX1" fmla="*/ 1136618 w 1357693"/>
                  <a:gd name="connsiteY1" fmla="*/ 184880 h 655700"/>
                  <a:gd name="connsiteX2" fmla="*/ 1357694 w 1357693"/>
                  <a:gd name="connsiteY2" fmla="*/ 0 h 65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7693" h="655700">
                    <a:moveTo>
                      <a:pt x="0" y="655701"/>
                    </a:moveTo>
                    <a:cubicBezTo>
                      <a:pt x="411385" y="655701"/>
                      <a:pt x="822770" y="498729"/>
                      <a:pt x="1136618" y="184880"/>
                    </a:cubicBezTo>
                    <a:cubicBezTo>
                      <a:pt x="1204627" y="116776"/>
                      <a:pt x="1278636" y="54959"/>
                      <a:pt x="1357694" y="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D3EA3F5E-13AD-4442-A50D-2D1B7BFB3F4D}"/>
                  </a:ext>
                </a:extLst>
              </p:cNvPr>
              <p:cNvSpPr/>
              <p:nvPr/>
            </p:nvSpPr>
            <p:spPr bwMode="gray">
              <a:xfrm>
                <a:off x="3752849" y="5025127"/>
                <a:ext cx="4686300" cy="485346"/>
              </a:xfrm>
              <a:custGeom>
                <a:avLst/>
                <a:gdLst>
                  <a:gd name="connsiteX0" fmla="*/ 4686300 w 4686300"/>
                  <a:gd name="connsiteY0" fmla="*/ 242673 h 485346"/>
                  <a:gd name="connsiteX1" fmla="*/ 4686300 w 4686300"/>
                  <a:gd name="connsiteY1" fmla="*/ 242673 h 485346"/>
                  <a:gd name="connsiteX2" fmla="*/ 3514725 w 4686300"/>
                  <a:gd name="connsiteY2" fmla="*/ 242673 h 485346"/>
                  <a:gd name="connsiteX3" fmla="*/ 3514725 w 4686300"/>
                  <a:gd name="connsiteY3" fmla="*/ 242673 h 485346"/>
                  <a:gd name="connsiteX4" fmla="*/ 2343150 w 4686300"/>
                  <a:gd name="connsiteY4" fmla="*/ 242673 h 485346"/>
                  <a:gd name="connsiteX5" fmla="*/ 2343150 w 4686300"/>
                  <a:gd name="connsiteY5" fmla="*/ 242673 h 485346"/>
                  <a:gd name="connsiteX6" fmla="*/ 1171575 w 4686300"/>
                  <a:gd name="connsiteY6" fmla="*/ 242673 h 485346"/>
                  <a:gd name="connsiteX7" fmla="*/ 1171575 w 4686300"/>
                  <a:gd name="connsiteY7" fmla="*/ 242673 h 485346"/>
                  <a:gd name="connsiteX8" fmla="*/ 0 w 4686300"/>
                  <a:gd name="connsiteY8" fmla="*/ 242673 h 485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86300" h="485346">
                    <a:moveTo>
                      <a:pt x="4686300" y="242673"/>
                    </a:moveTo>
                    <a:lnTo>
                      <a:pt x="4686300" y="242673"/>
                    </a:lnTo>
                    <a:cubicBezTo>
                      <a:pt x="4362736" y="566237"/>
                      <a:pt x="3838194" y="566237"/>
                      <a:pt x="3514725" y="242673"/>
                    </a:cubicBezTo>
                    <a:lnTo>
                      <a:pt x="3514725" y="242673"/>
                    </a:lnTo>
                    <a:cubicBezTo>
                      <a:pt x="3191161" y="-80891"/>
                      <a:pt x="2666619" y="-80891"/>
                      <a:pt x="2343150" y="242673"/>
                    </a:cubicBezTo>
                    <a:lnTo>
                      <a:pt x="2343150" y="242673"/>
                    </a:lnTo>
                    <a:cubicBezTo>
                      <a:pt x="2019586" y="566237"/>
                      <a:pt x="1495044" y="566237"/>
                      <a:pt x="1171575" y="242673"/>
                    </a:cubicBezTo>
                    <a:lnTo>
                      <a:pt x="1171575" y="242673"/>
                    </a:lnTo>
                    <a:cubicBezTo>
                      <a:pt x="848011" y="-80891"/>
                      <a:pt x="323469" y="-80891"/>
                      <a:pt x="0" y="24267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76EBA7F8-A76B-6EA8-F837-C4A757A84B13}"/>
                  </a:ext>
                </a:extLst>
              </p:cNvPr>
              <p:cNvSpPr/>
              <p:nvPr/>
            </p:nvSpPr>
            <p:spPr bwMode="gray">
              <a:xfrm>
                <a:off x="6657974" y="1347787"/>
                <a:ext cx="9525" cy="9525"/>
              </a:xfrm>
              <a:custGeom>
                <a:avLst/>
                <a:gdLst>
                  <a:gd name="connsiteX0" fmla="*/ 0 w 9525"/>
                  <a:gd name="connsiteY0" fmla="*/ 0 h 9525"/>
                  <a:gd name="connsiteX1" fmla="*/ 0 w 9525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9525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55" name="Inhaltsplatzhalter 4">
            <a:extLst>
              <a:ext uri="{FF2B5EF4-FFF2-40B4-BE49-F238E27FC236}">
                <a16:creationId xmlns:a16="http://schemas.microsoft.com/office/drawing/2014/main" id="{F02E09B4-F4FB-C85D-646B-7F6A14C3BC2A}"/>
              </a:ext>
            </a:extLst>
          </p:cNvPr>
          <p:cNvSpPr txBox="1">
            <a:spLocks/>
          </p:cNvSpPr>
          <p:nvPr/>
        </p:nvSpPr>
        <p:spPr bwMode="gray">
          <a:xfrm>
            <a:off x="2854800" y="3391200"/>
            <a:ext cx="2160000" cy="5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Red 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Ocean</a:t>
            </a:r>
          </a:p>
        </p:txBody>
      </p:sp>
      <p:sp>
        <p:nvSpPr>
          <p:cNvPr id="56" name="Inhaltsplatzhalter 4">
            <a:extLst>
              <a:ext uri="{FF2B5EF4-FFF2-40B4-BE49-F238E27FC236}">
                <a16:creationId xmlns:a16="http://schemas.microsoft.com/office/drawing/2014/main" id="{D5725982-9FB1-2557-99D4-794CBAAE319D}"/>
              </a:ext>
            </a:extLst>
          </p:cNvPr>
          <p:cNvSpPr txBox="1">
            <a:spLocks/>
          </p:cNvSpPr>
          <p:nvPr/>
        </p:nvSpPr>
        <p:spPr bwMode="gray">
          <a:xfrm>
            <a:off x="7174800" y="3391200"/>
            <a:ext cx="2160000" cy="5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>
            <a:lvl1pPr marL="270027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Blue 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Ocean</a:t>
            </a:r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C5420AD3-E744-24A5-BD4B-3B085857D37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577200" y="1692000"/>
            <a:ext cx="3637500" cy="900000"/>
            <a:chOff x="7644900" y="1962000"/>
            <a:chExt cx="3637500" cy="900000"/>
          </a:xfrm>
        </p:grpSpPr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4721B560-CB8A-2EA4-18CA-80E7083DBB3B}"/>
                </a:ext>
              </a:extLst>
            </p:cNvPr>
            <p:cNvCxnSpPr/>
            <p:nvPr/>
          </p:nvCxnSpPr>
          <p:spPr bwMode="gray">
            <a:xfrm>
              <a:off x="8906400" y="2052000"/>
              <a:ext cx="0" cy="72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nhaltsplatzhalter 4">
              <a:extLst>
                <a:ext uri="{FF2B5EF4-FFF2-40B4-BE49-F238E27FC236}">
                  <a16:creationId xmlns:a16="http://schemas.microsoft.com/office/drawing/2014/main" id="{BE3F7BCD-FF32-C631-45DC-00FA7CB3F19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122400" y="1962000"/>
              <a:ext cx="216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Grenzen, Rekonstruktion, Unbestritten, Unbekannt, Produkte, Über die Nachfrage</a:t>
              </a:r>
              <a:b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hinaus, Nichtkunden</a:t>
              </a:r>
            </a:p>
          </p:txBody>
        </p:sp>
        <p:sp>
          <p:nvSpPr>
            <p:cNvPr id="62" name="Inhaltsplatzhalter 4">
              <a:extLst>
                <a:ext uri="{FF2B5EF4-FFF2-40B4-BE49-F238E27FC236}">
                  <a16:creationId xmlns:a16="http://schemas.microsoft.com/office/drawing/2014/main" id="{85F2BF59-2441-1D03-C151-BF6ADA0C808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44900" y="2322000"/>
              <a:ext cx="108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4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Markt</a:t>
              </a: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76737F03-DBBB-2058-FC2F-3085023C188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655769" y="2704800"/>
            <a:ext cx="3637500" cy="900000"/>
            <a:chOff x="7644900" y="1962000"/>
            <a:chExt cx="3637500" cy="900000"/>
          </a:xfrm>
        </p:grpSpPr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988592B7-703A-8F5A-FDE4-A70F23455F90}"/>
                </a:ext>
              </a:extLst>
            </p:cNvPr>
            <p:cNvCxnSpPr/>
            <p:nvPr/>
          </p:nvCxnSpPr>
          <p:spPr bwMode="gray">
            <a:xfrm>
              <a:off x="8906400" y="2052000"/>
              <a:ext cx="0" cy="72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Inhaltsplatzhalter 4">
              <a:extLst>
                <a:ext uri="{FF2B5EF4-FFF2-40B4-BE49-F238E27FC236}">
                  <a16:creationId xmlns:a16="http://schemas.microsoft.com/office/drawing/2014/main" id="{07AE6724-DDC5-909D-84A4-2AC1C61D789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122400" y="1962000"/>
              <a:ext cx="216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Freiheit, Spielverändernd, </a:t>
              </a:r>
              <a:b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Sprünge, Marktformend, Gebunden an Nutzen </a:t>
              </a:r>
            </a:p>
          </p:txBody>
        </p:sp>
        <p:sp>
          <p:nvSpPr>
            <p:cNvPr id="67" name="Inhaltsplatzhalter 4">
              <a:extLst>
                <a:ext uri="{FF2B5EF4-FFF2-40B4-BE49-F238E27FC236}">
                  <a16:creationId xmlns:a16="http://schemas.microsoft.com/office/drawing/2014/main" id="{0215B102-0C79-85AB-6931-7DBF1853065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44900" y="2322000"/>
              <a:ext cx="108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4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Innovation</a:t>
              </a: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C6963E15-0DCC-653D-A3A3-0963F7D75F9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015769" y="3717600"/>
            <a:ext cx="3637500" cy="900000"/>
            <a:chOff x="7644900" y="1962000"/>
            <a:chExt cx="3637500" cy="900000"/>
          </a:xfrm>
        </p:grpSpPr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87A3D72C-067C-8910-0626-D2F899C234D1}"/>
                </a:ext>
              </a:extLst>
            </p:cNvPr>
            <p:cNvCxnSpPr/>
            <p:nvPr/>
          </p:nvCxnSpPr>
          <p:spPr bwMode="gray">
            <a:xfrm>
              <a:off x="8906400" y="2052000"/>
              <a:ext cx="0" cy="72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Inhaltsplatzhalter 4">
              <a:extLst>
                <a:ext uri="{FF2B5EF4-FFF2-40B4-BE49-F238E27FC236}">
                  <a16:creationId xmlns:a16="http://schemas.microsoft.com/office/drawing/2014/main" id="{F5A18297-A3C5-AF8A-A264-7C768D6F1FA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122400" y="1962000"/>
              <a:ext cx="216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Schaffung neuer Grundlagen, Schaffung neuer Werte, </a:t>
              </a:r>
              <a:b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Großes Bild, Konzentration, Strategische Kurve </a:t>
              </a:r>
            </a:p>
          </p:txBody>
        </p:sp>
        <p:sp>
          <p:nvSpPr>
            <p:cNvPr id="73" name="Inhaltsplatzhalter 4">
              <a:extLst>
                <a:ext uri="{FF2B5EF4-FFF2-40B4-BE49-F238E27FC236}">
                  <a16:creationId xmlns:a16="http://schemas.microsoft.com/office/drawing/2014/main" id="{2ECDF2B7-D5F1-1A6D-E629-5E998CB80FC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44900" y="2322000"/>
              <a:ext cx="108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4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Erfolg</a:t>
              </a: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F7547CA5-286D-E61C-E412-7399D3B6F66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7295769" y="4730400"/>
            <a:ext cx="3637500" cy="900000"/>
            <a:chOff x="7644900" y="1962000"/>
            <a:chExt cx="3637500" cy="900000"/>
          </a:xfrm>
        </p:grpSpPr>
        <p:cxnSp>
          <p:nvCxnSpPr>
            <p:cNvPr id="75" name="Gerader Verbinder 74">
              <a:extLst>
                <a:ext uri="{FF2B5EF4-FFF2-40B4-BE49-F238E27FC236}">
                  <a16:creationId xmlns:a16="http://schemas.microsoft.com/office/drawing/2014/main" id="{709E5218-8EDA-CF9B-DB72-B780FE2DE00E}"/>
                </a:ext>
              </a:extLst>
            </p:cNvPr>
            <p:cNvCxnSpPr/>
            <p:nvPr/>
          </p:nvCxnSpPr>
          <p:spPr bwMode="gray">
            <a:xfrm>
              <a:off x="8906400" y="2052000"/>
              <a:ext cx="0" cy="72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Inhaltsplatzhalter 4">
              <a:extLst>
                <a:ext uri="{FF2B5EF4-FFF2-40B4-BE49-F238E27FC236}">
                  <a16:creationId xmlns:a16="http://schemas.microsoft.com/office/drawing/2014/main" id="{BBBD81F6-2681-C8AD-4096-A88BEA6DCED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122400" y="1962000"/>
              <a:ext cx="216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anose="05000000000000000000" pitchFamily="2" charset="2"/>
                <a:buNone/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Aktiviert Nicht-Experten, Wettbewerb wird irrelevant </a:t>
              </a:r>
            </a:p>
          </p:txBody>
        </p:sp>
        <p:sp>
          <p:nvSpPr>
            <p:cNvPr id="77" name="Inhaltsplatzhalter 4">
              <a:extLst>
                <a:ext uri="{FF2B5EF4-FFF2-40B4-BE49-F238E27FC236}">
                  <a16:creationId xmlns:a16="http://schemas.microsoft.com/office/drawing/2014/main" id="{B6835F63-CCED-432F-4772-623463BA000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44900" y="2322000"/>
              <a:ext cx="108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400" b="1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Zerreißend</a:t>
              </a: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0629C454-A818-F9FE-2190-95B54ED576A9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900000" y="2198400"/>
            <a:ext cx="3637500" cy="900000"/>
            <a:chOff x="7644900" y="1962000"/>
            <a:chExt cx="3637500" cy="900000"/>
          </a:xfrm>
        </p:grpSpPr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AAD99EBB-8776-D513-94F2-38C30E5D3804}"/>
                </a:ext>
              </a:extLst>
            </p:cNvPr>
            <p:cNvCxnSpPr/>
            <p:nvPr/>
          </p:nvCxnSpPr>
          <p:spPr bwMode="gray">
            <a:xfrm>
              <a:off x="8906400" y="2052000"/>
              <a:ext cx="0" cy="72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Inhaltsplatzhalter 4">
              <a:extLst>
                <a:ext uri="{FF2B5EF4-FFF2-40B4-BE49-F238E27FC236}">
                  <a16:creationId xmlns:a16="http://schemas.microsoft.com/office/drawing/2014/main" id="{02A7EF34-5066-9DD1-25E7-8001A12938E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122400" y="1962000"/>
              <a:ext cx="216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Wingdings" panose="05000000000000000000" pitchFamily="2" charset="2"/>
                <a:buNone/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Brutal, Preisgesteuert, </a:t>
              </a:r>
              <a:b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Erfolg = Andere besiegen</a:t>
              </a:r>
            </a:p>
          </p:txBody>
        </p:sp>
        <p:sp>
          <p:nvSpPr>
            <p:cNvPr id="87" name="Inhaltsplatzhalter 4">
              <a:extLst>
                <a:ext uri="{FF2B5EF4-FFF2-40B4-BE49-F238E27FC236}">
                  <a16:creationId xmlns:a16="http://schemas.microsoft.com/office/drawing/2014/main" id="{EACD8ABE-E6EA-DECB-67CC-7AFDFE7FBC9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44900" y="2322000"/>
              <a:ext cx="108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400" b="1" dirty="0">
                  <a:solidFill>
                    <a:schemeClr val="accent2"/>
                  </a:solidFill>
                  <a:latin typeface="+mj-lt"/>
                </a:rPr>
                <a:t>Wettbewerb</a:t>
              </a:r>
            </a:p>
          </p:txBody>
        </p: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02FB803F-A7C2-75CC-4EEA-5023E90ED1BD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540000" y="3211200"/>
            <a:ext cx="3637500" cy="900000"/>
            <a:chOff x="7644900" y="1962000"/>
            <a:chExt cx="3637500" cy="900000"/>
          </a:xfrm>
        </p:grpSpPr>
        <p:cxnSp>
          <p:nvCxnSpPr>
            <p:cNvPr id="89" name="Gerader Verbinder 88">
              <a:extLst>
                <a:ext uri="{FF2B5EF4-FFF2-40B4-BE49-F238E27FC236}">
                  <a16:creationId xmlns:a16="http://schemas.microsoft.com/office/drawing/2014/main" id="{C85B70AE-BB97-B1B8-9FDA-EEB6548DA528}"/>
                </a:ext>
              </a:extLst>
            </p:cNvPr>
            <p:cNvCxnSpPr/>
            <p:nvPr/>
          </p:nvCxnSpPr>
          <p:spPr bwMode="gray">
            <a:xfrm>
              <a:off x="8906400" y="2052000"/>
              <a:ext cx="0" cy="72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Inhaltsplatzhalter 4">
              <a:extLst>
                <a:ext uri="{FF2B5EF4-FFF2-40B4-BE49-F238E27FC236}">
                  <a16:creationId xmlns:a16="http://schemas.microsoft.com/office/drawing/2014/main" id="{3CBB761D-8753-9590-0471-D6944C8873C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122400" y="1962000"/>
              <a:ext cx="216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Wingdings" panose="05000000000000000000" pitchFamily="2" charset="2"/>
                <a:buNone/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Beschränkung, Limitiert, </a:t>
              </a:r>
              <a:b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Grenzen, Bekannt, Gesättigt</a:t>
              </a:r>
            </a:p>
          </p:txBody>
        </p:sp>
        <p:sp>
          <p:nvSpPr>
            <p:cNvPr id="91" name="Inhaltsplatzhalter 4">
              <a:extLst>
                <a:ext uri="{FF2B5EF4-FFF2-40B4-BE49-F238E27FC236}">
                  <a16:creationId xmlns:a16="http://schemas.microsoft.com/office/drawing/2014/main" id="{BB6361F5-60CA-D9A2-9137-EC4B4C34833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44900" y="2322000"/>
              <a:ext cx="108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400" b="1" dirty="0">
                  <a:solidFill>
                    <a:schemeClr val="accent2"/>
                  </a:solidFill>
                  <a:latin typeface="+mj-lt"/>
                </a:rPr>
                <a:t>Markt</a:t>
              </a:r>
            </a:p>
          </p:txBody>
        </p:sp>
      </p:grp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E81F90FF-903E-EC99-DA59-67F9EDC3A2D0}"/>
              </a:ext>
            </a:extLst>
          </p:cNvPr>
          <p:cNvGrpSpPr>
            <a:grpSpLocks noChangeAspect="1"/>
          </p:cNvGrpSpPr>
          <p:nvPr/>
        </p:nvGrpSpPr>
        <p:grpSpPr bwMode="gray">
          <a:xfrm flipH="1">
            <a:off x="1260000" y="4224000"/>
            <a:ext cx="3637500" cy="900000"/>
            <a:chOff x="7644900" y="1962000"/>
            <a:chExt cx="3637500" cy="900000"/>
          </a:xfrm>
        </p:grpSpPr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6B44C3F3-1748-31E5-9DB0-CDDDA26F7839}"/>
                </a:ext>
              </a:extLst>
            </p:cNvPr>
            <p:cNvCxnSpPr/>
            <p:nvPr/>
          </p:nvCxnSpPr>
          <p:spPr bwMode="gray">
            <a:xfrm>
              <a:off x="8906400" y="2052000"/>
              <a:ext cx="0" cy="720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Inhaltsplatzhalter 4">
              <a:extLst>
                <a:ext uri="{FF2B5EF4-FFF2-40B4-BE49-F238E27FC236}">
                  <a16:creationId xmlns:a16="http://schemas.microsoft.com/office/drawing/2014/main" id="{D9F60263-84C1-BA96-1BB8-7102F7DA8B9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122400" y="1962000"/>
              <a:ext cx="2160000" cy="90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Wingdings" panose="05000000000000000000" pitchFamily="2" charset="2"/>
                <a:buNone/>
              </a:pPr>
              <a:r>
                <a:rPr lang="de-DE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Gleichartigkeit, Auswahlbegrenzung</a:t>
              </a:r>
            </a:p>
          </p:txBody>
        </p:sp>
        <p:sp>
          <p:nvSpPr>
            <p:cNvPr id="95" name="Inhaltsplatzhalter 4">
              <a:extLst>
                <a:ext uri="{FF2B5EF4-FFF2-40B4-BE49-F238E27FC236}">
                  <a16:creationId xmlns:a16="http://schemas.microsoft.com/office/drawing/2014/main" id="{98A8F3A6-C75B-B22D-FDE3-D24A1656D29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7644900" y="2322000"/>
              <a:ext cx="1080000" cy="18000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 anchorCtr="0"/>
            <a:lstStyle>
              <a:lvl1pPr marL="270027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Font typeface="Wingdings" panose="05000000000000000000" pitchFamily="2" charset="2"/>
                <a:buNone/>
              </a:pPr>
              <a:r>
                <a:rPr lang="de-DE" sz="1400" b="1" dirty="0">
                  <a:solidFill>
                    <a:schemeClr val="accent2"/>
                  </a:solidFill>
                  <a:latin typeface="+mj-lt"/>
                </a:rPr>
                <a:t>Benchmark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C4C039F-AF15-29FB-52AD-635B513F10F5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6" name="Rechteck 15">
              <a:hlinkClick r:id="rId2" action="ppaction://hlinksldjump"/>
              <a:extLst>
                <a:ext uri="{FF2B5EF4-FFF2-40B4-BE49-F238E27FC236}">
                  <a16:creationId xmlns:a16="http://schemas.microsoft.com/office/drawing/2014/main" id="{D3CDB0D4-81E2-9E02-357F-86A0DB61DFA9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C0287D95-7AAB-BA9F-8C7E-1E67C5C5302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42E93CFD-FC26-FA2E-88D1-D151B7379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8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Innovation Canvas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Innovationsideen strukturieren und weiterentwickeln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69B6F5D-CE43-32E6-C1BF-4D96C00D32A2}"/>
              </a:ext>
            </a:extLst>
          </p:cNvPr>
          <p:cNvSpPr/>
          <p:nvPr/>
        </p:nvSpPr>
        <p:spPr bwMode="gray">
          <a:xfrm>
            <a:off x="540070" y="1512000"/>
            <a:ext cx="4053460" cy="11340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Problem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consetetur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sadipscing elitr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CB292DC-4CEE-4929-56BE-A0284D76E5F3}"/>
              </a:ext>
            </a:extLst>
          </p:cNvPr>
          <p:cNvSpPr/>
          <p:nvPr/>
        </p:nvSpPr>
        <p:spPr bwMode="gray">
          <a:xfrm>
            <a:off x="4701530" y="1512000"/>
            <a:ext cx="2788940" cy="20952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Innovations-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ideen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sit amet, consetetur sadipscing elitr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3DB98AD-1010-53EA-96B1-D897CAE4C950}"/>
              </a:ext>
            </a:extLst>
          </p:cNvPr>
          <p:cNvSpPr/>
          <p:nvPr/>
        </p:nvSpPr>
        <p:spPr bwMode="gray">
          <a:xfrm>
            <a:off x="7595999" y="1512000"/>
            <a:ext cx="4055117" cy="11340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Kosten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consetetur sadipscing elitr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884BFC3-5372-528E-B634-882A4449B2D8}"/>
              </a:ext>
            </a:extLst>
          </p:cNvPr>
          <p:cNvSpPr/>
          <p:nvPr/>
        </p:nvSpPr>
        <p:spPr bwMode="gray">
          <a:xfrm>
            <a:off x="4701600" y="3715200"/>
            <a:ext cx="2788800" cy="20952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Ressourcen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sit amet, consetetur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sadipscing elitr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FFD7185F-A83D-1B2E-8E96-669BB933E8CC}"/>
              </a:ext>
            </a:extLst>
          </p:cNvPr>
          <p:cNvSpPr/>
          <p:nvPr/>
        </p:nvSpPr>
        <p:spPr bwMode="gray">
          <a:xfrm>
            <a:off x="540070" y="2754000"/>
            <a:ext cx="1972730" cy="18144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Kunden-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segmente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dolor sit amet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6E8BF41-AA22-977B-5CE0-9471FCAEAAF1}"/>
              </a:ext>
            </a:extLst>
          </p:cNvPr>
          <p:cNvSpPr/>
          <p:nvPr/>
        </p:nvSpPr>
        <p:spPr bwMode="gray">
          <a:xfrm>
            <a:off x="540070" y="4676400"/>
            <a:ext cx="4053460" cy="11340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Partner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amet,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consetetur sadipscing elitr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3BA7EFE-7522-E847-7160-08A24BA3ABF5}"/>
              </a:ext>
            </a:extLst>
          </p:cNvPr>
          <p:cNvSpPr/>
          <p:nvPr/>
        </p:nvSpPr>
        <p:spPr bwMode="gray">
          <a:xfrm>
            <a:off x="7596000" y="2754000"/>
            <a:ext cx="1972730" cy="18144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Risiken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dolor sit amet.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7CF9E67-7ECC-C70A-0A0B-D369C45FEE98}"/>
              </a:ext>
            </a:extLst>
          </p:cNvPr>
          <p:cNvSpPr/>
          <p:nvPr/>
        </p:nvSpPr>
        <p:spPr bwMode="gray">
          <a:xfrm>
            <a:off x="9677751" y="2754000"/>
            <a:ext cx="1972730" cy="18144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Chancen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dolor sit amet.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F90FC711-AA71-C6D3-82BB-FB647CDAE05F}"/>
              </a:ext>
            </a:extLst>
          </p:cNvPr>
          <p:cNvSpPr/>
          <p:nvPr/>
        </p:nvSpPr>
        <p:spPr bwMode="gray">
          <a:xfrm>
            <a:off x="7595999" y="4676400"/>
            <a:ext cx="4055117" cy="11340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Innovationsstrategie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amet.</a:t>
            </a:r>
          </a:p>
        </p:txBody>
      </p:sp>
      <p:grpSp>
        <p:nvGrpSpPr>
          <p:cNvPr id="32" name="ICON">
            <a:extLst>
              <a:ext uri="{FF2B5EF4-FFF2-40B4-BE49-F238E27FC236}">
                <a16:creationId xmlns:a16="http://schemas.microsoft.com/office/drawing/2014/main" id="{E11D5013-001A-9FDB-E064-58A97828AEB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72753" y="1692000"/>
            <a:ext cx="398364" cy="432000"/>
            <a:chOff x="5190647" y="2959213"/>
            <a:chExt cx="693753" cy="752324"/>
          </a:xfrm>
          <a:noFill/>
        </p:grpSpPr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A98A1EE0-BD57-1FCC-2816-6BBA8792CE3C}"/>
                </a:ext>
              </a:extLst>
            </p:cNvPr>
            <p:cNvSpPr/>
            <p:nvPr/>
          </p:nvSpPr>
          <p:spPr bwMode="gray">
            <a:xfrm>
              <a:off x="5418107" y="3085454"/>
              <a:ext cx="466293" cy="398055"/>
            </a:xfrm>
            <a:custGeom>
              <a:avLst/>
              <a:gdLst>
                <a:gd name="connsiteX0" fmla="*/ 570550 w 667881"/>
                <a:gd name="connsiteY0" fmla="*/ 543672 h 570142"/>
                <a:gd name="connsiteX1" fmla="*/ 649555 w 667881"/>
                <a:gd name="connsiteY1" fmla="*/ 374258 h 570142"/>
                <a:gd name="connsiteX2" fmla="*/ 586025 w 667881"/>
                <a:gd name="connsiteY2" fmla="*/ 187740 h 570142"/>
                <a:gd name="connsiteX3" fmla="*/ 459779 w 667881"/>
                <a:gd name="connsiteY3" fmla="*/ 18326 h 570142"/>
                <a:gd name="connsiteX4" fmla="*/ 334348 w 667881"/>
                <a:gd name="connsiteY4" fmla="*/ 18326 h 570142"/>
                <a:gd name="connsiteX5" fmla="*/ 208102 w 667881"/>
                <a:gd name="connsiteY5" fmla="*/ 18326 h 570142"/>
                <a:gd name="connsiteX6" fmla="*/ 81856 w 667881"/>
                <a:gd name="connsiteY6" fmla="*/ 187740 h 570142"/>
                <a:gd name="connsiteX7" fmla="*/ 18326 w 667881"/>
                <a:gd name="connsiteY7" fmla="*/ 374258 h 570142"/>
                <a:gd name="connsiteX8" fmla="*/ 118508 w 667881"/>
                <a:gd name="connsiteY8" fmla="*/ 557518 h 57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7881" h="570142">
                  <a:moveTo>
                    <a:pt x="570550" y="543672"/>
                  </a:moveTo>
                  <a:cubicBezTo>
                    <a:pt x="631636" y="498060"/>
                    <a:pt x="649555" y="432901"/>
                    <a:pt x="649555" y="374258"/>
                  </a:cubicBezTo>
                  <a:cubicBezTo>
                    <a:pt x="649555" y="306655"/>
                    <a:pt x="625935" y="241496"/>
                    <a:pt x="586025" y="187740"/>
                  </a:cubicBezTo>
                  <a:lnTo>
                    <a:pt x="459779" y="18326"/>
                  </a:lnTo>
                  <a:lnTo>
                    <a:pt x="334348" y="18326"/>
                  </a:lnTo>
                  <a:lnTo>
                    <a:pt x="208102" y="18326"/>
                  </a:lnTo>
                  <a:lnTo>
                    <a:pt x="81856" y="187740"/>
                  </a:lnTo>
                  <a:cubicBezTo>
                    <a:pt x="41946" y="241496"/>
                    <a:pt x="18326" y="307470"/>
                    <a:pt x="18326" y="374258"/>
                  </a:cubicBezTo>
                  <a:cubicBezTo>
                    <a:pt x="18326" y="439417"/>
                    <a:pt x="39503" y="511906"/>
                    <a:pt x="118508" y="557518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83350233-5CEE-25BF-A7E8-B6D2686D92A1}"/>
                </a:ext>
              </a:extLst>
            </p:cNvPr>
            <p:cNvSpPr/>
            <p:nvPr/>
          </p:nvSpPr>
          <p:spPr bwMode="gray">
            <a:xfrm>
              <a:off x="5532405" y="3049629"/>
              <a:ext cx="233147" cy="56865"/>
            </a:xfrm>
            <a:custGeom>
              <a:avLst/>
              <a:gdLst>
                <a:gd name="connsiteX0" fmla="*/ 303397 w 333940"/>
                <a:gd name="connsiteY0" fmla="*/ 18326 h 81448"/>
                <a:gd name="connsiteX1" fmla="*/ 37874 w 333940"/>
                <a:gd name="connsiteY1" fmla="*/ 18326 h 81448"/>
                <a:gd name="connsiteX2" fmla="*/ 18326 w 333940"/>
                <a:gd name="connsiteY2" fmla="*/ 37874 h 81448"/>
                <a:gd name="connsiteX3" fmla="*/ 18326 w 333940"/>
                <a:gd name="connsiteY3" fmla="*/ 50091 h 81448"/>
                <a:gd name="connsiteX4" fmla="*/ 37874 w 333940"/>
                <a:gd name="connsiteY4" fmla="*/ 69639 h 81448"/>
                <a:gd name="connsiteX5" fmla="*/ 303397 w 333940"/>
                <a:gd name="connsiteY5" fmla="*/ 69639 h 81448"/>
                <a:gd name="connsiteX6" fmla="*/ 322945 w 333940"/>
                <a:gd name="connsiteY6" fmla="*/ 50091 h 81448"/>
                <a:gd name="connsiteX7" fmla="*/ 322945 w 333940"/>
                <a:gd name="connsiteY7" fmla="*/ 37874 h 81448"/>
                <a:gd name="connsiteX8" fmla="*/ 303397 w 333940"/>
                <a:gd name="connsiteY8" fmla="*/ 18326 h 81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940" h="81448">
                  <a:moveTo>
                    <a:pt x="303397" y="18326"/>
                  </a:moveTo>
                  <a:lnTo>
                    <a:pt x="37874" y="18326"/>
                  </a:lnTo>
                  <a:cubicBezTo>
                    <a:pt x="27285" y="18326"/>
                    <a:pt x="18326" y="27285"/>
                    <a:pt x="18326" y="37874"/>
                  </a:cubicBezTo>
                  <a:lnTo>
                    <a:pt x="18326" y="50091"/>
                  </a:lnTo>
                  <a:cubicBezTo>
                    <a:pt x="18326" y="60680"/>
                    <a:pt x="27285" y="69639"/>
                    <a:pt x="37874" y="69639"/>
                  </a:cubicBezTo>
                  <a:lnTo>
                    <a:pt x="303397" y="69639"/>
                  </a:lnTo>
                  <a:cubicBezTo>
                    <a:pt x="313986" y="69639"/>
                    <a:pt x="322945" y="60680"/>
                    <a:pt x="322945" y="50091"/>
                  </a:cubicBezTo>
                  <a:lnTo>
                    <a:pt x="322945" y="37874"/>
                  </a:lnTo>
                  <a:cubicBezTo>
                    <a:pt x="322945" y="27285"/>
                    <a:pt x="313986" y="18326"/>
                    <a:pt x="303397" y="18326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FE07F180-046F-36FE-7681-8F5B25836847}"/>
                </a:ext>
              </a:extLst>
            </p:cNvPr>
            <p:cNvSpPr/>
            <p:nvPr/>
          </p:nvSpPr>
          <p:spPr bwMode="gray">
            <a:xfrm>
              <a:off x="5501129" y="2959213"/>
              <a:ext cx="301384" cy="113730"/>
            </a:xfrm>
            <a:custGeom>
              <a:avLst/>
              <a:gdLst>
                <a:gd name="connsiteX0" fmla="*/ 302583 w 431679"/>
                <a:gd name="connsiteY0" fmla="*/ 35430 h 162897"/>
                <a:gd name="connsiteX1" fmla="*/ 278148 w 431679"/>
                <a:gd name="connsiteY1" fmla="*/ 59865 h 162897"/>
                <a:gd name="connsiteX2" fmla="*/ 267560 w 431679"/>
                <a:gd name="connsiteY2" fmla="*/ 49277 h 162897"/>
                <a:gd name="connsiteX3" fmla="*/ 165749 w 431679"/>
                <a:gd name="connsiteY3" fmla="*/ 49277 h 162897"/>
                <a:gd name="connsiteX4" fmla="*/ 155160 w 431679"/>
                <a:gd name="connsiteY4" fmla="*/ 59865 h 162897"/>
                <a:gd name="connsiteX5" fmla="*/ 130725 w 431679"/>
                <a:gd name="connsiteY5" fmla="*/ 35430 h 162897"/>
                <a:gd name="connsiteX6" fmla="*/ 48462 w 431679"/>
                <a:gd name="connsiteY6" fmla="*/ 35430 h 162897"/>
                <a:gd name="connsiteX7" fmla="*/ 18326 w 431679"/>
                <a:gd name="connsiteY7" fmla="*/ 65566 h 162897"/>
                <a:gd name="connsiteX8" fmla="*/ 103033 w 431679"/>
                <a:gd name="connsiteY8" fmla="*/ 147015 h 162897"/>
                <a:gd name="connsiteX9" fmla="*/ 217061 w 431679"/>
                <a:gd name="connsiteY9" fmla="*/ 147015 h 162897"/>
                <a:gd name="connsiteX10" fmla="*/ 331090 w 431679"/>
                <a:gd name="connsiteY10" fmla="*/ 147015 h 162897"/>
                <a:gd name="connsiteX11" fmla="*/ 415797 w 431679"/>
                <a:gd name="connsiteY11" fmla="*/ 65566 h 162897"/>
                <a:gd name="connsiteX12" fmla="*/ 385661 w 431679"/>
                <a:gd name="connsiteY12" fmla="*/ 35430 h 162897"/>
                <a:gd name="connsiteX13" fmla="*/ 302583 w 431679"/>
                <a:gd name="connsiteY13" fmla="*/ 35430 h 16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1679" h="162897">
                  <a:moveTo>
                    <a:pt x="302583" y="35430"/>
                  </a:moveTo>
                  <a:lnTo>
                    <a:pt x="278148" y="59865"/>
                  </a:lnTo>
                  <a:lnTo>
                    <a:pt x="267560" y="49277"/>
                  </a:lnTo>
                  <a:cubicBezTo>
                    <a:pt x="239867" y="21584"/>
                    <a:pt x="194256" y="21584"/>
                    <a:pt x="165749" y="49277"/>
                  </a:cubicBezTo>
                  <a:lnTo>
                    <a:pt x="155160" y="59865"/>
                  </a:lnTo>
                  <a:lnTo>
                    <a:pt x="130725" y="35430"/>
                  </a:lnTo>
                  <a:cubicBezTo>
                    <a:pt x="107920" y="12625"/>
                    <a:pt x="71268" y="12625"/>
                    <a:pt x="48462" y="35430"/>
                  </a:cubicBezTo>
                  <a:lnTo>
                    <a:pt x="18326" y="65566"/>
                  </a:lnTo>
                  <a:lnTo>
                    <a:pt x="103033" y="147015"/>
                  </a:lnTo>
                  <a:lnTo>
                    <a:pt x="217061" y="147015"/>
                  </a:lnTo>
                  <a:lnTo>
                    <a:pt x="331090" y="147015"/>
                  </a:lnTo>
                  <a:lnTo>
                    <a:pt x="415797" y="65566"/>
                  </a:lnTo>
                  <a:lnTo>
                    <a:pt x="385661" y="35430"/>
                  </a:lnTo>
                  <a:cubicBezTo>
                    <a:pt x="362040" y="12625"/>
                    <a:pt x="325388" y="12625"/>
                    <a:pt x="302583" y="35430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CEF5D908-E21E-BAA2-761A-848E83411418}"/>
                </a:ext>
              </a:extLst>
            </p:cNvPr>
            <p:cNvSpPr/>
            <p:nvPr/>
          </p:nvSpPr>
          <p:spPr bwMode="gray">
            <a:xfrm>
              <a:off x="5379438" y="3461567"/>
              <a:ext cx="346876" cy="113730"/>
            </a:xfrm>
            <a:custGeom>
              <a:avLst/>
              <a:gdLst>
                <a:gd name="connsiteX0" fmla="*/ 281406 w 496838"/>
                <a:gd name="connsiteY0" fmla="*/ 149934 h 162897"/>
                <a:gd name="connsiteX1" fmla="*/ 325388 w 496838"/>
                <a:gd name="connsiteY1" fmla="*/ 149934 h 162897"/>
                <a:gd name="connsiteX2" fmla="*/ 443489 w 496838"/>
                <a:gd name="connsiteY2" fmla="*/ 114097 h 162897"/>
                <a:gd name="connsiteX3" fmla="*/ 475254 w 496838"/>
                <a:gd name="connsiteY3" fmla="*/ 92106 h 162897"/>
                <a:gd name="connsiteX4" fmla="*/ 478512 w 496838"/>
                <a:gd name="connsiteY4" fmla="*/ 75816 h 162897"/>
                <a:gd name="connsiteX5" fmla="*/ 459779 w 496838"/>
                <a:gd name="connsiteY5" fmla="*/ 58712 h 162897"/>
                <a:gd name="connsiteX6" fmla="*/ 408466 w 496838"/>
                <a:gd name="connsiteY6" fmla="*/ 58712 h 162897"/>
                <a:gd name="connsiteX7" fmla="*/ 296067 w 496838"/>
                <a:gd name="connsiteY7" fmla="*/ 63599 h 162897"/>
                <a:gd name="connsiteX8" fmla="*/ 240682 w 496838"/>
                <a:gd name="connsiteY8" fmla="*/ 35091 h 162897"/>
                <a:gd name="connsiteX9" fmla="*/ 18326 w 496838"/>
                <a:gd name="connsiteY9" fmla="*/ 61970 h 162897"/>
                <a:gd name="connsiteX10" fmla="*/ 18326 w 496838"/>
                <a:gd name="connsiteY10" fmla="*/ 61970 h 16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6838" h="162897">
                  <a:moveTo>
                    <a:pt x="281406" y="149934"/>
                  </a:moveTo>
                  <a:lnTo>
                    <a:pt x="325388" y="149934"/>
                  </a:lnTo>
                  <a:cubicBezTo>
                    <a:pt x="367742" y="149934"/>
                    <a:pt x="408466" y="137717"/>
                    <a:pt x="443489" y="114097"/>
                  </a:cubicBezTo>
                  <a:lnTo>
                    <a:pt x="475254" y="92106"/>
                  </a:lnTo>
                  <a:cubicBezTo>
                    <a:pt x="480956" y="88848"/>
                    <a:pt x="482585" y="81517"/>
                    <a:pt x="478512" y="75816"/>
                  </a:cubicBezTo>
                  <a:cubicBezTo>
                    <a:pt x="473626" y="68485"/>
                    <a:pt x="467110" y="62784"/>
                    <a:pt x="459779" y="58712"/>
                  </a:cubicBezTo>
                  <a:cubicBezTo>
                    <a:pt x="444304" y="49752"/>
                    <a:pt x="424756" y="50567"/>
                    <a:pt x="408466" y="58712"/>
                  </a:cubicBezTo>
                  <a:cubicBezTo>
                    <a:pt x="349009" y="88033"/>
                    <a:pt x="296067" y="63599"/>
                    <a:pt x="296067" y="63599"/>
                  </a:cubicBezTo>
                  <a:cubicBezTo>
                    <a:pt x="276519" y="51381"/>
                    <a:pt x="258600" y="42422"/>
                    <a:pt x="240682" y="35091"/>
                  </a:cubicBezTo>
                  <a:cubicBezTo>
                    <a:pt x="167378" y="4955"/>
                    <a:pt x="83485" y="16358"/>
                    <a:pt x="18326" y="61970"/>
                  </a:cubicBezTo>
                  <a:lnTo>
                    <a:pt x="18326" y="6197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BEB0916A-7B8E-B61F-FEDF-3D2AD03B5B96}"/>
                </a:ext>
              </a:extLst>
            </p:cNvPr>
            <p:cNvSpPr/>
            <p:nvPr/>
          </p:nvSpPr>
          <p:spPr bwMode="gray">
            <a:xfrm>
              <a:off x="5379438" y="3449046"/>
              <a:ext cx="494726" cy="170595"/>
            </a:xfrm>
            <a:custGeom>
              <a:avLst/>
              <a:gdLst>
                <a:gd name="connsiteX0" fmla="*/ 18326 w 708605"/>
                <a:gd name="connsiteY0" fmla="*/ 233844 h 244346"/>
                <a:gd name="connsiteX1" fmla="*/ 291994 w 708605"/>
                <a:gd name="connsiteY1" fmla="*/ 224070 h 244346"/>
                <a:gd name="connsiteX2" fmla="*/ 423942 w 708605"/>
                <a:gd name="connsiteY2" fmla="*/ 194748 h 244346"/>
                <a:gd name="connsiteX3" fmla="*/ 688651 w 708605"/>
                <a:gd name="connsiteY3" fmla="*/ 55470 h 244346"/>
                <a:gd name="connsiteX4" fmla="*/ 691909 w 708605"/>
                <a:gd name="connsiteY4" fmla="*/ 39995 h 244346"/>
                <a:gd name="connsiteX5" fmla="*/ 617790 w 708605"/>
                <a:gd name="connsiteY5" fmla="*/ 22076 h 244346"/>
                <a:gd name="connsiteX6" fmla="*/ 603129 w 708605"/>
                <a:gd name="connsiteY6" fmla="*/ 26963 h 244346"/>
                <a:gd name="connsiteX7" fmla="*/ 470368 w 708605"/>
                <a:gd name="connsiteY7" fmla="*/ 83978 h 24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8605" h="244346">
                  <a:moveTo>
                    <a:pt x="18326" y="233844"/>
                  </a:moveTo>
                  <a:cubicBezTo>
                    <a:pt x="18326" y="233844"/>
                    <a:pt x="117694" y="214296"/>
                    <a:pt x="291994" y="224070"/>
                  </a:cubicBezTo>
                  <a:cubicBezTo>
                    <a:pt x="337606" y="226513"/>
                    <a:pt x="384032" y="216739"/>
                    <a:pt x="423942" y="194748"/>
                  </a:cubicBezTo>
                  <a:lnTo>
                    <a:pt x="688651" y="55470"/>
                  </a:lnTo>
                  <a:cubicBezTo>
                    <a:pt x="694352" y="52212"/>
                    <a:pt x="695981" y="44882"/>
                    <a:pt x="691909" y="39995"/>
                  </a:cubicBezTo>
                  <a:cubicBezTo>
                    <a:pt x="682135" y="27778"/>
                    <a:pt x="660958" y="10673"/>
                    <a:pt x="617790" y="22076"/>
                  </a:cubicBezTo>
                  <a:cubicBezTo>
                    <a:pt x="612903" y="23705"/>
                    <a:pt x="608016" y="25334"/>
                    <a:pt x="603129" y="26963"/>
                  </a:cubicBezTo>
                  <a:lnTo>
                    <a:pt x="470368" y="83978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BFF9123D-D749-495C-F103-9C6AB1B868A2}"/>
                </a:ext>
              </a:extLst>
            </p:cNvPr>
            <p:cNvSpPr/>
            <p:nvPr/>
          </p:nvSpPr>
          <p:spPr bwMode="gray">
            <a:xfrm>
              <a:off x="5309494" y="3467586"/>
              <a:ext cx="90984" cy="199027"/>
            </a:xfrm>
            <a:custGeom>
              <a:avLst/>
              <a:gdLst>
                <a:gd name="connsiteX0" fmla="*/ 18326 w 130318"/>
                <a:gd name="connsiteY0" fmla="*/ 270818 h 285071"/>
                <a:gd name="connsiteX1" fmla="*/ 116065 w 130318"/>
                <a:gd name="connsiteY1" fmla="*/ 270818 h 285071"/>
                <a:gd name="connsiteX2" fmla="*/ 116065 w 130318"/>
                <a:gd name="connsiteY2" fmla="*/ 18326 h 285071"/>
                <a:gd name="connsiteX3" fmla="*/ 18326 w 130318"/>
                <a:gd name="connsiteY3" fmla="*/ 18326 h 28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318" h="285071">
                  <a:moveTo>
                    <a:pt x="18326" y="270818"/>
                  </a:moveTo>
                  <a:lnTo>
                    <a:pt x="116065" y="270818"/>
                  </a:lnTo>
                  <a:lnTo>
                    <a:pt x="116065" y="18326"/>
                  </a:ln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91EE27A0-A8C3-2D09-1114-533F21CFB19E}"/>
                </a:ext>
              </a:extLst>
            </p:cNvPr>
            <p:cNvSpPr/>
            <p:nvPr/>
          </p:nvSpPr>
          <p:spPr bwMode="gray">
            <a:xfrm>
              <a:off x="5190647" y="3415839"/>
              <a:ext cx="142162" cy="295698"/>
            </a:xfrm>
            <a:custGeom>
              <a:avLst/>
              <a:gdLst>
                <a:gd name="connsiteX0" fmla="*/ 18326 w 203622"/>
                <a:gd name="connsiteY0" fmla="*/ 18326 h 423534"/>
                <a:gd name="connsiteX1" fmla="*/ 188554 w 203622"/>
                <a:gd name="connsiteY1" fmla="*/ 18326 h 423534"/>
                <a:gd name="connsiteX2" fmla="*/ 188554 w 203622"/>
                <a:gd name="connsiteY2" fmla="*/ 411724 h 423534"/>
                <a:gd name="connsiteX3" fmla="*/ 18326 w 203622"/>
                <a:gd name="connsiteY3" fmla="*/ 411724 h 42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622" h="423534">
                  <a:moveTo>
                    <a:pt x="18326" y="18326"/>
                  </a:moveTo>
                  <a:lnTo>
                    <a:pt x="188554" y="18326"/>
                  </a:lnTo>
                  <a:lnTo>
                    <a:pt x="188554" y="411724"/>
                  </a:lnTo>
                  <a:lnTo>
                    <a:pt x="18326" y="411724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3128A565-E202-090A-4817-AA34444791D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601074" y="3189927"/>
              <a:ext cx="104803" cy="219432"/>
              <a:chOff x="6277228" y="2684975"/>
              <a:chExt cx="87336" cy="182860"/>
            </a:xfrm>
            <a:grpFill/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A54A47A8-78E9-BC2A-4673-9346E96D7919}"/>
                  </a:ext>
                </a:extLst>
              </p:cNvPr>
              <p:cNvSpPr/>
              <p:nvPr/>
            </p:nvSpPr>
            <p:spPr bwMode="gray">
              <a:xfrm>
                <a:off x="6277228" y="2702988"/>
                <a:ext cx="87336" cy="147380"/>
              </a:xfrm>
              <a:custGeom>
                <a:avLst/>
                <a:gdLst>
                  <a:gd name="connsiteX0" fmla="*/ 12282 w 87336"/>
                  <a:gd name="connsiteY0" fmla="*/ 107260 h 147379"/>
                  <a:gd name="connsiteX1" fmla="*/ 43941 w 87336"/>
                  <a:gd name="connsiteY1" fmla="*/ 138919 h 147379"/>
                  <a:gd name="connsiteX2" fmla="*/ 75601 w 87336"/>
                  <a:gd name="connsiteY2" fmla="*/ 107260 h 147379"/>
                  <a:gd name="connsiteX3" fmla="*/ 43941 w 87336"/>
                  <a:gd name="connsiteY3" fmla="*/ 75600 h 147379"/>
                  <a:gd name="connsiteX4" fmla="*/ 12282 w 87336"/>
                  <a:gd name="connsiteY4" fmla="*/ 43941 h 147379"/>
                  <a:gd name="connsiteX5" fmla="*/ 43941 w 87336"/>
                  <a:gd name="connsiteY5" fmla="*/ 12282 h 147379"/>
                  <a:gd name="connsiteX6" fmla="*/ 75601 w 87336"/>
                  <a:gd name="connsiteY6" fmla="*/ 43941 h 147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336" h="147379">
                    <a:moveTo>
                      <a:pt x="12282" y="107260"/>
                    </a:moveTo>
                    <a:cubicBezTo>
                      <a:pt x="12282" y="124727"/>
                      <a:pt x="26474" y="138919"/>
                      <a:pt x="43941" y="138919"/>
                    </a:cubicBezTo>
                    <a:cubicBezTo>
                      <a:pt x="61408" y="138919"/>
                      <a:pt x="75601" y="124727"/>
                      <a:pt x="75601" y="107260"/>
                    </a:cubicBezTo>
                    <a:cubicBezTo>
                      <a:pt x="75601" y="89792"/>
                      <a:pt x="62500" y="81604"/>
                      <a:pt x="43941" y="75600"/>
                    </a:cubicBezTo>
                    <a:cubicBezTo>
                      <a:pt x="27565" y="70142"/>
                      <a:pt x="12282" y="61408"/>
                      <a:pt x="12282" y="43941"/>
                    </a:cubicBezTo>
                    <a:cubicBezTo>
                      <a:pt x="12282" y="26474"/>
                      <a:pt x="26474" y="12282"/>
                      <a:pt x="43941" y="12282"/>
                    </a:cubicBezTo>
                    <a:cubicBezTo>
                      <a:pt x="61408" y="12282"/>
                      <a:pt x="75601" y="26474"/>
                      <a:pt x="75601" y="43941"/>
                    </a:cubicBez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2BAC2BFB-09BF-27D9-1C5E-9BE4AC6D11D4}"/>
                  </a:ext>
                </a:extLst>
              </p:cNvPr>
              <p:cNvSpPr/>
              <p:nvPr/>
            </p:nvSpPr>
            <p:spPr bwMode="gray">
              <a:xfrm>
                <a:off x="6308888" y="2684975"/>
                <a:ext cx="21834" cy="38210"/>
              </a:xfrm>
              <a:custGeom>
                <a:avLst/>
                <a:gdLst>
                  <a:gd name="connsiteX0" fmla="*/ 12282 w 21834"/>
                  <a:gd name="connsiteY0" fmla="*/ 12281 h 38209"/>
                  <a:gd name="connsiteX1" fmla="*/ 12282 w 21834"/>
                  <a:gd name="connsiteY1" fmla="*/ 3029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34" h="38209">
                    <a:moveTo>
                      <a:pt x="12282" y="12281"/>
                    </a:moveTo>
                    <a:lnTo>
                      <a:pt x="12282" y="3029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413E43C0-82E5-D36E-EE49-5551BCE25070}"/>
                  </a:ext>
                </a:extLst>
              </p:cNvPr>
              <p:cNvSpPr/>
              <p:nvPr/>
            </p:nvSpPr>
            <p:spPr bwMode="gray">
              <a:xfrm>
                <a:off x="6308888" y="2829625"/>
                <a:ext cx="21834" cy="38210"/>
              </a:xfrm>
              <a:custGeom>
                <a:avLst/>
                <a:gdLst>
                  <a:gd name="connsiteX0" fmla="*/ 12282 w 21834"/>
                  <a:gd name="connsiteY0" fmla="*/ 12281 h 38209"/>
                  <a:gd name="connsiteX1" fmla="*/ 12282 w 21834"/>
                  <a:gd name="connsiteY1" fmla="*/ 29749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34" h="38209">
                    <a:moveTo>
                      <a:pt x="12282" y="12281"/>
                    </a:moveTo>
                    <a:lnTo>
                      <a:pt x="12282" y="29749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44" name="ICON">
            <a:extLst>
              <a:ext uri="{FF2B5EF4-FFF2-40B4-BE49-F238E27FC236}">
                <a16:creationId xmlns:a16="http://schemas.microsoft.com/office/drawing/2014/main" id="{0EB22964-2AE7-A32E-9F6C-8CDCBEC0BB7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39117" y="4856400"/>
            <a:ext cx="432000" cy="401814"/>
            <a:chOff x="7420749" y="3047812"/>
            <a:chExt cx="696174" cy="647529"/>
          </a:xfrm>
          <a:noFill/>
        </p:grpSpPr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D4F90142-1719-A6F5-C890-D68F8E9D5135}"/>
                </a:ext>
              </a:extLst>
            </p:cNvPr>
            <p:cNvSpPr/>
            <p:nvPr/>
          </p:nvSpPr>
          <p:spPr bwMode="gray">
            <a:xfrm>
              <a:off x="7806480" y="3047812"/>
              <a:ext cx="288114" cy="591392"/>
            </a:xfrm>
            <a:custGeom>
              <a:avLst/>
              <a:gdLst>
                <a:gd name="connsiteX0" fmla="*/ 267332 w 277619"/>
                <a:gd name="connsiteY0" fmla="*/ 561892 h 569849"/>
                <a:gd name="connsiteX1" fmla="*/ 254230 w 277619"/>
                <a:gd name="connsiteY1" fmla="*/ 497723 h 569849"/>
                <a:gd name="connsiteX2" fmla="*/ 245073 w 277619"/>
                <a:gd name="connsiteY2" fmla="*/ 488235 h 569849"/>
                <a:gd name="connsiteX3" fmla="*/ 189500 w 277619"/>
                <a:gd name="connsiteY3" fmla="*/ 304105 h 569849"/>
                <a:gd name="connsiteX4" fmla="*/ 212490 w 277619"/>
                <a:gd name="connsiteY4" fmla="*/ 280994 h 569849"/>
                <a:gd name="connsiteX5" fmla="*/ 234601 w 277619"/>
                <a:gd name="connsiteY5" fmla="*/ 261649 h 569849"/>
                <a:gd name="connsiteX6" fmla="*/ 234601 w 277619"/>
                <a:gd name="connsiteY6" fmla="*/ 253866 h 569849"/>
                <a:gd name="connsiteX7" fmla="*/ 215266 w 277619"/>
                <a:gd name="connsiteY7" fmla="*/ 234515 h 569849"/>
                <a:gd name="connsiteX8" fmla="*/ 190134 w 277619"/>
                <a:gd name="connsiteY8" fmla="*/ 228861 h 569849"/>
                <a:gd name="connsiteX9" fmla="*/ 192764 w 277619"/>
                <a:gd name="connsiteY9" fmla="*/ 205199 h 569849"/>
                <a:gd name="connsiteX10" fmla="*/ 214632 w 277619"/>
                <a:gd name="connsiteY10" fmla="*/ 138615 h 569849"/>
                <a:gd name="connsiteX11" fmla="*/ 204258 w 277619"/>
                <a:gd name="connsiteY11" fmla="*/ 79521 h 569849"/>
                <a:gd name="connsiteX12" fmla="*/ 156137 w 277619"/>
                <a:gd name="connsiteY12" fmla="*/ 18187 h 569849"/>
                <a:gd name="connsiteX13" fmla="*/ 129593 w 277619"/>
                <a:gd name="connsiteY13" fmla="*/ 14992 h 569849"/>
                <a:gd name="connsiteX14" fmla="*/ 126379 w 277619"/>
                <a:gd name="connsiteY14" fmla="*/ 18187 h 569849"/>
                <a:gd name="connsiteX15" fmla="*/ 78258 w 277619"/>
                <a:gd name="connsiteY15" fmla="*/ 79521 h 569849"/>
                <a:gd name="connsiteX16" fmla="*/ 67884 w 277619"/>
                <a:gd name="connsiteY16" fmla="*/ 138615 h 569849"/>
                <a:gd name="connsiteX17" fmla="*/ 92383 w 277619"/>
                <a:gd name="connsiteY17" fmla="*/ 228861 h 569849"/>
                <a:gd name="connsiteX18" fmla="*/ 84297 w 277619"/>
                <a:gd name="connsiteY18" fmla="*/ 234515 h 569849"/>
                <a:gd name="connsiteX19" fmla="*/ 70027 w 277619"/>
                <a:gd name="connsiteY19" fmla="*/ 234515 h 569849"/>
                <a:gd name="connsiteX20" fmla="*/ 50691 w 277619"/>
                <a:gd name="connsiteY20" fmla="*/ 253866 h 569849"/>
                <a:gd name="connsiteX21" fmla="*/ 50691 w 277619"/>
                <a:gd name="connsiteY21" fmla="*/ 261649 h 569849"/>
                <a:gd name="connsiteX22" fmla="*/ 70027 w 277619"/>
                <a:gd name="connsiteY22" fmla="*/ 280994 h 569849"/>
                <a:gd name="connsiteX23" fmla="*/ 70027 w 277619"/>
                <a:gd name="connsiteY23" fmla="*/ 280994 h 569849"/>
                <a:gd name="connsiteX24" fmla="*/ 93795 w 277619"/>
                <a:gd name="connsiteY24" fmla="*/ 308469 h 569849"/>
                <a:gd name="connsiteX25" fmla="*/ 37443 w 277619"/>
                <a:gd name="connsiteY25" fmla="*/ 488240 h 569849"/>
                <a:gd name="connsiteX26" fmla="*/ 15185 w 277619"/>
                <a:gd name="connsiteY26" fmla="*/ 561892 h 5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7619" h="569849">
                  <a:moveTo>
                    <a:pt x="267332" y="561892"/>
                  </a:moveTo>
                  <a:cubicBezTo>
                    <a:pt x="275758" y="539765"/>
                    <a:pt x="270643" y="514764"/>
                    <a:pt x="254230" y="497723"/>
                  </a:cubicBezTo>
                  <a:lnTo>
                    <a:pt x="245073" y="488235"/>
                  </a:lnTo>
                  <a:cubicBezTo>
                    <a:pt x="197732" y="439544"/>
                    <a:pt x="176983" y="370865"/>
                    <a:pt x="189500" y="304105"/>
                  </a:cubicBezTo>
                  <a:cubicBezTo>
                    <a:pt x="191741" y="292435"/>
                    <a:pt x="200800" y="283294"/>
                    <a:pt x="212490" y="280994"/>
                  </a:cubicBezTo>
                  <a:cubicBezTo>
                    <a:pt x="227393" y="280994"/>
                    <a:pt x="234601" y="271828"/>
                    <a:pt x="234601" y="261649"/>
                  </a:cubicBezTo>
                  <a:lnTo>
                    <a:pt x="234601" y="253866"/>
                  </a:lnTo>
                  <a:cubicBezTo>
                    <a:pt x="234601" y="243180"/>
                    <a:pt x="225981" y="234515"/>
                    <a:pt x="215266" y="234515"/>
                  </a:cubicBezTo>
                  <a:cubicBezTo>
                    <a:pt x="198998" y="234515"/>
                    <a:pt x="192326" y="236103"/>
                    <a:pt x="190134" y="228861"/>
                  </a:cubicBezTo>
                  <a:cubicBezTo>
                    <a:pt x="187942" y="220931"/>
                    <a:pt x="188868" y="212457"/>
                    <a:pt x="192764" y="205199"/>
                  </a:cubicBezTo>
                  <a:lnTo>
                    <a:pt x="214632" y="138615"/>
                  </a:lnTo>
                  <a:cubicBezTo>
                    <a:pt x="221256" y="118422"/>
                    <a:pt x="217360" y="96246"/>
                    <a:pt x="204258" y="79521"/>
                  </a:cubicBezTo>
                  <a:lnTo>
                    <a:pt x="156137" y="18187"/>
                  </a:lnTo>
                  <a:cubicBezTo>
                    <a:pt x="149660" y="9980"/>
                    <a:pt x="137824" y="8548"/>
                    <a:pt x="129593" y="14992"/>
                  </a:cubicBezTo>
                  <a:cubicBezTo>
                    <a:pt x="128425" y="15922"/>
                    <a:pt x="127353" y="16998"/>
                    <a:pt x="126379" y="18187"/>
                  </a:cubicBezTo>
                  <a:lnTo>
                    <a:pt x="78258" y="79521"/>
                  </a:lnTo>
                  <a:cubicBezTo>
                    <a:pt x="65157" y="96246"/>
                    <a:pt x="61260" y="118422"/>
                    <a:pt x="67884" y="138615"/>
                  </a:cubicBezTo>
                  <a:cubicBezTo>
                    <a:pt x="94769" y="220459"/>
                    <a:pt x="95646" y="217843"/>
                    <a:pt x="92383" y="228861"/>
                  </a:cubicBezTo>
                  <a:cubicBezTo>
                    <a:pt x="91311" y="232367"/>
                    <a:pt x="87999" y="234700"/>
                    <a:pt x="84297" y="234515"/>
                  </a:cubicBezTo>
                  <a:lnTo>
                    <a:pt x="70027" y="234515"/>
                  </a:lnTo>
                  <a:cubicBezTo>
                    <a:pt x="59360" y="234515"/>
                    <a:pt x="50691" y="243180"/>
                    <a:pt x="50691" y="253866"/>
                  </a:cubicBezTo>
                  <a:lnTo>
                    <a:pt x="50691" y="261649"/>
                  </a:lnTo>
                  <a:cubicBezTo>
                    <a:pt x="50691" y="272330"/>
                    <a:pt x="59360" y="280994"/>
                    <a:pt x="70027" y="280994"/>
                  </a:cubicBezTo>
                  <a:cubicBezTo>
                    <a:pt x="70027" y="280994"/>
                    <a:pt x="70027" y="280994"/>
                    <a:pt x="70027" y="280994"/>
                  </a:cubicBezTo>
                  <a:cubicBezTo>
                    <a:pt x="81960" y="283362"/>
                    <a:pt x="90921" y="291583"/>
                    <a:pt x="93795" y="308469"/>
                  </a:cubicBezTo>
                  <a:cubicBezTo>
                    <a:pt x="104608" y="373944"/>
                    <a:pt x="83713" y="440660"/>
                    <a:pt x="37443" y="488240"/>
                  </a:cubicBezTo>
                  <a:cubicBezTo>
                    <a:pt x="31306" y="494610"/>
                    <a:pt x="-303" y="521271"/>
                    <a:pt x="15185" y="561892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37BF5D9-0AA6-18AB-DC2A-293127D34DD5}"/>
                </a:ext>
              </a:extLst>
            </p:cNvPr>
            <p:cNvSpPr/>
            <p:nvPr/>
          </p:nvSpPr>
          <p:spPr bwMode="gray">
            <a:xfrm>
              <a:off x="7941679" y="3109347"/>
              <a:ext cx="55601" cy="75820"/>
            </a:xfrm>
            <a:custGeom>
              <a:avLst/>
              <a:gdLst>
                <a:gd name="connsiteX0" fmla="*/ 42714 w 53575"/>
                <a:gd name="connsiteY0" fmla="*/ 65635 h 73057"/>
                <a:gd name="connsiteX1" fmla="*/ 39500 w 53575"/>
                <a:gd name="connsiteY1" fmla="*/ 47293 h 73057"/>
                <a:gd name="connsiteX2" fmla="*/ 10959 w 53575"/>
                <a:gd name="connsiteY2" fmla="*/ 10959 h 73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575" h="73057">
                  <a:moveTo>
                    <a:pt x="42714" y="65635"/>
                  </a:moveTo>
                  <a:cubicBezTo>
                    <a:pt x="44760" y="59367"/>
                    <a:pt x="43591" y="52480"/>
                    <a:pt x="39500" y="47293"/>
                  </a:cubicBezTo>
                  <a:lnTo>
                    <a:pt x="10959" y="10959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401AADE0-6F6A-1298-0E16-762652C02563}"/>
                </a:ext>
              </a:extLst>
            </p:cNvPr>
            <p:cNvSpPr/>
            <p:nvPr/>
          </p:nvSpPr>
          <p:spPr bwMode="gray">
            <a:xfrm>
              <a:off x="7788372" y="3624576"/>
              <a:ext cx="328551" cy="70765"/>
            </a:xfrm>
            <a:custGeom>
              <a:avLst/>
              <a:gdLst>
                <a:gd name="connsiteX0" fmla="*/ 30149 w 316583"/>
                <a:gd name="connsiteY0" fmla="*/ 10959 h 68187"/>
                <a:gd name="connsiteX1" fmla="*/ 287263 w 316583"/>
                <a:gd name="connsiteY1" fmla="*/ 10959 h 68187"/>
                <a:gd name="connsiteX2" fmla="*/ 306453 w 316583"/>
                <a:gd name="connsiteY2" fmla="*/ 30124 h 68187"/>
                <a:gd name="connsiteX3" fmla="*/ 306453 w 316583"/>
                <a:gd name="connsiteY3" fmla="*/ 38341 h 68187"/>
                <a:gd name="connsiteX4" fmla="*/ 287263 w 316583"/>
                <a:gd name="connsiteY4" fmla="*/ 57506 h 68187"/>
                <a:gd name="connsiteX5" fmla="*/ 30149 w 316583"/>
                <a:gd name="connsiteY5" fmla="*/ 57506 h 68187"/>
                <a:gd name="connsiteX6" fmla="*/ 10959 w 316583"/>
                <a:gd name="connsiteY6" fmla="*/ 38341 h 68187"/>
                <a:gd name="connsiteX7" fmla="*/ 10959 w 316583"/>
                <a:gd name="connsiteY7" fmla="*/ 30119 h 68187"/>
                <a:gd name="connsiteX8" fmla="*/ 30149 w 316583"/>
                <a:gd name="connsiteY8" fmla="*/ 10959 h 6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583" h="68187">
                  <a:moveTo>
                    <a:pt x="30149" y="10959"/>
                  </a:moveTo>
                  <a:lnTo>
                    <a:pt x="287263" y="10959"/>
                  </a:lnTo>
                  <a:cubicBezTo>
                    <a:pt x="297881" y="10959"/>
                    <a:pt x="306453" y="19536"/>
                    <a:pt x="306453" y="30124"/>
                  </a:cubicBezTo>
                  <a:lnTo>
                    <a:pt x="306453" y="38341"/>
                  </a:lnTo>
                  <a:cubicBezTo>
                    <a:pt x="306453" y="48924"/>
                    <a:pt x="297881" y="57506"/>
                    <a:pt x="287263" y="57506"/>
                  </a:cubicBezTo>
                  <a:lnTo>
                    <a:pt x="30149" y="57506"/>
                  </a:lnTo>
                  <a:cubicBezTo>
                    <a:pt x="19531" y="57506"/>
                    <a:pt x="10959" y="48929"/>
                    <a:pt x="10959" y="38341"/>
                  </a:cubicBezTo>
                  <a:lnTo>
                    <a:pt x="10959" y="30119"/>
                  </a:lnTo>
                  <a:cubicBezTo>
                    <a:pt x="10959" y="19536"/>
                    <a:pt x="19531" y="10959"/>
                    <a:pt x="30149" y="10959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F6E9FC31-1BF8-881F-D658-288739E74515}"/>
                </a:ext>
              </a:extLst>
            </p:cNvPr>
            <p:cNvSpPr/>
            <p:nvPr/>
          </p:nvSpPr>
          <p:spPr bwMode="gray">
            <a:xfrm>
              <a:off x="7788372" y="3624576"/>
              <a:ext cx="328551" cy="70765"/>
            </a:xfrm>
            <a:custGeom>
              <a:avLst/>
              <a:gdLst>
                <a:gd name="connsiteX0" fmla="*/ 30149 w 316583"/>
                <a:gd name="connsiteY0" fmla="*/ 10959 h 68187"/>
                <a:gd name="connsiteX1" fmla="*/ 287263 w 316583"/>
                <a:gd name="connsiteY1" fmla="*/ 10959 h 68187"/>
                <a:gd name="connsiteX2" fmla="*/ 306453 w 316583"/>
                <a:gd name="connsiteY2" fmla="*/ 30124 h 68187"/>
                <a:gd name="connsiteX3" fmla="*/ 306453 w 316583"/>
                <a:gd name="connsiteY3" fmla="*/ 38341 h 68187"/>
                <a:gd name="connsiteX4" fmla="*/ 287263 w 316583"/>
                <a:gd name="connsiteY4" fmla="*/ 57506 h 68187"/>
                <a:gd name="connsiteX5" fmla="*/ 30149 w 316583"/>
                <a:gd name="connsiteY5" fmla="*/ 57506 h 68187"/>
                <a:gd name="connsiteX6" fmla="*/ 10959 w 316583"/>
                <a:gd name="connsiteY6" fmla="*/ 38341 h 68187"/>
                <a:gd name="connsiteX7" fmla="*/ 10959 w 316583"/>
                <a:gd name="connsiteY7" fmla="*/ 30119 h 68187"/>
                <a:gd name="connsiteX8" fmla="*/ 30149 w 316583"/>
                <a:gd name="connsiteY8" fmla="*/ 10959 h 6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583" h="68187">
                  <a:moveTo>
                    <a:pt x="30149" y="10959"/>
                  </a:moveTo>
                  <a:lnTo>
                    <a:pt x="287263" y="10959"/>
                  </a:lnTo>
                  <a:cubicBezTo>
                    <a:pt x="297881" y="10959"/>
                    <a:pt x="306453" y="19536"/>
                    <a:pt x="306453" y="30124"/>
                  </a:cubicBezTo>
                  <a:lnTo>
                    <a:pt x="306453" y="38341"/>
                  </a:lnTo>
                  <a:cubicBezTo>
                    <a:pt x="306453" y="48924"/>
                    <a:pt x="297881" y="57506"/>
                    <a:pt x="287263" y="57506"/>
                  </a:cubicBezTo>
                  <a:lnTo>
                    <a:pt x="30149" y="57506"/>
                  </a:lnTo>
                  <a:cubicBezTo>
                    <a:pt x="19531" y="57506"/>
                    <a:pt x="10959" y="48929"/>
                    <a:pt x="10959" y="38341"/>
                  </a:cubicBezTo>
                  <a:lnTo>
                    <a:pt x="10959" y="30119"/>
                  </a:lnTo>
                  <a:cubicBezTo>
                    <a:pt x="10959" y="19536"/>
                    <a:pt x="19531" y="10959"/>
                    <a:pt x="30149" y="10959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A42E7B25-563D-1024-1A6A-715344EFEBCD}"/>
                </a:ext>
              </a:extLst>
            </p:cNvPr>
            <p:cNvSpPr/>
            <p:nvPr/>
          </p:nvSpPr>
          <p:spPr bwMode="gray">
            <a:xfrm>
              <a:off x="7420749" y="3624576"/>
              <a:ext cx="328551" cy="70765"/>
            </a:xfrm>
            <a:custGeom>
              <a:avLst/>
              <a:gdLst>
                <a:gd name="connsiteX0" fmla="*/ 287270 w 316583"/>
                <a:gd name="connsiteY0" fmla="*/ 10959 h 68187"/>
                <a:gd name="connsiteX1" fmla="*/ 306435 w 316583"/>
                <a:gd name="connsiteY1" fmla="*/ 30123 h 68187"/>
                <a:gd name="connsiteX2" fmla="*/ 306435 w 316583"/>
                <a:gd name="connsiteY2" fmla="*/ 38345 h 68187"/>
                <a:gd name="connsiteX3" fmla="*/ 287270 w 316583"/>
                <a:gd name="connsiteY3" fmla="*/ 57509 h 68187"/>
                <a:gd name="connsiteX4" fmla="*/ 30123 w 316583"/>
                <a:gd name="connsiteY4" fmla="*/ 57509 h 68187"/>
                <a:gd name="connsiteX5" fmla="*/ 10959 w 316583"/>
                <a:gd name="connsiteY5" fmla="*/ 38345 h 68187"/>
                <a:gd name="connsiteX6" fmla="*/ 10959 w 316583"/>
                <a:gd name="connsiteY6" fmla="*/ 30123 h 68187"/>
                <a:gd name="connsiteX7" fmla="*/ 30123 w 316583"/>
                <a:gd name="connsiteY7" fmla="*/ 10959 h 6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583" h="68187">
                  <a:moveTo>
                    <a:pt x="287270" y="10959"/>
                  </a:moveTo>
                  <a:cubicBezTo>
                    <a:pt x="297854" y="10959"/>
                    <a:pt x="306435" y="19539"/>
                    <a:pt x="306435" y="30123"/>
                  </a:cubicBezTo>
                  <a:lnTo>
                    <a:pt x="306435" y="38345"/>
                  </a:lnTo>
                  <a:cubicBezTo>
                    <a:pt x="306435" y="48929"/>
                    <a:pt x="297854" y="57509"/>
                    <a:pt x="287270" y="57509"/>
                  </a:cubicBezTo>
                  <a:lnTo>
                    <a:pt x="30123" y="57509"/>
                  </a:lnTo>
                  <a:cubicBezTo>
                    <a:pt x="19539" y="57509"/>
                    <a:pt x="10959" y="48929"/>
                    <a:pt x="10959" y="38345"/>
                  </a:cubicBezTo>
                  <a:lnTo>
                    <a:pt x="10959" y="30123"/>
                  </a:lnTo>
                  <a:cubicBezTo>
                    <a:pt x="10959" y="19539"/>
                    <a:pt x="19539" y="10959"/>
                    <a:pt x="30123" y="10959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7C3B4386-14FD-263A-23CD-5889908D4DAC}"/>
                </a:ext>
              </a:extLst>
            </p:cNvPr>
            <p:cNvSpPr/>
            <p:nvPr/>
          </p:nvSpPr>
          <p:spPr bwMode="gray">
            <a:xfrm>
              <a:off x="7485448" y="3222048"/>
              <a:ext cx="197131" cy="197131"/>
            </a:xfrm>
            <a:custGeom>
              <a:avLst/>
              <a:gdLst>
                <a:gd name="connsiteX0" fmla="*/ 112245 w 189949"/>
                <a:gd name="connsiteY0" fmla="*/ 29068 h 189949"/>
                <a:gd name="connsiteX1" fmla="*/ 163650 w 189949"/>
                <a:gd name="connsiteY1" fmla="*/ 112244 h 189949"/>
                <a:gd name="connsiteX2" fmla="*/ 80474 w 189949"/>
                <a:gd name="connsiteY2" fmla="*/ 163650 h 189949"/>
                <a:gd name="connsiteX3" fmla="*/ 29069 w 189949"/>
                <a:gd name="connsiteY3" fmla="*/ 80474 h 189949"/>
                <a:gd name="connsiteX4" fmla="*/ 112245 w 189949"/>
                <a:gd name="connsiteY4" fmla="*/ 29068 h 18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949" h="189949">
                  <a:moveTo>
                    <a:pt x="112245" y="29068"/>
                  </a:moveTo>
                  <a:cubicBezTo>
                    <a:pt x="149408" y="37842"/>
                    <a:pt x="172423" y="75081"/>
                    <a:pt x="163650" y="112244"/>
                  </a:cubicBezTo>
                  <a:cubicBezTo>
                    <a:pt x="154877" y="149408"/>
                    <a:pt x="117638" y="172423"/>
                    <a:pt x="80474" y="163650"/>
                  </a:cubicBezTo>
                  <a:cubicBezTo>
                    <a:pt x="43310" y="154876"/>
                    <a:pt x="20295" y="117638"/>
                    <a:pt x="29069" y="80474"/>
                  </a:cubicBezTo>
                  <a:cubicBezTo>
                    <a:pt x="37842" y="43310"/>
                    <a:pt x="75081" y="20295"/>
                    <a:pt x="112245" y="29068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04C274E4-B5A7-9D5B-7B9F-E9AB07B67BBA}"/>
                </a:ext>
              </a:extLst>
            </p:cNvPr>
            <p:cNvSpPr/>
            <p:nvPr/>
          </p:nvSpPr>
          <p:spPr bwMode="gray">
            <a:xfrm>
              <a:off x="7574056" y="3284389"/>
              <a:ext cx="45492" cy="45492"/>
            </a:xfrm>
            <a:custGeom>
              <a:avLst/>
              <a:gdLst>
                <a:gd name="connsiteX0" fmla="*/ 10959 w 43834"/>
                <a:gd name="connsiteY0" fmla="*/ 10959 h 43834"/>
                <a:gd name="connsiteX1" fmla="*/ 36285 w 43834"/>
                <a:gd name="connsiteY1" fmla="*/ 36266 h 4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34" h="43834">
                  <a:moveTo>
                    <a:pt x="10959" y="10959"/>
                  </a:moveTo>
                  <a:cubicBezTo>
                    <a:pt x="24937" y="10973"/>
                    <a:pt x="36285" y="22297"/>
                    <a:pt x="36285" y="36266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326B6971-0B3C-98A7-72CC-419A5A07A55A}"/>
                </a:ext>
              </a:extLst>
            </p:cNvPr>
            <p:cNvSpPr/>
            <p:nvPr/>
          </p:nvSpPr>
          <p:spPr bwMode="gray">
            <a:xfrm>
              <a:off x="7447640" y="3368690"/>
              <a:ext cx="272950" cy="278004"/>
            </a:xfrm>
            <a:custGeom>
              <a:avLst/>
              <a:gdLst>
                <a:gd name="connsiteX0" fmla="*/ 89520 w 263007"/>
                <a:gd name="connsiteY0" fmla="*/ 10959 h 267878"/>
                <a:gd name="connsiteX1" fmla="*/ 58738 w 263007"/>
                <a:gd name="connsiteY1" fmla="*/ 57350 h 267878"/>
                <a:gd name="connsiteX2" fmla="*/ 92198 w 263007"/>
                <a:gd name="connsiteY2" fmla="*/ 57350 h 267878"/>
                <a:gd name="connsiteX3" fmla="*/ 45588 w 263007"/>
                <a:gd name="connsiteY3" fmla="*/ 180297 h 267878"/>
                <a:gd name="connsiteX4" fmla="*/ 10959 w 263007"/>
                <a:gd name="connsiteY4" fmla="*/ 257524 h 267878"/>
                <a:gd name="connsiteX5" fmla="*/ 254630 w 263007"/>
                <a:gd name="connsiteY5" fmla="*/ 257524 h 267878"/>
                <a:gd name="connsiteX6" fmla="*/ 220001 w 263007"/>
                <a:gd name="connsiteY6" fmla="*/ 180297 h 267878"/>
                <a:gd name="connsiteX7" fmla="*/ 173341 w 263007"/>
                <a:gd name="connsiteY7" fmla="*/ 57350 h 267878"/>
                <a:gd name="connsiteX8" fmla="*/ 206850 w 263007"/>
                <a:gd name="connsiteY8" fmla="*/ 57350 h 267878"/>
                <a:gd name="connsiteX9" fmla="*/ 176069 w 263007"/>
                <a:gd name="connsiteY9" fmla="*/ 10959 h 267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3007" h="267878">
                  <a:moveTo>
                    <a:pt x="89520" y="10959"/>
                  </a:moveTo>
                  <a:cubicBezTo>
                    <a:pt x="61076" y="14904"/>
                    <a:pt x="58738" y="57350"/>
                    <a:pt x="58738" y="57350"/>
                  </a:cubicBezTo>
                  <a:lnTo>
                    <a:pt x="92198" y="57350"/>
                  </a:lnTo>
                  <a:cubicBezTo>
                    <a:pt x="93855" y="138220"/>
                    <a:pt x="45588" y="180297"/>
                    <a:pt x="45588" y="180297"/>
                  </a:cubicBezTo>
                  <a:cubicBezTo>
                    <a:pt x="33119" y="195371"/>
                    <a:pt x="11641" y="217653"/>
                    <a:pt x="10959" y="257524"/>
                  </a:cubicBezTo>
                  <a:lnTo>
                    <a:pt x="254630" y="257524"/>
                  </a:lnTo>
                  <a:cubicBezTo>
                    <a:pt x="253949" y="217653"/>
                    <a:pt x="232469" y="195371"/>
                    <a:pt x="220001" y="180297"/>
                  </a:cubicBezTo>
                  <a:cubicBezTo>
                    <a:pt x="220001" y="180297"/>
                    <a:pt x="171734" y="138220"/>
                    <a:pt x="173341" y="57350"/>
                  </a:cubicBezTo>
                  <a:lnTo>
                    <a:pt x="206850" y="57350"/>
                  </a:lnTo>
                  <a:cubicBezTo>
                    <a:pt x="206850" y="57350"/>
                    <a:pt x="204464" y="14904"/>
                    <a:pt x="176069" y="10959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53" name="ICON">
            <a:extLst>
              <a:ext uri="{FF2B5EF4-FFF2-40B4-BE49-F238E27FC236}">
                <a16:creationId xmlns:a16="http://schemas.microsoft.com/office/drawing/2014/main" id="{87D48465-9A81-5AA2-CC59-2514C6894FA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809352" y="3895200"/>
            <a:ext cx="432000" cy="432000"/>
            <a:chOff x="8739033" y="-1349999"/>
            <a:chExt cx="720000" cy="720000"/>
          </a:xfrm>
        </p:grpSpPr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9C62E801-1DF6-ED3C-165E-E82546CC33F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8739033" y="-1349999"/>
              <a:ext cx="425190" cy="540000"/>
              <a:chOff x="7311483" y="4271894"/>
              <a:chExt cx="531659" cy="675218"/>
            </a:xfrm>
            <a:noFill/>
          </p:grpSpPr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0579B966-13B6-0A96-37EF-6D4D4ED4708E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9CDA59BF-77F3-FA55-199E-F6E4B8BCF8E9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D6FA1821-9965-83D3-BCDC-8AD3455258A6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94956417-3EBA-B392-44B8-843E9E6A7ACE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9C11CA2A-57FC-A83D-6AE1-A00FAB94DC0C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E34885FC-382E-469D-6A12-6058BCAA8446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11F96126-D2AC-3A35-A399-D3BE927507BA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764283E3-C17C-DEC2-DBCA-936EB624140C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486D8F41-9953-77CD-4FF3-DD75E9F9422C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B124F068-CD56-0529-6AED-CFD952E58285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426F94DF-2648-F05A-FF3E-630316E3C5AD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03C7DF99-6A31-5802-197C-EA7DABFC6B4C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F32A1419-9DB9-76D6-5DEB-1E279486F4B2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D4C847BE-6042-8268-21F9-136DC4E97E93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40AB7204-916C-8F64-E95A-73CF70AB1386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CF92EECF-5F55-19C0-6A59-49A836904D7D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E898D1E0-F0CC-F19D-EE3C-566040A1DAD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9135156" y="-953878"/>
              <a:ext cx="323877" cy="323879"/>
              <a:chOff x="7902360" y="4609416"/>
              <a:chExt cx="1434489" cy="1434489"/>
            </a:xfrm>
            <a:noFill/>
          </p:grpSpPr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71BA7FCB-589D-0B61-9174-B42969CC785B}"/>
                  </a:ext>
                </a:extLst>
              </p:cNvPr>
              <p:cNvSpPr/>
              <p:nvPr/>
            </p:nvSpPr>
            <p:spPr bwMode="gray">
              <a:xfrm>
                <a:off x="8089292" y="4797522"/>
                <a:ext cx="1056992" cy="1056992"/>
              </a:xfrm>
              <a:custGeom>
                <a:avLst/>
                <a:gdLst>
                  <a:gd name="connsiteX0" fmla="*/ 219325 w 342085"/>
                  <a:gd name="connsiteY0" fmla="*/ 68207 h 342085"/>
                  <a:gd name="connsiteX1" fmla="*/ 281919 w 342085"/>
                  <a:gd name="connsiteY1" fmla="*/ 219325 h 342085"/>
                  <a:gd name="connsiteX2" fmla="*/ 130801 w 342085"/>
                  <a:gd name="connsiteY2" fmla="*/ 281919 h 342085"/>
                  <a:gd name="connsiteX3" fmla="*/ 68207 w 342085"/>
                  <a:gd name="connsiteY3" fmla="*/ 130801 h 342085"/>
                  <a:gd name="connsiteX4" fmla="*/ 219325 w 342085"/>
                  <a:gd name="connsiteY4" fmla="*/ 68207 h 34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085" h="342085">
                    <a:moveTo>
                      <a:pt x="219325" y="68207"/>
                    </a:moveTo>
                    <a:cubicBezTo>
                      <a:pt x="278340" y="92652"/>
                      <a:pt x="306364" y="160310"/>
                      <a:pt x="281919" y="219325"/>
                    </a:cubicBezTo>
                    <a:cubicBezTo>
                      <a:pt x="257473" y="278340"/>
                      <a:pt x="189815" y="306364"/>
                      <a:pt x="130801" y="281919"/>
                    </a:cubicBezTo>
                    <a:cubicBezTo>
                      <a:pt x="71786" y="257474"/>
                      <a:pt x="43761" y="189816"/>
                      <a:pt x="68207" y="130801"/>
                    </a:cubicBezTo>
                    <a:cubicBezTo>
                      <a:pt x="92652" y="71786"/>
                      <a:pt x="160310" y="43762"/>
                      <a:pt x="219325" y="68207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B13A1086-13CA-C263-0AB3-6BB26FCEFBB5}"/>
                  </a:ext>
                </a:extLst>
              </p:cNvPr>
              <p:cNvSpPr/>
              <p:nvPr/>
            </p:nvSpPr>
            <p:spPr bwMode="gray">
              <a:xfrm>
                <a:off x="7902360" y="4609416"/>
                <a:ext cx="1434489" cy="1434489"/>
              </a:xfrm>
              <a:custGeom>
                <a:avLst/>
                <a:gdLst>
                  <a:gd name="connsiteX0" fmla="*/ 453263 w 464258"/>
                  <a:gd name="connsiteY0" fmla="*/ 249641 h 464258"/>
                  <a:gd name="connsiteX1" fmla="*/ 453263 w 464258"/>
                  <a:gd name="connsiteY1" fmla="*/ 221948 h 464258"/>
                  <a:gd name="connsiteX2" fmla="*/ 431272 w 464258"/>
                  <a:gd name="connsiteY2" fmla="*/ 199957 h 464258"/>
                  <a:gd name="connsiteX3" fmla="*/ 431272 w 464258"/>
                  <a:gd name="connsiteY3" fmla="*/ 199957 h 464258"/>
                  <a:gd name="connsiteX4" fmla="*/ 410095 w 464258"/>
                  <a:gd name="connsiteY4" fmla="*/ 184482 h 464258"/>
                  <a:gd name="connsiteX5" fmla="*/ 395434 w 464258"/>
                  <a:gd name="connsiteY5" fmla="*/ 148644 h 464258"/>
                  <a:gd name="connsiteX6" fmla="*/ 399507 w 464258"/>
                  <a:gd name="connsiteY6" fmla="*/ 122581 h 464258"/>
                  <a:gd name="connsiteX7" fmla="*/ 399507 w 464258"/>
                  <a:gd name="connsiteY7" fmla="*/ 122581 h 464258"/>
                  <a:gd name="connsiteX8" fmla="*/ 399507 w 464258"/>
                  <a:gd name="connsiteY8" fmla="*/ 91630 h 464258"/>
                  <a:gd name="connsiteX9" fmla="*/ 379959 w 464258"/>
                  <a:gd name="connsiteY9" fmla="*/ 72082 h 464258"/>
                  <a:gd name="connsiteX10" fmla="*/ 349008 w 464258"/>
                  <a:gd name="connsiteY10" fmla="*/ 72082 h 464258"/>
                  <a:gd name="connsiteX11" fmla="*/ 349008 w 464258"/>
                  <a:gd name="connsiteY11" fmla="*/ 72082 h 464258"/>
                  <a:gd name="connsiteX12" fmla="*/ 322945 w 464258"/>
                  <a:gd name="connsiteY12" fmla="*/ 76155 h 464258"/>
                  <a:gd name="connsiteX13" fmla="*/ 287107 w 464258"/>
                  <a:gd name="connsiteY13" fmla="*/ 61494 h 464258"/>
                  <a:gd name="connsiteX14" fmla="*/ 271632 w 464258"/>
                  <a:gd name="connsiteY14" fmla="*/ 40317 h 464258"/>
                  <a:gd name="connsiteX15" fmla="*/ 271632 w 464258"/>
                  <a:gd name="connsiteY15" fmla="*/ 40317 h 464258"/>
                  <a:gd name="connsiteX16" fmla="*/ 249641 w 464258"/>
                  <a:gd name="connsiteY16" fmla="*/ 18326 h 464258"/>
                  <a:gd name="connsiteX17" fmla="*/ 221948 w 464258"/>
                  <a:gd name="connsiteY17" fmla="*/ 18326 h 464258"/>
                  <a:gd name="connsiteX18" fmla="*/ 199957 w 464258"/>
                  <a:gd name="connsiteY18" fmla="*/ 40317 h 464258"/>
                  <a:gd name="connsiteX19" fmla="*/ 199957 w 464258"/>
                  <a:gd name="connsiteY19" fmla="*/ 40317 h 464258"/>
                  <a:gd name="connsiteX20" fmla="*/ 184482 w 464258"/>
                  <a:gd name="connsiteY20" fmla="*/ 61494 h 464258"/>
                  <a:gd name="connsiteX21" fmla="*/ 148644 w 464258"/>
                  <a:gd name="connsiteY21" fmla="*/ 76155 h 464258"/>
                  <a:gd name="connsiteX22" fmla="*/ 122581 w 464258"/>
                  <a:gd name="connsiteY22" fmla="*/ 72082 h 464258"/>
                  <a:gd name="connsiteX23" fmla="*/ 122581 w 464258"/>
                  <a:gd name="connsiteY23" fmla="*/ 72082 h 464258"/>
                  <a:gd name="connsiteX24" fmla="*/ 91630 w 464258"/>
                  <a:gd name="connsiteY24" fmla="*/ 72082 h 464258"/>
                  <a:gd name="connsiteX25" fmla="*/ 72082 w 464258"/>
                  <a:gd name="connsiteY25" fmla="*/ 91630 h 464258"/>
                  <a:gd name="connsiteX26" fmla="*/ 72082 w 464258"/>
                  <a:gd name="connsiteY26" fmla="*/ 122581 h 464258"/>
                  <a:gd name="connsiteX27" fmla="*/ 72082 w 464258"/>
                  <a:gd name="connsiteY27" fmla="*/ 122581 h 464258"/>
                  <a:gd name="connsiteX28" fmla="*/ 76155 w 464258"/>
                  <a:gd name="connsiteY28" fmla="*/ 148644 h 464258"/>
                  <a:gd name="connsiteX29" fmla="*/ 61494 w 464258"/>
                  <a:gd name="connsiteY29" fmla="*/ 184482 h 464258"/>
                  <a:gd name="connsiteX30" fmla="*/ 40317 w 464258"/>
                  <a:gd name="connsiteY30" fmla="*/ 199957 h 464258"/>
                  <a:gd name="connsiteX31" fmla="*/ 40317 w 464258"/>
                  <a:gd name="connsiteY31" fmla="*/ 199957 h 464258"/>
                  <a:gd name="connsiteX32" fmla="*/ 18326 w 464258"/>
                  <a:gd name="connsiteY32" fmla="*/ 221948 h 464258"/>
                  <a:gd name="connsiteX33" fmla="*/ 18326 w 464258"/>
                  <a:gd name="connsiteY33" fmla="*/ 249641 h 464258"/>
                  <a:gd name="connsiteX34" fmla="*/ 40317 w 464258"/>
                  <a:gd name="connsiteY34" fmla="*/ 271632 h 464258"/>
                  <a:gd name="connsiteX35" fmla="*/ 40317 w 464258"/>
                  <a:gd name="connsiteY35" fmla="*/ 271632 h 464258"/>
                  <a:gd name="connsiteX36" fmla="*/ 61494 w 464258"/>
                  <a:gd name="connsiteY36" fmla="*/ 287107 h 464258"/>
                  <a:gd name="connsiteX37" fmla="*/ 76155 w 464258"/>
                  <a:gd name="connsiteY37" fmla="*/ 322945 h 464258"/>
                  <a:gd name="connsiteX38" fmla="*/ 72082 w 464258"/>
                  <a:gd name="connsiteY38" fmla="*/ 349009 h 464258"/>
                  <a:gd name="connsiteX39" fmla="*/ 72082 w 464258"/>
                  <a:gd name="connsiteY39" fmla="*/ 349009 h 464258"/>
                  <a:gd name="connsiteX40" fmla="*/ 72082 w 464258"/>
                  <a:gd name="connsiteY40" fmla="*/ 379959 h 464258"/>
                  <a:gd name="connsiteX41" fmla="*/ 91630 w 464258"/>
                  <a:gd name="connsiteY41" fmla="*/ 399507 h 464258"/>
                  <a:gd name="connsiteX42" fmla="*/ 122581 w 464258"/>
                  <a:gd name="connsiteY42" fmla="*/ 399507 h 464258"/>
                  <a:gd name="connsiteX43" fmla="*/ 122581 w 464258"/>
                  <a:gd name="connsiteY43" fmla="*/ 399507 h 464258"/>
                  <a:gd name="connsiteX44" fmla="*/ 148644 w 464258"/>
                  <a:gd name="connsiteY44" fmla="*/ 395435 h 464258"/>
                  <a:gd name="connsiteX45" fmla="*/ 184482 w 464258"/>
                  <a:gd name="connsiteY45" fmla="*/ 410095 h 464258"/>
                  <a:gd name="connsiteX46" fmla="*/ 199957 w 464258"/>
                  <a:gd name="connsiteY46" fmla="*/ 431272 h 464258"/>
                  <a:gd name="connsiteX47" fmla="*/ 199957 w 464258"/>
                  <a:gd name="connsiteY47" fmla="*/ 431272 h 464258"/>
                  <a:gd name="connsiteX48" fmla="*/ 221948 w 464258"/>
                  <a:gd name="connsiteY48" fmla="*/ 453263 h 464258"/>
                  <a:gd name="connsiteX49" fmla="*/ 249641 w 464258"/>
                  <a:gd name="connsiteY49" fmla="*/ 453263 h 464258"/>
                  <a:gd name="connsiteX50" fmla="*/ 271632 w 464258"/>
                  <a:gd name="connsiteY50" fmla="*/ 431272 h 464258"/>
                  <a:gd name="connsiteX51" fmla="*/ 271632 w 464258"/>
                  <a:gd name="connsiteY51" fmla="*/ 431272 h 464258"/>
                  <a:gd name="connsiteX52" fmla="*/ 287107 w 464258"/>
                  <a:gd name="connsiteY52" fmla="*/ 410095 h 464258"/>
                  <a:gd name="connsiteX53" fmla="*/ 322945 w 464258"/>
                  <a:gd name="connsiteY53" fmla="*/ 395435 h 464258"/>
                  <a:gd name="connsiteX54" fmla="*/ 349008 w 464258"/>
                  <a:gd name="connsiteY54" fmla="*/ 399507 h 464258"/>
                  <a:gd name="connsiteX55" fmla="*/ 349008 w 464258"/>
                  <a:gd name="connsiteY55" fmla="*/ 399507 h 464258"/>
                  <a:gd name="connsiteX56" fmla="*/ 379959 w 464258"/>
                  <a:gd name="connsiteY56" fmla="*/ 399507 h 464258"/>
                  <a:gd name="connsiteX57" fmla="*/ 399507 w 464258"/>
                  <a:gd name="connsiteY57" fmla="*/ 379959 h 464258"/>
                  <a:gd name="connsiteX58" fmla="*/ 399507 w 464258"/>
                  <a:gd name="connsiteY58" fmla="*/ 349009 h 464258"/>
                  <a:gd name="connsiteX59" fmla="*/ 399507 w 464258"/>
                  <a:gd name="connsiteY59" fmla="*/ 349009 h 464258"/>
                  <a:gd name="connsiteX60" fmla="*/ 395434 w 464258"/>
                  <a:gd name="connsiteY60" fmla="*/ 322945 h 464258"/>
                  <a:gd name="connsiteX61" fmla="*/ 410095 w 464258"/>
                  <a:gd name="connsiteY61" fmla="*/ 287107 h 464258"/>
                  <a:gd name="connsiteX62" fmla="*/ 431272 w 464258"/>
                  <a:gd name="connsiteY62" fmla="*/ 271632 h 464258"/>
                  <a:gd name="connsiteX63" fmla="*/ 431272 w 464258"/>
                  <a:gd name="connsiteY63" fmla="*/ 271632 h 464258"/>
                  <a:gd name="connsiteX64" fmla="*/ 453263 w 464258"/>
                  <a:gd name="connsiteY64" fmla="*/ 249641 h 464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64258" h="464258">
                    <a:moveTo>
                      <a:pt x="453263" y="249641"/>
                    </a:moveTo>
                    <a:lnTo>
                      <a:pt x="453263" y="221948"/>
                    </a:lnTo>
                    <a:cubicBezTo>
                      <a:pt x="453263" y="209731"/>
                      <a:pt x="443490" y="199957"/>
                      <a:pt x="431272" y="199957"/>
                    </a:cubicBezTo>
                    <a:lnTo>
                      <a:pt x="431272" y="199957"/>
                    </a:lnTo>
                    <a:cubicBezTo>
                      <a:pt x="421498" y="199957"/>
                      <a:pt x="413353" y="193441"/>
                      <a:pt x="410095" y="184482"/>
                    </a:cubicBezTo>
                    <a:cubicBezTo>
                      <a:pt x="406837" y="172264"/>
                      <a:pt x="401136" y="160047"/>
                      <a:pt x="395434" y="148644"/>
                    </a:cubicBezTo>
                    <a:cubicBezTo>
                      <a:pt x="390548" y="140499"/>
                      <a:pt x="392176" y="129911"/>
                      <a:pt x="399507" y="122581"/>
                    </a:cubicBezTo>
                    <a:lnTo>
                      <a:pt x="399507" y="122581"/>
                    </a:lnTo>
                    <a:cubicBezTo>
                      <a:pt x="408466" y="113621"/>
                      <a:pt x="408466" y="99775"/>
                      <a:pt x="399507" y="91630"/>
                    </a:cubicBezTo>
                    <a:lnTo>
                      <a:pt x="379959" y="72082"/>
                    </a:lnTo>
                    <a:cubicBezTo>
                      <a:pt x="371000" y="63123"/>
                      <a:pt x="357153" y="63123"/>
                      <a:pt x="349008" y="72082"/>
                    </a:cubicBezTo>
                    <a:lnTo>
                      <a:pt x="349008" y="72082"/>
                    </a:lnTo>
                    <a:cubicBezTo>
                      <a:pt x="342493" y="78598"/>
                      <a:pt x="331904" y="80227"/>
                      <a:pt x="322945" y="76155"/>
                    </a:cubicBezTo>
                    <a:cubicBezTo>
                      <a:pt x="311542" y="70453"/>
                      <a:pt x="300139" y="64752"/>
                      <a:pt x="287107" y="61494"/>
                    </a:cubicBezTo>
                    <a:cubicBezTo>
                      <a:pt x="278148" y="59050"/>
                      <a:pt x="271632" y="50091"/>
                      <a:pt x="271632" y="40317"/>
                    </a:cubicBezTo>
                    <a:lnTo>
                      <a:pt x="271632" y="40317"/>
                    </a:lnTo>
                    <a:cubicBezTo>
                      <a:pt x="271632" y="28100"/>
                      <a:pt x="261858" y="18326"/>
                      <a:pt x="249641" y="18326"/>
                    </a:cubicBezTo>
                    <a:lnTo>
                      <a:pt x="221948" y="18326"/>
                    </a:lnTo>
                    <a:cubicBezTo>
                      <a:pt x="209731" y="18326"/>
                      <a:pt x="199957" y="28100"/>
                      <a:pt x="199957" y="40317"/>
                    </a:cubicBezTo>
                    <a:lnTo>
                      <a:pt x="199957" y="40317"/>
                    </a:lnTo>
                    <a:cubicBezTo>
                      <a:pt x="199957" y="50091"/>
                      <a:pt x="193441" y="58236"/>
                      <a:pt x="184482" y="61494"/>
                    </a:cubicBezTo>
                    <a:cubicBezTo>
                      <a:pt x="172264" y="64752"/>
                      <a:pt x="160047" y="70453"/>
                      <a:pt x="148644" y="76155"/>
                    </a:cubicBezTo>
                    <a:cubicBezTo>
                      <a:pt x="140499" y="81042"/>
                      <a:pt x="129911" y="79413"/>
                      <a:pt x="122581" y="72082"/>
                    </a:cubicBezTo>
                    <a:lnTo>
                      <a:pt x="122581" y="72082"/>
                    </a:lnTo>
                    <a:cubicBezTo>
                      <a:pt x="113621" y="63123"/>
                      <a:pt x="99775" y="63123"/>
                      <a:pt x="91630" y="72082"/>
                    </a:cubicBezTo>
                    <a:lnTo>
                      <a:pt x="72082" y="91630"/>
                    </a:lnTo>
                    <a:cubicBezTo>
                      <a:pt x="63123" y="100589"/>
                      <a:pt x="63123" y="114436"/>
                      <a:pt x="72082" y="122581"/>
                    </a:cubicBezTo>
                    <a:lnTo>
                      <a:pt x="72082" y="122581"/>
                    </a:lnTo>
                    <a:cubicBezTo>
                      <a:pt x="78598" y="129097"/>
                      <a:pt x="80227" y="139685"/>
                      <a:pt x="76155" y="148644"/>
                    </a:cubicBezTo>
                    <a:cubicBezTo>
                      <a:pt x="70453" y="160047"/>
                      <a:pt x="64752" y="171450"/>
                      <a:pt x="61494" y="184482"/>
                    </a:cubicBezTo>
                    <a:cubicBezTo>
                      <a:pt x="59050" y="193441"/>
                      <a:pt x="50091" y="199957"/>
                      <a:pt x="40317" y="199957"/>
                    </a:cubicBezTo>
                    <a:lnTo>
                      <a:pt x="40317" y="199957"/>
                    </a:lnTo>
                    <a:cubicBezTo>
                      <a:pt x="28100" y="199957"/>
                      <a:pt x="18326" y="209731"/>
                      <a:pt x="18326" y="221948"/>
                    </a:cubicBezTo>
                    <a:lnTo>
                      <a:pt x="18326" y="249641"/>
                    </a:lnTo>
                    <a:cubicBezTo>
                      <a:pt x="18326" y="261858"/>
                      <a:pt x="28100" y="271632"/>
                      <a:pt x="40317" y="271632"/>
                    </a:cubicBezTo>
                    <a:lnTo>
                      <a:pt x="40317" y="271632"/>
                    </a:lnTo>
                    <a:cubicBezTo>
                      <a:pt x="50091" y="271632"/>
                      <a:pt x="58236" y="278148"/>
                      <a:pt x="61494" y="287107"/>
                    </a:cubicBezTo>
                    <a:cubicBezTo>
                      <a:pt x="64752" y="299325"/>
                      <a:pt x="70453" y="311542"/>
                      <a:pt x="76155" y="322945"/>
                    </a:cubicBezTo>
                    <a:cubicBezTo>
                      <a:pt x="81042" y="331090"/>
                      <a:pt x="79413" y="341678"/>
                      <a:pt x="72082" y="349009"/>
                    </a:cubicBezTo>
                    <a:lnTo>
                      <a:pt x="72082" y="349009"/>
                    </a:lnTo>
                    <a:cubicBezTo>
                      <a:pt x="63123" y="357968"/>
                      <a:pt x="63123" y="371814"/>
                      <a:pt x="72082" y="379959"/>
                    </a:cubicBezTo>
                    <a:lnTo>
                      <a:pt x="91630" y="399507"/>
                    </a:lnTo>
                    <a:cubicBezTo>
                      <a:pt x="100589" y="408466"/>
                      <a:pt x="114436" y="408466"/>
                      <a:pt x="122581" y="399507"/>
                    </a:cubicBezTo>
                    <a:lnTo>
                      <a:pt x="122581" y="399507"/>
                    </a:lnTo>
                    <a:cubicBezTo>
                      <a:pt x="129096" y="392991"/>
                      <a:pt x="139685" y="391362"/>
                      <a:pt x="148644" y="395435"/>
                    </a:cubicBezTo>
                    <a:cubicBezTo>
                      <a:pt x="160047" y="401136"/>
                      <a:pt x="171450" y="406837"/>
                      <a:pt x="184482" y="410095"/>
                    </a:cubicBezTo>
                    <a:cubicBezTo>
                      <a:pt x="193441" y="412539"/>
                      <a:pt x="199957" y="421498"/>
                      <a:pt x="199957" y="431272"/>
                    </a:cubicBezTo>
                    <a:lnTo>
                      <a:pt x="199957" y="431272"/>
                    </a:lnTo>
                    <a:cubicBezTo>
                      <a:pt x="199957" y="443489"/>
                      <a:pt x="209731" y="453263"/>
                      <a:pt x="221948" y="453263"/>
                    </a:cubicBezTo>
                    <a:lnTo>
                      <a:pt x="249641" y="453263"/>
                    </a:lnTo>
                    <a:cubicBezTo>
                      <a:pt x="261858" y="453263"/>
                      <a:pt x="271632" y="443489"/>
                      <a:pt x="271632" y="431272"/>
                    </a:cubicBezTo>
                    <a:lnTo>
                      <a:pt x="271632" y="431272"/>
                    </a:lnTo>
                    <a:cubicBezTo>
                      <a:pt x="271632" y="421498"/>
                      <a:pt x="278148" y="413353"/>
                      <a:pt x="287107" y="410095"/>
                    </a:cubicBezTo>
                    <a:cubicBezTo>
                      <a:pt x="299325" y="406837"/>
                      <a:pt x="311542" y="401136"/>
                      <a:pt x="322945" y="395435"/>
                    </a:cubicBezTo>
                    <a:cubicBezTo>
                      <a:pt x="331090" y="390548"/>
                      <a:pt x="341678" y="392177"/>
                      <a:pt x="349008" y="399507"/>
                    </a:cubicBezTo>
                    <a:lnTo>
                      <a:pt x="349008" y="399507"/>
                    </a:lnTo>
                    <a:cubicBezTo>
                      <a:pt x="357968" y="408466"/>
                      <a:pt x="371814" y="408466"/>
                      <a:pt x="379959" y="399507"/>
                    </a:cubicBezTo>
                    <a:lnTo>
                      <a:pt x="399507" y="379959"/>
                    </a:lnTo>
                    <a:cubicBezTo>
                      <a:pt x="408466" y="371000"/>
                      <a:pt x="408466" y="357154"/>
                      <a:pt x="399507" y="349009"/>
                    </a:cubicBezTo>
                    <a:lnTo>
                      <a:pt x="399507" y="349009"/>
                    </a:lnTo>
                    <a:cubicBezTo>
                      <a:pt x="392991" y="342493"/>
                      <a:pt x="391362" y="331904"/>
                      <a:pt x="395434" y="322945"/>
                    </a:cubicBezTo>
                    <a:cubicBezTo>
                      <a:pt x="401136" y="311542"/>
                      <a:pt x="406837" y="300139"/>
                      <a:pt x="410095" y="287107"/>
                    </a:cubicBezTo>
                    <a:cubicBezTo>
                      <a:pt x="412539" y="278148"/>
                      <a:pt x="421498" y="271632"/>
                      <a:pt x="431272" y="271632"/>
                    </a:cubicBezTo>
                    <a:lnTo>
                      <a:pt x="431272" y="271632"/>
                    </a:lnTo>
                    <a:cubicBezTo>
                      <a:pt x="443490" y="271632"/>
                      <a:pt x="453263" y="261858"/>
                      <a:pt x="453263" y="249641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74" name="ICON">
            <a:extLst>
              <a:ext uri="{FF2B5EF4-FFF2-40B4-BE49-F238E27FC236}">
                <a16:creationId xmlns:a16="http://schemas.microsoft.com/office/drawing/2014/main" id="{9B16F3BD-E757-53F4-B87D-17A31341A12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956800" y="2944800"/>
            <a:ext cx="432000" cy="390780"/>
            <a:chOff x="5824682" y="3186278"/>
            <a:chExt cx="538305" cy="486941"/>
          </a:xfrm>
        </p:grpSpPr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7798050D-537F-C207-AC6A-41F6A0892D18}"/>
                </a:ext>
              </a:extLst>
            </p:cNvPr>
            <p:cNvSpPr/>
            <p:nvPr/>
          </p:nvSpPr>
          <p:spPr bwMode="gray">
            <a:xfrm>
              <a:off x="6073425" y="3556634"/>
              <a:ext cx="40576" cy="40576"/>
            </a:xfrm>
            <a:custGeom>
              <a:avLst/>
              <a:gdLst>
                <a:gd name="connsiteX0" fmla="*/ 40576 w 40576"/>
                <a:gd name="connsiteY0" fmla="*/ 20288 h 40576"/>
                <a:gd name="connsiteX1" fmla="*/ 20288 w 40576"/>
                <a:gd name="connsiteY1" fmla="*/ 40577 h 40576"/>
                <a:gd name="connsiteX2" fmla="*/ 0 w 40576"/>
                <a:gd name="connsiteY2" fmla="*/ 20288 h 40576"/>
                <a:gd name="connsiteX3" fmla="*/ 20288 w 40576"/>
                <a:gd name="connsiteY3" fmla="*/ 0 h 40576"/>
                <a:gd name="connsiteX4" fmla="*/ 40576 w 40576"/>
                <a:gd name="connsiteY4" fmla="*/ 20288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76" h="40576">
                  <a:moveTo>
                    <a:pt x="40576" y="20288"/>
                  </a:moveTo>
                  <a:cubicBezTo>
                    <a:pt x="40576" y="31493"/>
                    <a:pt x="31493" y="40577"/>
                    <a:pt x="20288" y="40577"/>
                  </a:cubicBezTo>
                  <a:cubicBezTo>
                    <a:pt x="9083" y="40577"/>
                    <a:pt x="0" y="31493"/>
                    <a:pt x="0" y="20288"/>
                  </a:cubicBezTo>
                  <a:cubicBezTo>
                    <a:pt x="0" y="9083"/>
                    <a:pt x="9083" y="0"/>
                    <a:pt x="20288" y="0"/>
                  </a:cubicBezTo>
                  <a:cubicBezTo>
                    <a:pt x="31493" y="0"/>
                    <a:pt x="40576" y="9083"/>
                    <a:pt x="40576" y="20288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1A47AEE7-A7B3-01C3-49EC-45C8273DDF20}"/>
                </a:ext>
              </a:extLst>
            </p:cNvPr>
            <p:cNvSpPr/>
            <p:nvPr/>
          </p:nvSpPr>
          <p:spPr bwMode="gray">
            <a:xfrm>
              <a:off x="6073520" y="3349846"/>
              <a:ext cx="40481" cy="161924"/>
            </a:xfrm>
            <a:custGeom>
              <a:avLst/>
              <a:gdLst>
                <a:gd name="connsiteX0" fmla="*/ 20193 w 40481"/>
                <a:gd name="connsiteY0" fmla="*/ 0 h 161924"/>
                <a:gd name="connsiteX1" fmla="*/ 40481 w 40481"/>
                <a:gd name="connsiteY1" fmla="*/ 0 h 161924"/>
                <a:gd name="connsiteX2" fmla="*/ 30385 w 40481"/>
                <a:gd name="connsiteY2" fmla="*/ 80963 h 161924"/>
                <a:gd name="connsiteX3" fmla="*/ 20193 w 40481"/>
                <a:gd name="connsiteY3" fmla="*/ 161925 h 161924"/>
                <a:gd name="connsiteX4" fmla="*/ 10097 w 40481"/>
                <a:gd name="connsiteY4" fmla="*/ 80963 h 161924"/>
                <a:gd name="connsiteX5" fmla="*/ 0 w 40481"/>
                <a:gd name="connsiteY5" fmla="*/ 0 h 161924"/>
                <a:gd name="connsiteX6" fmla="*/ 20193 w 40481"/>
                <a:gd name="connsiteY6" fmla="*/ 0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481" h="161924">
                  <a:moveTo>
                    <a:pt x="20193" y="0"/>
                  </a:moveTo>
                  <a:lnTo>
                    <a:pt x="40481" y="0"/>
                  </a:lnTo>
                  <a:lnTo>
                    <a:pt x="30385" y="80963"/>
                  </a:lnTo>
                  <a:lnTo>
                    <a:pt x="20193" y="161925"/>
                  </a:lnTo>
                  <a:lnTo>
                    <a:pt x="10097" y="80963"/>
                  </a:lnTo>
                  <a:lnTo>
                    <a:pt x="0" y="0"/>
                  </a:lnTo>
                  <a:lnTo>
                    <a:pt x="20193" y="0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5D182F18-3B0F-70B6-6CF0-A6F8B5BDDBB0}"/>
                </a:ext>
              </a:extLst>
            </p:cNvPr>
            <p:cNvSpPr/>
            <p:nvPr/>
          </p:nvSpPr>
          <p:spPr bwMode="gray">
            <a:xfrm>
              <a:off x="5824682" y="3186278"/>
              <a:ext cx="538305" cy="486941"/>
            </a:xfrm>
            <a:custGeom>
              <a:avLst/>
              <a:gdLst>
                <a:gd name="connsiteX0" fmla="*/ 134061 w 538305"/>
                <a:gd name="connsiteY0" fmla="*/ 486942 h 486941"/>
                <a:gd name="connsiteX1" fmla="*/ 454959 w 538305"/>
                <a:gd name="connsiteY1" fmla="*/ 486942 h 486941"/>
                <a:gd name="connsiteX2" fmla="*/ 522491 w 538305"/>
                <a:gd name="connsiteY2" fmla="*/ 370070 h 486941"/>
                <a:gd name="connsiteX3" fmla="*/ 497059 w 538305"/>
                <a:gd name="connsiteY3" fmla="*/ 326065 h 486941"/>
                <a:gd name="connsiteX4" fmla="*/ 362090 w 538305"/>
                <a:gd name="connsiteY4" fmla="*/ 92226 h 486941"/>
                <a:gd name="connsiteX5" fmla="*/ 336658 w 538305"/>
                <a:gd name="connsiteY5" fmla="*/ 48220 h 486941"/>
                <a:gd name="connsiteX6" fmla="*/ 201689 w 538305"/>
                <a:gd name="connsiteY6" fmla="*/ 48220 h 486941"/>
                <a:gd name="connsiteX7" fmla="*/ 176257 w 538305"/>
                <a:gd name="connsiteY7" fmla="*/ 92226 h 486941"/>
                <a:gd name="connsiteX8" fmla="*/ 41288 w 538305"/>
                <a:gd name="connsiteY8" fmla="*/ 326065 h 486941"/>
                <a:gd name="connsiteX9" fmla="*/ 15856 w 538305"/>
                <a:gd name="connsiteY9" fmla="*/ 370070 h 486941"/>
                <a:gd name="connsiteX10" fmla="*/ 83388 w 538305"/>
                <a:gd name="connsiteY10" fmla="*/ 486942 h 486941"/>
                <a:gd name="connsiteX11" fmla="*/ 134252 w 538305"/>
                <a:gd name="connsiteY11" fmla="*/ 486942 h 48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8305" h="486941">
                  <a:moveTo>
                    <a:pt x="134061" y="486942"/>
                  </a:moveTo>
                  <a:lnTo>
                    <a:pt x="454959" y="486942"/>
                  </a:lnTo>
                  <a:cubicBezTo>
                    <a:pt x="529254" y="486942"/>
                    <a:pt x="559543" y="434364"/>
                    <a:pt x="522491" y="370070"/>
                  </a:cubicBezTo>
                  <a:lnTo>
                    <a:pt x="497059" y="326065"/>
                  </a:lnTo>
                  <a:lnTo>
                    <a:pt x="362090" y="92226"/>
                  </a:lnTo>
                  <a:lnTo>
                    <a:pt x="336658" y="48220"/>
                  </a:lnTo>
                  <a:cubicBezTo>
                    <a:pt x="299511" y="-16073"/>
                    <a:pt x="238741" y="-16073"/>
                    <a:pt x="201689" y="48220"/>
                  </a:cubicBezTo>
                  <a:lnTo>
                    <a:pt x="176257" y="92226"/>
                  </a:lnTo>
                  <a:cubicBezTo>
                    <a:pt x="139110" y="156520"/>
                    <a:pt x="78340" y="261771"/>
                    <a:pt x="41288" y="326065"/>
                  </a:cubicBezTo>
                  <a:lnTo>
                    <a:pt x="15856" y="370070"/>
                  </a:lnTo>
                  <a:cubicBezTo>
                    <a:pt x="-21291" y="434364"/>
                    <a:pt x="9093" y="486942"/>
                    <a:pt x="83388" y="486942"/>
                  </a:cubicBezTo>
                  <a:lnTo>
                    <a:pt x="134252" y="486942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78" name="ICON">
            <a:extLst>
              <a:ext uri="{FF2B5EF4-FFF2-40B4-BE49-F238E27FC236}">
                <a16:creationId xmlns:a16="http://schemas.microsoft.com/office/drawing/2014/main" id="{9007B4FD-C9BC-B6FC-8B0A-C8D8DA65760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38481" y="2944800"/>
            <a:ext cx="432000" cy="403494"/>
            <a:chOff x="7549136" y="6398607"/>
            <a:chExt cx="765015" cy="714533"/>
          </a:xfrm>
          <a:noFill/>
        </p:grpSpPr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FFDEBDEE-2128-A9CB-7860-FB8EA776FB71}"/>
                </a:ext>
              </a:extLst>
            </p:cNvPr>
            <p:cNvSpPr/>
            <p:nvPr/>
          </p:nvSpPr>
          <p:spPr bwMode="gray">
            <a:xfrm>
              <a:off x="8111340" y="6982729"/>
              <a:ext cx="64300" cy="23382"/>
            </a:xfrm>
            <a:custGeom>
              <a:avLst/>
              <a:gdLst>
                <a:gd name="connsiteX0" fmla="*/ 57080 w 64530"/>
                <a:gd name="connsiteY0" fmla="*/ 13199 h 23465"/>
                <a:gd name="connsiteX1" fmla="*/ 13200 w 64530"/>
                <a:gd name="connsiteY1" fmla="*/ 13199 h 2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530" h="23465">
                  <a:moveTo>
                    <a:pt x="57080" y="13199"/>
                  </a:moveTo>
                  <a:lnTo>
                    <a:pt x="13200" y="13199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B2F1A0BC-937A-292E-BB3F-D8E6170CB5EB}"/>
                </a:ext>
              </a:extLst>
            </p:cNvPr>
            <p:cNvSpPr/>
            <p:nvPr/>
          </p:nvSpPr>
          <p:spPr bwMode="gray">
            <a:xfrm>
              <a:off x="8119640" y="6869019"/>
              <a:ext cx="87681" cy="23382"/>
            </a:xfrm>
            <a:custGeom>
              <a:avLst/>
              <a:gdLst>
                <a:gd name="connsiteX0" fmla="*/ 77847 w 87996"/>
                <a:gd name="connsiteY0" fmla="*/ 13199 h 23465"/>
                <a:gd name="connsiteX1" fmla="*/ 13199 w 87996"/>
                <a:gd name="connsiteY1" fmla="*/ 13199 h 2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96" h="23465">
                  <a:moveTo>
                    <a:pt x="77847" y="13199"/>
                  </a:moveTo>
                  <a:lnTo>
                    <a:pt x="13199" y="13199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529C2B6D-CCD7-1CD1-E494-8B2DE052D2CE}"/>
                </a:ext>
              </a:extLst>
            </p:cNvPr>
            <p:cNvSpPr/>
            <p:nvPr/>
          </p:nvSpPr>
          <p:spPr bwMode="gray">
            <a:xfrm>
              <a:off x="8127415" y="6754940"/>
              <a:ext cx="99372" cy="23382"/>
            </a:xfrm>
            <a:custGeom>
              <a:avLst/>
              <a:gdLst>
                <a:gd name="connsiteX0" fmla="*/ 91634 w 99729"/>
                <a:gd name="connsiteY0" fmla="*/ 13199 h 23465"/>
                <a:gd name="connsiteX1" fmla="*/ 13200 w 99729"/>
                <a:gd name="connsiteY1" fmla="*/ 13199 h 2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729" h="23465">
                  <a:moveTo>
                    <a:pt x="91634" y="13199"/>
                  </a:moveTo>
                  <a:lnTo>
                    <a:pt x="13200" y="13199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D307D9F3-0525-D28F-28C8-A706312B4B0D}"/>
                </a:ext>
              </a:extLst>
            </p:cNvPr>
            <p:cNvSpPr/>
            <p:nvPr/>
          </p:nvSpPr>
          <p:spPr bwMode="gray">
            <a:xfrm>
              <a:off x="7549136" y="6615615"/>
              <a:ext cx="222125" cy="496858"/>
            </a:xfrm>
            <a:custGeom>
              <a:avLst/>
              <a:gdLst>
                <a:gd name="connsiteX0" fmla="*/ 13199 w 222923"/>
                <a:gd name="connsiteY0" fmla="*/ 486690 h 498645"/>
                <a:gd name="connsiteX1" fmla="*/ 187731 w 222923"/>
                <a:gd name="connsiteY1" fmla="*/ 486690 h 498645"/>
                <a:gd name="connsiteX2" fmla="*/ 211924 w 222923"/>
                <a:gd name="connsiteY2" fmla="*/ 462496 h 498645"/>
                <a:gd name="connsiteX3" fmla="*/ 211924 w 222923"/>
                <a:gd name="connsiteY3" fmla="*/ 37392 h 498645"/>
                <a:gd name="connsiteX4" fmla="*/ 187731 w 222923"/>
                <a:gd name="connsiteY4" fmla="*/ 13199 h 498645"/>
                <a:gd name="connsiteX5" fmla="*/ 187731 w 222923"/>
                <a:gd name="connsiteY5" fmla="*/ 13199 h 498645"/>
                <a:gd name="connsiteX6" fmla="*/ 13199 w 222923"/>
                <a:gd name="connsiteY6" fmla="*/ 13199 h 49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923" h="498645">
                  <a:moveTo>
                    <a:pt x="13199" y="486690"/>
                  </a:moveTo>
                  <a:lnTo>
                    <a:pt x="187731" y="486690"/>
                  </a:lnTo>
                  <a:cubicBezTo>
                    <a:pt x="201095" y="486690"/>
                    <a:pt x="211924" y="475860"/>
                    <a:pt x="211924" y="462496"/>
                  </a:cubicBezTo>
                  <a:lnTo>
                    <a:pt x="211924" y="37392"/>
                  </a:lnTo>
                  <a:cubicBezTo>
                    <a:pt x="211924" y="24029"/>
                    <a:pt x="201095" y="13199"/>
                    <a:pt x="187731" y="13199"/>
                  </a:cubicBezTo>
                  <a:cubicBezTo>
                    <a:pt x="187731" y="13199"/>
                    <a:pt x="187731" y="13199"/>
                    <a:pt x="187731" y="13199"/>
                  </a:cubicBezTo>
                  <a:lnTo>
                    <a:pt x="13199" y="13199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6E6D541F-B4D3-7B98-4F03-824864FC6494}"/>
                </a:ext>
              </a:extLst>
            </p:cNvPr>
            <p:cNvSpPr/>
            <p:nvPr/>
          </p:nvSpPr>
          <p:spPr bwMode="gray">
            <a:xfrm>
              <a:off x="7747148" y="6398607"/>
              <a:ext cx="567003" cy="713138"/>
            </a:xfrm>
            <a:custGeom>
              <a:avLst/>
              <a:gdLst>
                <a:gd name="connsiteX0" fmla="*/ 13199 w 569042"/>
                <a:gd name="connsiteY0" fmla="*/ 669920 h 715702"/>
                <a:gd name="connsiteX1" fmla="*/ 420640 w 569042"/>
                <a:gd name="connsiteY1" fmla="*/ 703617 h 715702"/>
                <a:gd name="connsiteX2" fmla="*/ 479656 w 569042"/>
                <a:gd name="connsiteY2" fmla="*/ 651646 h 715702"/>
                <a:gd name="connsiteX3" fmla="*/ 422599 w 569042"/>
                <a:gd name="connsiteY3" fmla="*/ 599423 h 715702"/>
                <a:gd name="connsiteX4" fmla="*/ 447138 w 569042"/>
                <a:gd name="connsiteY4" fmla="*/ 599423 h 715702"/>
                <a:gd name="connsiteX5" fmla="*/ 506154 w 569042"/>
                <a:gd name="connsiteY5" fmla="*/ 546051 h 715702"/>
                <a:gd name="connsiteX6" fmla="*/ 452893 w 569042"/>
                <a:gd name="connsiteY6" fmla="*/ 485187 h 715702"/>
                <a:gd name="connsiteX7" fmla="*/ 449098 w 569042"/>
                <a:gd name="connsiteY7" fmla="*/ 485058 h 715702"/>
                <a:gd name="connsiteX8" fmla="*/ 473637 w 569042"/>
                <a:gd name="connsiteY8" fmla="*/ 485058 h 715702"/>
                <a:gd name="connsiteX9" fmla="*/ 532653 w 569042"/>
                <a:gd name="connsiteY9" fmla="*/ 431685 h 715702"/>
                <a:gd name="connsiteX10" fmla="*/ 479392 w 569042"/>
                <a:gd name="connsiteY10" fmla="*/ 370821 h 715702"/>
                <a:gd name="connsiteX11" fmla="*/ 475596 w 569042"/>
                <a:gd name="connsiteY11" fmla="*/ 370698 h 715702"/>
                <a:gd name="connsiteX12" fmla="*/ 500130 w 569042"/>
                <a:gd name="connsiteY12" fmla="*/ 370698 h 715702"/>
                <a:gd name="connsiteX13" fmla="*/ 559152 w 569042"/>
                <a:gd name="connsiteY13" fmla="*/ 317319 h 715702"/>
                <a:gd name="connsiteX14" fmla="*/ 505890 w 569042"/>
                <a:gd name="connsiteY14" fmla="*/ 256455 h 715702"/>
                <a:gd name="connsiteX15" fmla="*/ 502089 w 569042"/>
                <a:gd name="connsiteY15" fmla="*/ 256332 h 715702"/>
                <a:gd name="connsiteX16" fmla="*/ 293415 w 569042"/>
                <a:gd name="connsiteY16" fmla="*/ 256332 h 715702"/>
                <a:gd name="connsiteX17" fmla="*/ 265936 w 569042"/>
                <a:gd name="connsiteY17" fmla="*/ 228953 h 715702"/>
                <a:gd name="connsiteX18" fmla="*/ 266541 w 569042"/>
                <a:gd name="connsiteY18" fmla="*/ 223192 h 715702"/>
                <a:gd name="connsiteX19" fmla="*/ 244735 w 569042"/>
                <a:gd name="connsiteY19" fmla="*/ 39644 h 715702"/>
                <a:gd name="connsiteX20" fmla="*/ 156481 w 569042"/>
                <a:gd name="connsiteY20" fmla="*/ 58710 h 715702"/>
                <a:gd name="connsiteX21" fmla="*/ 13199 w 569042"/>
                <a:gd name="connsiteY21" fmla="*/ 268141 h 715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9042" h="715702">
                  <a:moveTo>
                    <a:pt x="13199" y="669920"/>
                  </a:moveTo>
                  <a:cubicBezTo>
                    <a:pt x="147921" y="691784"/>
                    <a:pt x="284157" y="703054"/>
                    <a:pt x="420640" y="703617"/>
                  </a:cubicBezTo>
                  <a:cubicBezTo>
                    <a:pt x="451098" y="703617"/>
                    <a:pt x="479656" y="687203"/>
                    <a:pt x="479656" y="651646"/>
                  </a:cubicBezTo>
                  <a:cubicBezTo>
                    <a:pt x="479656" y="622396"/>
                    <a:pt x="455439" y="599423"/>
                    <a:pt x="422599" y="599423"/>
                  </a:cubicBezTo>
                  <a:lnTo>
                    <a:pt x="447138" y="599423"/>
                  </a:lnTo>
                  <a:cubicBezTo>
                    <a:pt x="477749" y="599822"/>
                    <a:pt x="503485" y="576544"/>
                    <a:pt x="506154" y="546051"/>
                  </a:cubicBezTo>
                  <a:cubicBezTo>
                    <a:pt x="508255" y="514536"/>
                    <a:pt x="484408" y="487287"/>
                    <a:pt x="452893" y="485187"/>
                  </a:cubicBezTo>
                  <a:cubicBezTo>
                    <a:pt x="451632" y="485104"/>
                    <a:pt x="450365" y="485058"/>
                    <a:pt x="449098" y="485058"/>
                  </a:cubicBezTo>
                  <a:lnTo>
                    <a:pt x="473637" y="485058"/>
                  </a:lnTo>
                  <a:cubicBezTo>
                    <a:pt x="504248" y="485456"/>
                    <a:pt x="529984" y="462179"/>
                    <a:pt x="532653" y="431685"/>
                  </a:cubicBezTo>
                  <a:cubicBezTo>
                    <a:pt x="534753" y="400171"/>
                    <a:pt x="510906" y="372921"/>
                    <a:pt x="479392" y="370821"/>
                  </a:cubicBezTo>
                  <a:cubicBezTo>
                    <a:pt x="478130" y="370739"/>
                    <a:pt x="476863" y="370698"/>
                    <a:pt x="475596" y="370698"/>
                  </a:cubicBezTo>
                  <a:lnTo>
                    <a:pt x="500130" y="370698"/>
                  </a:lnTo>
                  <a:cubicBezTo>
                    <a:pt x="530741" y="371091"/>
                    <a:pt x="556476" y="347819"/>
                    <a:pt x="559152" y="317319"/>
                  </a:cubicBezTo>
                  <a:cubicBezTo>
                    <a:pt x="561252" y="285805"/>
                    <a:pt x="537405" y="258555"/>
                    <a:pt x="505890" y="256455"/>
                  </a:cubicBezTo>
                  <a:cubicBezTo>
                    <a:pt x="504629" y="256373"/>
                    <a:pt x="503362" y="256332"/>
                    <a:pt x="502089" y="256332"/>
                  </a:cubicBezTo>
                  <a:lnTo>
                    <a:pt x="293415" y="256332"/>
                  </a:lnTo>
                  <a:cubicBezTo>
                    <a:pt x="278268" y="256361"/>
                    <a:pt x="265966" y="244100"/>
                    <a:pt x="265936" y="228953"/>
                  </a:cubicBezTo>
                  <a:cubicBezTo>
                    <a:pt x="265936" y="227017"/>
                    <a:pt x="266136" y="225087"/>
                    <a:pt x="266541" y="223192"/>
                  </a:cubicBezTo>
                  <a:cubicBezTo>
                    <a:pt x="280385" y="161313"/>
                    <a:pt x="272688" y="96560"/>
                    <a:pt x="244735" y="39644"/>
                  </a:cubicBezTo>
                  <a:cubicBezTo>
                    <a:pt x="223557" y="-4448"/>
                    <a:pt x="157390" y="9802"/>
                    <a:pt x="156481" y="58710"/>
                  </a:cubicBezTo>
                  <a:cubicBezTo>
                    <a:pt x="153407" y="224460"/>
                    <a:pt x="13199" y="268141"/>
                    <a:pt x="13199" y="268141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7C91B751-DBF5-6D6B-10C3-09890F33985B}"/>
                </a:ext>
              </a:extLst>
            </p:cNvPr>
            <p:cNvSpPr/>
            <p:nvPr/>
          </p:nvSpPr>
          <p:spPr bwMode="gray">
            <a:xfrm>
              <a:off x="7614563" y="6975844"/>
              <a:ext cx="87681" cy="87681"/>
            </a:xfrm>
            <a:custGeom>
              <a:avLst/>
              <a:gdLst>
                <a:gd name="connsiteX0" fmla="*/ 80593 w 87996"/>
                <a:gd name="connsiteY0" fmla="*/ 46896 h 87996"/>
                <a:gd name="connsiteX1" fmla="*/ 46896 w 87996"/>
                <a:gd name="connsiteY1" fmla="*/ 13199 h 87996"/>
                <a:gd name="connsiteX2" fmla="*/ 13199 w 87996"/>
                <a:gd name="connsiteY2" fmla="*/ 46896 h 87996"/>
                <a:gd name="connsiteX3" fmla="*/ 46896 w 87996"/>
                <a:gd name="connsiteY3" fmla="*/ 80593 h 87996"/>
                <a:gd name="connsiteX4" fmla="*/ 80593 w 87996"/>
                <a:gd name="connsiteY4" fmla="*/ 46896 h 8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996" h="87996">
                  <a:moveTo>
                    <a:pt x="80593" y="46896"/>
                  </a:moveTo>
                  <a:cubicBezTo>
                    <a:pt x="80593" y="28288"/>
                    <a:pt x="65510" y="13199"/>
                    <a:pt x="46896" y="13199"/>
                  </a:cubicBezTo>
                  <a:cubicBezTo>
                    <a:pt x="28288" y="13199"/>
                    <a:pt x="13199" y="28288"/>
                    <a:pt x="13199" y="46896"/>
                  </a:cubicBezTo>
                  <a:cubicBezTo>
                    <a:pt x="13199" y="65510"/>
                    <a:pt x="28288" y="80593"/>
                    <a:pt x="46896" y="80593"/>
                  </a:cubicBezTo>
                  <a:cubicBezTo>
                    <a:pt x="65510" y="80593"/>
                    <a:pt x="80599" y="65505"/>
                    <a:pt x="80593" y="46896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BEDB4F80-CB01-E682-B2D7-883A4CE4F869}"/>
                </a:ext>
              </a:extLst>
            </p:cNvPr>
            <p:cNvSpPr/>
            <p:nvPr/>
          </p:nvSpPr>
          <p:spPr bwMode="gray">
            <a:xfrm>
              <a:off x="7648150" y="7042995"/>
              <a:ext cx="23382" cy="70145"/>
            </a:xfrm>
            <a:custGeom>
              <a:avLst/>
              <a:gdLst>
                <a:gd name="connsiteX0" fmla="*/ 13200 w 23465"/>
                <a:gd name="connsiteY0" fmla="*/ 13199 h 70396"/>
                <a:gd name="connsiteX1" fmla="*/ 13200 w 23465"/>
                <a:gd name="connsiteY1" fmla="*/ 57773 h 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465" h="70396">
                  <a:moveTo>
                    <a:pt x="13200" y="13199"/>
                  </a:moveTo>
                  <a:lnTo>
                    <a:pt x="13200" y="57773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86" name="ICON">
            <a:extLst>
              <a:ext uri="{FF2B5EF4-FFF2-40B4-BE49-F238E27FC236}">
                <a16:creationId xmlns:a16="http://schemas.microsoft.com/office/drawing/2014/main" id="{E2E259E0-EC43-7FC7-C6A8-4C115998A0B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900800" y="2944800"/>
            <a:ext cx="432000" cy="432000"/>
            <a:chOff x="2929228" y="2959200"/>
            <a:chExt cx="720000" cy="720000"/>
          </a:xfrm>
        </p:grpSpPr>
        <p:grpSp>
          <p:nvGrpSpPr>
            <p:cNvPr id="87" name="Gruppieren 86">
              <a:extLst>
                <a:ext uri="{FF2B5EF4-FFF2-40B4-BE49-F238E27FC236}">
                  <a16:creationId xmlns:a16="http://schemas.microsoft.com/office/drawing/2014/main" id="{D1CBCDB1-0A20-E124-FE7B-F65B1447BE72}"/>
                </a:ext>
              </a:extLst>
            </p:cNvPr>
            <p:cNvGrpSpPr/>
            <p:nvPr/>
          </p:nvGrpSpPr>
          <p:grpSpPr bwMode="gray">
            <a:xfrm>
              <a:off x="3200585" y="3302566"/>
              <a:ext cx="177285" cy="187858"/>
              <a:chOff x="3201057" y="3302566"/>
              <a:chExt cx="177285" cy="187858"/>
            </a:xfrm>
          </p:grpSpPr>
          <p:sp>
            <p:nvSpPr>
              <p:cNvPr id="106" name="Freihandform: Form 105">
                <a:extLst>
                  <a:ext uri="{FF2B5EF4-FFF2-40B4-BE49-F238E27FC236}">
                    <a16:creationId xmlns:a16="http://schemas.microsoft.com/office/drawing/2014/main" id="{17135A50-8518-0EC3-39E1-6E181C8C800C}"/>
                  </a:ext>
                </a:extLst>
              </p:cNvPr>
              <p:cNvSpPr/>
              <p:nvPr/>
            </p:nvSpPr>
            <p:spPr bwMode="gray">
              <a:xfrm>
                <a:off x="3201057" y="3389020"/>
                <a:ext cx="99165" cy="99454"/>
              </a:xfrm>
              <a:custGeom>
                <a:avLst/>
                <a:gdLst>
                  <a:gd name="connsiteX0" fmla="*/ 96386 w 105595"/>
                  <a:gd name="connsiteY0" fmla="*/ 13199 h 105595"/>
                  <a:gd name="connsiteX1" fmla="*/ 13199 w 105595"/>
                  <a:gd name="connsiteY1" fmla="*/ 96379 h 105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595" h="105595">
                    <a:moveTo>
                      <a:pt x="96386" y="13199"/>
                    </a:moveTo>
                    <a:lnTo>
                      <a:pt x="13199" y="96379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7" name="Freihandform: Form 106">
                <a:extLst>
                  <a:ext uri="{FF2B5EF4-FFF2-40B4-BE49-F238E27FC236}">
                    <a16:creationId xmlns:a16="http://schemas.microsoft.com/office/drawing/2014/main" id="{25D2A4FC-2625-9DE3-4FDA-16578002818C}"/>
                  </a:ext>
                </a:extLst>
              </p:cNvPr>
              <p:cNvSpPr/>
              <p:nvPr/>
            </p:nvSpPr>
            <p:spPr bwMode="gray">
              <a:xfrm>
                <a:off x="3279177" y="3302566"/>
                <a:ext cx="99165" cy="187858"/>
              </a:xfrm>
              <a:custGeom>
                <a:avLst/>
                <a:gdLst>
                  <a:gd name="connsiteX0" fmla="*/ 13199 w 105595"/>
                  <a:gd name="connsiteY0" fmla="*/ 13199 h 199458"/>
                  <a:gd name="connsiteX1" fmla="*/ 13199 w 105595"/>
                  <a:gd name="connsiteY1" fmla="*/ 104991 h 199458"/>
                  <a:gd name="connsiteX2" fmla="*/ 95235 w 105595"/>
                  <a:gd name="connsiteY2" fmla="*/ 187027 h 199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595" h="199458">
                    <a:moveTo>
                      <a:pt x="13199" y="13199"/>
                    </a:moveTo>
                    <a:lnTo>
                      <a:pt x="13199" y="104991"/>
                    </a:lnTo>
                    <a:lnTo>
                      <a:pt x="95235" y="187027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A931A56C-56B4-AC7C-99CF-BDC1E201A1D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157822" y="2959200"/>
              <a:ext cx="262819" cy="288000"/>
              <a:chOff x="10589090" y="964325"/>
              <a:chExt cx="405515" cy="444371"/>
            </a:xfrm>
          </p:grpSpPr>
          <p:sp>
            <p:nvSpPr>
              <p:cNvPr id="101" name="Freihandform: Form 100">
                <a:extLst>
                  <a:ext uri="{FF2B5EF4-FFF2-40B4-BE49-F238E27FC236}">
                    <a16:creationId xmlns:a16="http://schemas.microsoft.com/office/drawing/2014/main" id="{5FA62E38-D28B-6056-B5AA-60827EFDE49F}"/>
                  </a:ext>
                </a:extLst>
              </p:cNvPr>
              <p:cNvSpPr/>
              <p:nvPr/>
            </p:nvSpPr>
            <p:spPr bwMode="gray">
              <a:xfrm>
                <a:off x="10846564" y="1113253"/>
                <a:ext cx="148041" cy="295443"/>
              </a:xfrm>
              <a:custGeom>
                <a:avLst/>
                <a:gdLst>
                  <a:gd name="connsiteX0" fmla="*/ 110300 w 110299"/>
                  <a:gd name="connsiteY0" fmla="*/ 220123 h 220122"/>
                  <a:gd name="connsiteX1" fmla="*/ 104489 w 110299"/>
                  <a:gd name="connsiteY1" fmla="*/ 189548 h 220122"/>
                  <a:gd name="connsiteX2" fmla="*/ 83725 w 110299"/>
                  <a:gd name="connsiteY2" fmla="*/ 154591 h 220122"/>
                  <a:gd name="connsiteX3" fmla="*/ 63246 w 110299"/>
                  <a:gd name="connsiteY3" fmla="*/ 143637 h 220122"/>
                  <a:gd name="connsiteX4" fmla="*/ 10573 w 110299"/>
                  <a:gd name="connsiteY4" fmla="*/ 128302 h 220122"/>
                  <a:gd name="connsiteX5" fmla="*/ 7430 w 110299"/>
                  <a:gd name="connsiteY5" fmla="*/ 126778 h 220122"/>
                  <a:gd name="connsiteX6" fmla="*/ 2477 w 110299"/>
                  <a:gd name="connsiteY6" fmla="*/ 118682 h 220122"/>
                  <a:gd name="connsiteX7" fmla="*/ 0 w 110299"/>
                  <a:gd name="connsiteY7" fmla="*/ 97727 h 220122"/>
                  <a:gd name="connsiteX8" fmla="*/ 30956 w 110299"/>
                  <a:gd name="connsiteY8" fmla="*/ 49054 h 220122"/>
                  <a:gd name="connsiteX9" fmla="*/ 47720 w 110299"/>
                  <a:gd name="connsiteY9" fmla="*/ 24384 h 220122"/>
                  <a:gd name="connsiteX10" fmla="*/ 33147 w 110299"/>
                  <a:gd name="connsiteY10" fmla="*/ 0 h 220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299" h="220122">
                    <a:moveTo>
                      <a:pt x="110300" y="220123"/>
                    </a:moveTo>
                    <a:lnTo>
                      <a:pt x="104489" y="189548"/>
                    </a:lnTo>
                    <a:cubicBezTo>
                      <a:pt x="101727" y="175832"/>
                      <a:pt x="94298" y="163354"/>
                      <a:pt x="83725" y="154591"/>
                    </a:cubicBezTo>
                    <a:cubicBezTo>
                      <a:pt x="76867" y="148971"/>
                      <a:pt x="70104" y="145256"/>
                      <a:pt x="63246" y="143637"/>
                    </a:cubicBezTo>
                    <a:lnTo>
                      <a:pt x="10573" y="128302"/>
                    </a:lnTo>
                    <a:cubicBezTo>
                      <a:pt x="9335" y="128016"/>
                      <a:pt x="8382" y="127349"/>
                      <a:pt x="7430" y="126778"/>
                    </a:cubicBezTo>
                    <a:cubicBezTo>
                      <a:pt x="4667" y="124873"/>
                      <a:pt x="2762" y="121825"/>
                      <a:pt x="2477" y="118682"/>
                    </a:cubicBezTo>
                    <a:lnTo>
                      <a:pt x="0" y="97727"/>
                    </a:lnTo>
                    <a:cubicBezTo>
                      <a:pt x="14859" y="86201"/>
                      <a:pt x="25718" y="68961"/>
                      <a:pt x="30956" y="49054"/>
                    </a:cubicBezTo>
                    <a:cubicBezTo>
                      <a:pt x="40291" y="48101"/>
                      <a:pt x="47720" y="37814"/>
                      <a:pt x="47720" y="24384"/>
                    </a:cubicBezTo>
                    <a:cubicBezTo>
                      <a:pt x="47720" y="12192"/>
                      <a:pt x="41529" y="2191"/>
                      <a:pt x="33147" y="0"/>
                    </a:cubicBez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2" name="Freihandform: Form 101">
                <a:extLst>
                  <a:ext uri="{FF2B5EF4-FFF2-40B4-BE49-F238E27FC236}">
                    <a16:creationId xmlns:a16="http://schemas.microsoft.com/office/drawing/2014/main" id="{E3EB875D-D84C-4015-09F9-20ECE2D16F6F}"/>
                  </a:ext>
                </a:extLst>
              </p:cNvPr>
              <p:cNvSpPr/>
              <p:nvPr/>
            </p:nvSpPr>
            <p:spPr bwMode="gray">
              <a:xfrm>
                <a:off x="10589090" y="1113253"/>
                <a:ext cx="146762" cy="295188"/>
              </a:xfrm>
              <a:custGeom>
                <a:avLst/>
                <a:gdLst>
                  <a:gd name="connsiteX0" fmla="*/ 75819 w 109346"/>
                  <a:gd name="connsiteY0" fmla="*/ 0 h 219932"/>
                  <a:gd name="connsiteX1" fmla="*/ 61817 w 109346"/>
                  <a:gd name="connsiteY1" fmla="*/ 24003 h 219932"/>
                  <a:gd name="connsiteX2" fmla="*/ 78296 w 109346"/>
                  <a:gd name="connsiteY2" fmla="*/ 48578 h 219932"/>
                  <a:gd name="connsiteX3" fmla="*/ 109347 w 109346"/>
                  <a:gd name="connsiteY3" fmla="*/ 97155 h 219932"/>
                  <a:gd name="connsiteX4" fmla="*/ 106870 w 109346"/>
                  <a:gd name="connsiteY4" fmla="*/ 118015 h 219932"/>
                  <a:gd name="connsiteX5" fmla="*/ 101918 w 109346"/>
                  <a:gd name="connsiteY5" fmla="*/ 126111 h 219932"/>
                  <a:gd name="connsiteX6" fmla="*/ 98774 w 109346"/>
                  <a:gd name="connsiteY6" fmla="*/ 127635 h 219932"/>
                  <a:gd name="connsiteX7" fmla="*/ 46196 w 109346"/>
                  <a:gd name="connsiteY7" fmla="*/ 142875 h 219932"/>
                  <a:gd name="connsiteX8" fmla="*/ 25717 w 109346"/>
                  <a:gd name="connsiteY8" fmla="*/ 153829 h 219932"/>
                  <a:gd name="connsiteX9" fmla="*/ 4858 w 109346"/>
                  <a:gd name="connsiteY9" fmla="*/ 188690 h 219932"/>
                  <a:gd name="connsiteX10" fmla="*/ 0 w 109346"/>
                  <a:gd name="connsiteY10" fmla="*/ 219932 h 21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6" h="219932">
                    <a:moveTo>
                      <a:pt x="75819" y="0"/>
                    </a:moveTo>
                    <a:cubicBezTo>
                      <a:pt x="67723" y="2477"/>
                      <a:pt x="61817" y="12192"/>
                      <a:pt x="61817" y="24003"/>
                    </a:cubicBezTo>
                    <a:cubicBezTo>
                      <a:pt x="61817" y="37052"/>
                      <a:pt x="68961" y="47720"/>
                      <a:pt x="78296" y="48578"/>
                    </a:cubicBezTo>
                    <a:cubicBezTo>
                      <a:pt x="83534" y="68485"/>
                      <a:pt x="94488" y="86011"/>
                      <a:pt x="109347" y="97155"/>
                    </a:cubicBezTo>
                    <a:lnTo>
                      <a:pt x="106870" y="118015"/>
                    </a:lnTo>
                    <a:cubicBezTo>
                      <a:pt x="106585" y="121444"/>
                      <a:pt x="104680" y="124206"/>
                      <a:pt x="101918" y="126111"/>
                    </a:cubicBezTo>
                    <a:cubicBezTo>
                      <a:pt x="100965" y="126778"/>
                      <a:pt x="99727" y="127349"/>
                      <a:pt x="98774" y="127635"/>
                    </a:cubicBezTo>
                    <a:lnTo>
                      <a:pt x="46196" y="142875"/>
                    </a:lnTo>
                    <a:cubicBezTo>
                      <a:pt x="39338" y="144399"/>
                      <a:pt x="32480" y="148209"/>
                      <a:pt x="25717" y="153829"/>
                    </a:cubicBezTo>
                    <a:cubicBezTo>
                      <a:pt x="14859" y="162878"/>
                      <a:pt x="7334" y="175355"/>
                      <a:pt x="4858" y="188690"/>
                    </a:cubicBezTo>
                    <a:lnTo>
                      <a:pt x="0" y="219932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3" name="Freihandform: Form 102">
                <a:extLst>
                  <a:ext uri="{FF2B5EF4-FFF2-40B4-BE49-F238E27FC236}">
                    <a16:creationId xmlns:a16="http://schemas.microsoft.com/office/drawing/2014/main" id="{52EDE52D-F6DB-DF6E-551B-95B915B85EEC}"/>
                  </a:ext>
                </a:extLst>
              </p:cNvPr>
              <p:cNvSpPr/>
              <p:nvPr/>
            </p:nvSpPr>
            <p:spPr bwMode="gray">
              <a:xfrm>
                <a:off x="10689703" y="1046136"/>
                <a:ext cx="201351" cy="68140"/>
              </a:xfrm>
              <a:custGeom>
                <a:avLst/>
                <a:gdLst>
                  <a:gd name="connsiteX0" fmla="*/ 150019 w 150018"/>
                  <a:gd name="connsiteY0" fmla="*/ 50006 h 50768"/>
                  <a:gd name="connsiteX1" fmla="*/ 130112 w 150018"/>
                  <a:gd name="connsiteY1" fmla="*/ 49720 h 50768"/>
                  <a:gd name="connsiteX2" fmla="*/ 111919 w 150018"/>
                  <a:gd name="connsiteY2" fmla="*/ 0 h 50768"/>
                  <a:gd name="connsiteX3" fmla="*/ 22289 w 150018"/>
                  <a:gd name="connsiteY3" fmla="*/ 27813 h 50768"/>
                  <a:gd name="connsiteX4" fmla="*/ 22289 w 150018"/>
                  <a:gd name="connsiteY4" fmla="*/ 50768 h 50768"/>
                  <a:gd name="connsiteX5" fmla="*/ 0 w 150018"/>
                  <a:gd name="connsiteY5" fmla="*/ 50768 h 5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018" h="50768">
                    <a:moveTo>
                      <a:pt x="150019" y="50006"/>
                    </a:moveTo>
                    <a:lnTo>
                      <a:pt x="130112" y="49720"/>
                    </a:lnTo>
                    <a:cubicBezTo>
                      <a:pt x="128873" y="34004"/>
                      <a:pt x="124015" y="13049"/>
                      <a:pt x="111919" y="0"/>
                    </a:cubicBezTo>
                    <a:cubicBezTo>
                      <a:pt x="89154" y="17431"/>
                      <a:pt x="57340" y="30194"/>
                      <a:pt x="22289" y="27813"/>
                    </a:cubicBezTo>
                    <a:lnTo>
                      <a:pt x="22289" y="50768"/>
                    </a:lnTo>
                    <a:lnTo>
                      <a:pt x="0" y="50768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4" name="Freihandform: Form 103">
                <a:extLst>
                  <a:ext uri="{FF2B5EF4-FFF2-40B4-BE49-F238E27FC236}">
                    <a16:creationId xmlns:a16="http://schemas.microsoft.com/office/drawing/2014/main" id="{5C135B54-48DA-3CF4-868E-DCDF6CCC79C8}"/>
                  </a:ext>
                </a:extLst>
              </p:cNvPr>
              <p:cNvSpPr/>
              <p:nvPr/>
            </p:nvSpPr>
            <p:spPr bwMode="gray">
              <a:xfrm>
                <a:off x="10727799" y="1287886"/>
                <a:ext cx="128736" cy="57656"/>
              </a:xfrm>
              <a:custGeom>
                <a:avLst/>
                <a:gdLst>
                  <a:gd name="connsiteX0" fmla="*/ 95917 w 95916"/>
                  <a:gd name="connsiteY0" fmla="*/ 0 h 42957"/>
                  <a:gd name="connsiteX1" fmla="*/ 48196 w 95916"/>
                  <a:gd name="connsiteY1" fmla="*/ 42958 h 42957"/>
                  <a:gd name="connsiteX2" fmla="*/ 0 w 95916"/>
                  <a:gd name="connsiteY2" fmla="*/ 0 h 4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916" h="42957">
                    <a:moveTo>
                      <a:pt x="95917" y="0"/>
                    </a:moveTo>
                    <a:lnTo>
                      <a:pt x="48196" y="4295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5" name="Freihandform: Form 104">
                <a:extLst>
                  <a:ext uri="{FF2B5EF4-FFF2-40B4-BE49-F238E27FC236}">
                    <a16:creationId xmlns:a16="http://schemas.microsoft.com/office/drawing/2014/main" id="{DAFB2B39-2161-225D-7B98-AFA473597AE3}"/>
                  </a:ext>
                </a:extLst>
              </p:cNvPr>
              <p:cNvSpPr/>
              <p:nvPr/>
            </p:nvSpPr>
            <p:spPr bwMode="gray">
              <a:xfrm>
                <a:off x="10678681" y="964325"/>
                <a:ext cx="226600" cy="149696"/>
              </a:xfrm>
              <a:custGeom>
                <a:avLst/>
                <a:gdLst>
                  <a:gd name="connsiteX0" fmla="*/ 8307 w 168830"/>
                  <a:gd name="connsiteY0" fmla="*/ 111532 h 111532"/>
                  <a:gd name="connsiteX1" fmla="*/ 21452 w 168830"/>
                  <a:gd name="connsiteY1" fmla="*/ 38285 h 111532"/>
                  <a:gd name="connsiteX2" fmla="*/ 25262 w 168830"/>
                  <a:gd name="connsiteY2" fmla="*/ 31713 h 111532"/>
                  <a:gd name="connsiteX3" fmla="*/ 165660 w 168830"/>
                  <a:gd name="connsiteY3" fmla="*/ 52191 h 111532"/>
                  <a:gd name="connsiteX4" fmla="*/ 156326 w 168830"/>
                  <a:gd name="connsiteY4" fmla="*/ 110961 h 111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830" h="111532">
                    <a:moveTo>
                      <a:pt x="8307" y="111532"/>
                    </a:moveTo>
                    <a:cubicBezTo>
                      <a:pt x="-5123" y="75718"/>
                      <a:pt x="-3313" y="45524"/>
                      <a:pt x="21452" y="38285"/>
                    </a:cubicBezTo>
                    <a:cubicBezTo>
                      <a:pt x="22595" y="36285"/>
                      <a:pt x="23833" y="34094"/>
                      <a:pt x="25262" y="31713"/>
                    </a:cubicBezTo>
                    <a:cubicBezTo>
                      <a:pt x="58599" y="-20199"/>
                      <a:pt x="148801" y="-4863"/>
                      <a:pt x="165660" y="52191"/>
                    </a:cubicBezTo>
                    <a:cubicBezTo>
                      <a:pt x="176424" y="88577"/>
                      <a:pt x="156326" y="110961"/>
                      <a:pt x="156326" y="110961"/>
                    </a:cubicBez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89" name="Gruppieren 88">
              <a:extLst>
                <a:ext uri="{FF2B5EF4-FFF2-40B4-BE49-F238E27FC236}">
                  <a16:creationId xmlns:a16="http://schemas.microsoft.com/office/drawing/2014/main" id="{4323C27B-E270-6193-4AFD-9692D506749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2929228" y="3391200"/>
              <a:ext cx="262819" cy="288000"/>
              <a:chOff x="10589090" y="964325"/>
              <a:chExt cx="405515" cy="444371"/>
            </a:xfrm>
          </p:grpSpPr>
          <p:sp>
            <p:nvSpPr>
              <p:cNvPr id="96" name="Freihandform: Form 95">
                <a:extLst>
                  <a:ext uri="{FF2B5EF4-FFF2-40B4-BE49-F238E27FC236}">
                    <a16:creationId xmlns:a16="http://schemas.microsoft.com/office/drawing/2014/main" id="{BB06DB2B-DAAE-F6C4-E24D-7584CAFC314A}"/>
                  </a:ext>
                </a:extLst>
              </p:cNvPr>
              <p:cNvSpPr/>
              <p:nvPr/>
            </p:nvSpPr>
            <p:spPr bwMode="gray">
              <a:xfrm>
                <a:off x="10846564" y="1113253"/>
                <a:ext cx="148041" cy="295443"/>
              </a:xfrm>
              <a:custGeom>
                <a:avLst/>
                <a:gdLst>
                  <a:gd name="connsiteX0" fmla="*/ 110300 w 110299"/>
                  <a:gd name="connsiteY0" fmla="*/ 220123 h 220122"/>
                  <a:gd name="connsiteX1" fmla="*/ 104489 w 110299"/>
                  <a:gd name="connsiteY1" fmla="*/ 189548 h 220122"/>
                  <a:gd name="connsiteX2" fmla="*/ 83725 w 110299"/>
                  <a:gd name="connsiteY2" fmla="*/ 154591 h 220122"/>
                  <a:gd name="connsiteX3" fmla="*/ 63246 w 110299"/>
                  <a:gd name="connsiteY3" fmla="*/ 143637 h 220122"/>
                  <a:gd name="connsiteX4" fmla="*/ 10573 w 110299"/>
                  <a:gd name="connsiteY4" fmla="*/ 128302 h 220122"/>
                  <a:gd name="connsiteX5" fmla="*/ 7430 w 110299"/>
                  <a:gd name="connsiteY5" fmla="*/ 126778 h 220122"/>
                  <a:gd name="connsiteX6" fmla="*/ 2477 w 110299"/>
                  <a:gd name="connsiteY6" fmla="*/ 118682 h 220122"/>
                  <a:gd name="connsiteX7" fmla="*/ 0 w 110299"/>
                  <a:gd name="connsiteY7" fmla="*/ 97727 h 220122"/>
                  <a:gd name="connsiteX8" fmla="*/ 30956 w 110299"/>
                  <a:gd name="connsiteY8" fmla="*/ 49054 h 220122"/>
                  <a:gd name="connsiteX9" fmla="*/ 47720 w 110299"/>
                  <a:gd name="connsiteY9" fmla="*/ 24384 h 220122"/>
                  <a:gd name="connsiteX10" fmla="*/ 33147 w 110299"/>
                  <a:gd name="connsiteY10" fmla="*/ 0 h 220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299" h="220122">
                    <a:moveTo>
                      <a:pt x="110300" y="220123"/>
                    </a:moveTo>
                    <a:lnTo>
                      <a:pt x="104489" y="189548"/>
                    </a:lnTo>
                    <a:cubicBezTo>
                      <a:pt x="101727" y="175832"/>
                      <a:pt x="94298" y="163354"/>
                      <a:pt x="83725" y="154591"/>
                    </a:cubicBezTo>
                    <a:cubicBezTo>
                      <a:pt x="76867" y="148971"/>
                      <a:pt x="70104" y="145256"/>
                      <a:pt x="63246" y="143637"/>
                    </a:cubicBezTo>
                    <a:lnTo>
                      <a:pt x="10573" y="128302"/>
                    </a:lnTo>
                    <a:cubicBezTo>
                      <a:pt x="9335" y="128016"/>
                      <a:pt x="8382" y="127349"/>
                      <a:pt x="7430" y="126778"/>
                    </a:cubicBezTo>
                    <a:cubicBezTo>
                      <a:pt x="4667" y="124873"/>
                      <a:pt x="2762" y="121825"/>
                      <a:pt x="2477" y="118682"/>
                    </a:cubicBezTo>
                    <a:lnTo>
                      <a:pt x="0" y="97727"/>
                    </a:lnTo>
                    <a:cubicBezTo>
                      <a:pt x="14859" y="86201"/>
                      <a:pt x="25718" y="68961"/>
                      <a:pt x="30956" y="49054"/>
                    </a:cubicBezTo>
                    <a:cubicBezTo>
                      <a:pt x="40291" y="48101"/>
                      <a:pt x="47720" y="37814"/>
                      <a:pt x="47720" y="24384"/>
                    </a:cubicBezTo>
                    <a:cubicBezTo>
                      <a:pt x="47720" y="12192"/>
                      <a:pt x="41529" y="2191"/>
                      <a:pt x="33147" y="0"/>
                    </a:cubicBez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7" name="Freihandform: Form 96">
                <a:extLst>
                  <a:ext uri="{FF2B5EF4-FFF2-40B4-BE49-F238E27FC236}">
                    <a16:creationId xmlns:a16="http://schemas.microsoft.com/office/drawing/2014/main" id="{79F6E399-C408-81FE-C7A2-93FAF30D8110}"/>
                  </a:ext>
                </a:extLst>
              </p:cNvPr>
              <p:cNvSpPr/>
              <p:nvPr/>
            </p:nvSpPr>
            <p:spPr bwMode="gray">
              <a:xfrm>
                <a:off x="10589090" y="1113253"/>
                <a:ext cx="146762" cy="295188"/>
              </a:xfrm>
              <a:custGeom>
                <a:avLst/>
                <a:gdLst>
                  <a:gd name="connsiteX0" fmla="*/ 75819 w 109346"/>
                  <a:gd name="connsiteY0" fmla="*/ 0 h 219932"/>
                  <a:gd name="connsiteX1" fmla="*/ 61817 w 109346"/>
                  <a:gd name="connsiteY1" fmla="*/ 24003 h 219932"/>
                  <a:gd name="connsiteX2" fmla="*/ 78296 w 109346"/>
                  <a:gd name="connsiteY2" fmla="*/ 48578 h 219932"/>
                  <a:gd name="connsiteX3" fmla="*/ 109347 w 109346"/>
                  <a:gd name="connsiteY3" fmla="*/ 97155 h 219932"/>
                  <a:gd name="connsiteX4" fmla="*/ 106870 w 109346"/>
                  <a:gd name="connsiteY4" fmla="*/ 118015 h 219932"/>
                  <a:gd name="connsiteX5" fmla="*/ 101918 w 109346"/>
                  <a:gd name="connsiteY5" fmla="*/ 126111 h 219932"/>
                  <a:gd name="connsiteX6" fmla="*/ 98774 w 109346"/>
                  <a:gd name="connsiteY6" fmla="*/ 127635 h 219932"/>
                  <a:gd name="connsiteX7" fmla="*/ 46196 w 109346"/>
                  <a:gd name="connsiteY7" fmla="*/ 142875 h 219932"/>
                  <a:gd name="connsiteX8" fmla="*/ 25717 w 109346"/>
                  <a:gd name="connsiteY8" fmla="*/ 153829 h 219932"/>
                  <a:gd name="connsiteX9" fmla="*/ 4858 w 109346"/>
                  <a:gd name="connsiteY9" fmla="*/ 188690 h 219932"/>
                  <a:gd name="connsiteX10" fmla="*/ 0 w 109346"/>
                  <a:gd name="connsiteY10" fmla="*/ 219932 h 21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6" h="219932">
                    <a:moveTo>
                      <a:pt x="75819" y="0"/>
                    </a:moveTo>
                    <a:cubicBezTo>
                      <a:pt x="67723" y="2477"/>
                      <a:pt x="61817" y="12192"/>
                      <a:pt x="61817" y="24003"/>
                    </a:cubicBezTo>
                    <a:cubicBezTo>
                      <a:pt x="61817" y="37052"/>
                      <a:pt x="68961" y="47720"/>
                      <a:pt x="78296" y="48578"/>
                    </a:cubicBezTo>
                    <a:cubicBezTo>
                      <a:pt x="83534" y="68485"/>
                      <a:pt x="94488" y="86011"/>
                      <a:pt x="109347" y="97155"/>
                    </a:cubicBezTo>
                    <a:lnTo>
                      <a:pt x="106870" y="118015"/>
                    </a:lnTo>
                    <a:cubicBezTo>
                      <a:pt x="106585" y="121444"/>
                      <a:pt x="104680" y="124206"/>
                      <a:pt x="101918" y="126111"/>
                    </a:cubicBezTo>
                    <a:cubicBezTo>
                      <a:pt x="100965" y="126778"/>
                      <a:pt x="99727" y="127349"/>
                      <a:pt x="98774" y="127635"/>
                    </a:cubicBezTo>
                    <a:lnTo>
                      <a:pt x="46196" y="142875"/>
                    </a:lnTo>
                    <a:cubicBezTo>
                      <a:pt x="39338" y="144399"/>
                      <a:pt x="32480" y="148209"/>
                      <a:pt x="25717" y="153829"/>
                    </a:cubicBezTo>
                    <a:cubicBezTo>
                      <a:pt x="14859" y="162878"/>
                      <a:pt x="7334" y="175355"/>
                      <a:pt x="4858" y="188690"/>
                    </a:cubicBezTo>
                    <a:lnTo>
                      <a:pt x="0" y="219932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8" name="Freihandform: Form 97">
                <a:extLst>
                  <a:ext uri="{FF2B5EF4-FFF2-40B4-BE49-F238E27FC236}">
                    <a16:creationId xmlns:a16="http://schemas.microsoft.com/office/drawing/2014/main" id="{00F76021-C8A7-B790-BB28-C211479F6F92}"/>
                  </a:ext>
                </a:extLst>
              </p:cNvPr>
              <p:cNvSpPr/>
              <p:nvPr/>
            </p:nvSpPr>
            <p:spPr bwMode="gray">
              <a:xfrm>
                <a:off x="10689703" y="1046136"/>
                <a:ext cx="201351" cy="68140"/>
              </a:xfrm>
              <a:custGeom>
                <a:avLst/>
                <a:gdLst>
                  <a:gd name="connsiteX0" fmla="*/ 150019 w 150018"/>
                  <a:gd name="connsiteY0" fmla="*/ 50006 h 50768"/>
                  <a:gd name="connsiteX1" fmla="*/ 130112 w 150018"/>
                  <a:gd name="connsiteY1" fmla="*/ 49720 h 50768"/>
                  <a:gd name="connsiteX2" fmla="*/ 111919 w 150018"/>
                  <a:gd name="connsiteY2" fmla="*/ 0 h 50768"/>
                  <a:gd name="connsiteX3" fmla="*/ 22289 w 150018"/>
                  <a:gd name="connsiteY3" fmla="*/ 27813 h 50768"/>
                  <a:gd name="connsiteX4" fmla="*/ 22289 w 150018"/>
                  <a:gd name="connsiteY4" fmla="*/ 50768 h 50768"/>
                  <a:gd name="connsiteX5" fmla="*/ 0 w 150018"/>
                  <a:gd name="connsiteY5" fmla="*/ 50768 h 5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018" h="50768">
                    <a:moveTo>
                      <a:pt x="150019" y="50006"/>
                    </a:moveTo>
                    <a:lnTo>
                      <a:pt x="130112" y="49720"/>
                    </a:lnTo>
                    <a:cubicBezTo>
                      <a:pt x="128873" y="34004"/>
                      <a:pt x="124015" y="13049"/>
                      <a:pt x="111919" y="0"/>
                    </a:cubicBezTo>
                    <a:cubicBezTo>
                      <a:pt x="89154" y="17431"/>
                      <a:pt x="57340" y="30194"/>
                      <a:pt x="22289" y="27813"/>
                    </a:cubicBezTo>
                    <a:lnTo>
                      <a:pt x="22289" y="50768"/>
                    </a:lnTo>
                    <a:lnTo>
                      <a:pt x="0" y="50768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9" name="Freihandform: Form 98">
                <a:extLst>
                  <a:ext uri="{FF2B5EF4-FFF2-40B4-BE49-F238E27FC236}">
                    <a16:creationId xmlns:a16="http://schemas.microsoft.com/office/drawing/2014/main" id="{577F1D09-6C56-83CC-1EF3-C8DCC25A513A}"/>
                  </a:ext>
                </a:extLst>
              </p:cNvPr>
              <p:cNvSpPr/>
              <p:nvPr/>
            </p:nvSpPr>
            <p:spPr bwMode="gray">
              <a:xfrm>
                <a:off x="10727799" y="1287886"/>
                <a:ext cx="128736" cy="57656"/>
              </a:xfrm>
              <a:custGeom>
                <a:avLst/>
                <a:gdLst>
                  <a:gd name="connsiteX0" fmla="*/ 95917 w 95916"/>
                  <a:gd name="connsiteY0" fmla="*/ 0 h 42957"/>
                  <a:gd name="connsiteX1" fmla="*/ 48196 w 95916"/>
                  <a:gd name="connsiteY1" fmla="*/ 42958 h 42957"/>
                  <a:gd name="connsiteX2" fmla="*/ 0 w 95916"/>
                  <a:gd name="connsiteY2" fmla="*/ 0 h 4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916" h="42957">
                    <a:moveTo>
                      <a:pt x="95917" y="0"/>
                    </a:moveTo>
                    <a:lnTo>
                      <a:pt x="48196" y="4295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00" name="Freihandform: Form 99">
                <a:extLst>
                  <a:ext uri="{FF2B5EF4-FFF2-40B4-BE49-F238E27FC236}">
                    <a16:creationId xmlns:a16="http://schemas.microsoft.com/office/drawing/2014/main" id="{35B3D8F1-7428-4305-98EB-95D820B91B7B}"/>
                  </a:ext>
                </a:extLst>
              </p:cNvPr>
              <p:cNvSpPr/>
              <p:nvPr/>
            </p:nvSpPr>
            <p:spPr bwMode="gray">
              <a:xfrm>
                <a:off x="10678681" y="964325"/>
                <a:ext cx="226600" cy="149696"/>
              </a:xfrm>
              <a:custGeom>
                <a:avLst/>
                <a:gdLst>
                  <a:gd name="connsiteX0" fmla="*/ 8307 w 168830"/>
                  <a:gd name="connsiteY0" fmla="*/ 111532 h 111532"/>
                  <a:gd name="connsiteX1" fmla="*/ 21452 w 168830"/>
                  <a:gd name="connsiteY1" fmla="*/ 38285 h 111532"/>
                  <a:gd name="connsiteX2" fmla="*/ 25262 w 168830"/>
                  <a:gd name="connsiteY2" fmla="*/ 31713 h 111532"/>
                  <a:gd name="connsiteX3" fmla="*/ 165660 w 168830"/>
                  <a:gd name="connsiteY3" fmla="*/ 52191 h 111532"/>
                  <a:gd name="connsiteX4" fmla="*/ 156326 w 168830"/>
                  <a:gd name="connsiteY4" fmla="*/ 110961 h 111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830" h="111532">
                    <a:moveTo>
                      <a:pt x="8307" y="111532"/>
                    </a:moveTo>
                    <a:cubicBezTo>
                      <a:pt x="-5123" y="75718"/>
                      <a:pt x="-3313" y="45524"/>
                      <a:pt x="21452" y="38285"/>
                    </a:cubicBezTo>
                    <a:cubicBezTo>
                      <a:pt x="22595" y="36285"/>
                      <a:pt x="23833" y="34094"/>
                      <a:pt x="25262" y="31713"/>
                    </a:cubicBezTo>
                    <a:cubicBezTo>
                      <a:pt x="58599" y="-20199"/>
                      <a:pt x="148801" y="-4863"/>
                      <a:pt x="165660" y="52191"/>
                    </a:cubicBezTo>
                    <a:cubicBezTo>
                      <a:pt x="176424" y="88577"/>
                      <a:pt x="156326" y="110961"/>
                      <a:pt x="156326" y="110961"/>
                    </a:cubicBez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  <p:grpSp>
          <p:nvGrpSpPr>
            <p:cNvPr id="90" name="Gruppieren 89">
              <a:extLst>
                <a:ext uri="{FF2B5EF4-FFF2-40B4-BE49-F238E27FC236}">
                  <a16:creationId xmlns:a16="http://schemas.microsoft.com/office/drawing/2014/main" id="{1F550662-5EAB-240E-3EE7-528631A3A9AF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3386409" y="3391200"/>
              <a:ext cx="262819" cy="288000"/>
              <a:chOff x="10589090" y="964325"/>
              <a:chExt cx="405515" cy="444371"/>
            </a:xfrm>
          </p:grpSpPr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571D9B49-7E26-3FA0-4BE7-1C8B98EAD25D}"/>
                  </a:ext>
                </a:extLst>
              </p:cNvPr>
              <p:cNvSpPr/>
              <p:nvPr/>
            </p:nvSpPr>
            <p:spPr bwMode="gray">
              <a:xfrm>
                <a:off x="10846564" y="1113253"/>
                <a:ext cx="148041" cy="295443"/>
              </a:xfrm>
              <a:custGeom>
                <a:avLst/>
                <a:gdLst>
                  <a:gd name="connsiteX0" fmla="*/ 110300 w 110299"/>
                  <a:gd name="connsiteY0" fmla="*/ 220123 h 220122"/>
                  <a:gd name="connsiteX1" fmla="*/ 104489 w 110299"/>
                  <a:gd name="connsiteY1" fmla="*/ 189548 h 220122"/>
                  <a:gd name="connsiteX2" fmla="*/ 83725 w 110299"/>
                  <a:gd name="connsiteY2" fmla="*/ 154591 h 220122"/>
                  <a:gd name="connsiteX3" fmla="*/ 63246 w 110299"/>
                  <a:gd name="connsiteY3" fmla="*/ 143637 h 220122"/>
                  <a:gd name="connsiteX4" fmla="*/ 10573 w 110299"/>
                  <a:gd name="connsiteY4" fmla="*/ 128302 h 220122"/>
                  <a:gd name="connsiteX5" fmla="*/ 7430 w 110299"/>
                  <a:gd name="connsiteY5" fmla="*/ 126778 h 220122"/>
                  <a:gd name="connsiteX6" fmla="*/ 2477 w 110299"/>
                  <a:gd name="connsiteY6" fmla="*/ 118682 h 220122"/>
                  <a:gd name="connsiteX7" fmla="*/ 0 w 110299"/>
                  <a:gd name="connsiteY7" fmla="*/ 97727 h 220122"/>
                  <a:gd name="connsiteX8" fmla="*/ 30956 w 110299"/>
                  <a:gd name="connsiteY8" fmla="*/ 49054 h 220122"/>
                  <a:gd name="connsiteX9" fmla="*/ 47720 w 110299"/>
                  <a:gd name="connsiteY9" fmla="*/ 24384 h 220122"/>
                  <a:gd name="connsiteX10" fmla="*/ 33147 w 110299"/>
                  <a:gd name="connsiteY10" fmla="*/ 0 h 220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299" h="220122">
                    <a:moveTo>
                      <a:pt x="110300" y="220123"/>
                    </a:moveTo>
                    <a:lnTo>
                      <a:pt x="104489" y="189548"/>
                    </a:lnTo>
                    <a:cubicBezTo>
                      <a:pt x="101727" y="175832"/>
                      <a:pt x="94298" y="163354"/>
                      <a:pt x="83725" y="154591"/>
                    </a:cubicBezTo>
                    <a:cubicBezTo>
                      <a:pt x="76867" y="148971"/>
                      <a:pt x="70104" y="145256"/>
                      <a:pt x="63246" y="143637"/>
                    </a:cubicBezTo>
                    <a:lnTo>
                      <a:pt x="10573" y="128302"/>
                    </a:lnTo>
                    <a:cubicBezTo>
                      <a:pt x="9335" y="128016"/>
                      <a:pt x="8382" y="127349"/>
                      <a:pt x="7430" y="126778"/>
                    </a:cubicBezTo>
                    <a:cubicBezTo>
                      <a:pt x="4667" y="124873"/>
                      <a:pt x="2762" y="121825"/>
                      <a:pt x="2477" y="118682"/>
                    </a:cubicBezTo>
                    <a:lnTo>
                      <a:pt x="0" y="97727"/>
                    </a:lnTo>
                    <a:cubicBezTo>
                      <a:pt x="14859" y="86201"/>
                      <a:pt x="25718" y="68961"/>
                      <a:pt x="30956" y="49054"/>
                    </a:cubicBezTo>
                    <a:cubicBezTo>
                      <a:pt x="40291" y="48101"/>
                      <a:pt x="47720" y="37814"/>
                      <a:pt x="47720" y="24384"/>
                    </a:cubicBezTo>
                    <a:cubicBezTo>
                      <a:pt x="47720" y="12192"/>
                      <a:pt x="41529" y="2191"/>
                      <a:pt x="33147" y="0"/>
                    </a:cubicBez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C2B46CBC-60B3-F377-EE13-1B05C0A797E9}"/>
                  </a:ext>
                </a:extLst>
              </p:cNvPr>
              <p:cNvSpPr/>
              <p:nvPr/>
            </p:nvSpPr>
            <p:spPr bwMode="gray">
              <a:xfrm>
                <a:off x="10589090" y="1113253"/>
                <a:ext cx="146762" cy="295188"/>
              </a:xfrm>
              <a:custGeom>
                <a:avLst/>
                <a:gdLst>
                  <a:gd name="connsiteX0" fmla="*/ 75819 w 109346"/>
                  <a:gd name="connsiteY0" fmla="*/ 0 h 219932"/>
                  <a:gd name="connsiteX1" fmla="*/ 61817 w 109346"/>
                  <a:gd name="connsiteY1" fmla="*/ 24003 h 219932"/>
                  <a:gd name="connsiteX2" fmla="*/ 78296 w 109346"/>
                  <a:gd name="connsiteY2" fmla="*/ 48578 h 219932"/>
                  <a:gd name="connsiteX3" fmla="*/ 109347 w 109346"/>
                  <a:gd name="connsiteY3" fmla="*/ 97155 h 219932"/>
                  <a:gd name="connsiteX4" fmla="*/ 106870 w 109346"/>
                  <a:gd name="connsiteY4" fmla="*/ 118015 h 219932"/>
                  <a:gd name="connsiteX5" fmla="*/ 101918 w 109346"/>
                  <a:gd name="connsiteY5" fmla="*/ 126111 h 219932"/>
                  <a:gd name="connsiteX6" fmla="*/ 98774 w 109346"/>
                  <a:gd name="connsiteY6" fmla="*/ 127635 h 219932"/>
                  <a:gd name="connsiteX7" fmla="*/ 46196 w 109346"/>
                  <a:gd name="connsiteY7" fmla="*/ 142875 h 219932"/>
                  <a:gd name="connsiteX8" fmla="*/ 25717 w 109346"/>
                  <a:gd name="connsiteY8" fmla="*/ 153829 h 219932"/>
                  <a:gd name="connsiteX9" fmla="*/ 4858 w 109346"/>
                  <a:gd name="connsiteY9" fmla="*/ 188690 h 219932"/>
                  <a:gd name="connsiteX10" fmla="*/ 0 w 109346"/>
                  <a:gd name="connsiteY10" fmla="*/ 219932 h 219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9346" h="219932">
                    <a:moveTo>
                      <a:pt x="75819" y="0"/>
                    </a:moveTo>
                    <a:cubicBezTo>
                      <a:pt x="67723" y="2477"/>
                      <a:pt x="61817" y="12192"/>
                      <a:pt x="61817" y="24003"/>
                    </a:cubicBezTo>
                    <a:cubicBezTo>
                      <a:pt x="61817" y="37052"/>
                      <a:pt x="68961" y="47720"/>
                      <a:pt x="78296" y="48578"/>
                    </a:cubicBezTo>
                    <a:cubicBezTo>
                      <a:pt x="83534" y="68485"/>
                      <a:pt x="94488" y="86011"/>
                      <a:pt x="109347" y="97155"/>
                    </a:cubicBezTo>
                    <a:lnTo>
                      <a:pt x="106870" y="118015"/>
                    </a:lnTo>
                    <a:cubicBezTo>
                      <a:pt x="106585" y="121444"/>
                      <a:pt x="104680" y="124206"/>
                      <a:pt x="101918" y="126111"/>
                    </a:cubicBezTo>
                    <a:cubicBezTo>
                      <a:pt x="100965" y="126778"/>
                      <a:pt x="99727" y="127349"/>
                      <a:pt x="98774" y="127635"/>
                    </a:cubicBezTo>
                    <a:lnTo>
                      <a:pt x="46196" y="142875"/>
                    </a:lnTo>
                    <a:cubicBezTo>
                      <a:pt x="39338" y="144399"/>
                      <a:pt x="32480" y="148209"/>
                      <a:pt x="25717" y="153829"/>
                    </a:cubicBezTo>
                    <a:cubicBezTo>
                      <a:pt x="14859" y="162878"/>
                      <a:pt x="7334" y="175355"/>
                      <a:pt x="4858" y="188690"/>
                    </a:cubicBezTo>
                    <a:lnTo>
                      <a:pt x="0" y="219932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D649C4FD-E764-8428-CECB-FEEBE6268EC1}"/>
                  </a:ext>
                </a:extLst>
              </p:cNvPr>
              <p:cNvSpPr/>
              <p:nvPr/>
            </p:nvSpPr>
            <p:spPr bwMode="gray">
              <a:xfrm>
                <a:off x="10689703" y="1046136"/>
                <a:ext cx="201351" cy="68140"/>
              </a:xfrm>
              <a:custGeom>
                <a:avLst/>
                <a:gdLst>
                  <a:gd name="connsiteX0" fmla="*/ 150019 w 150018"/>
                  <a:gd name="connsiteY0" fmla="*/ 50006 h 50768"/>
                  <a:gd name="connsiteX1" fmla="*/ 130112 w 150018"/>
                  <a:gd name="connsiteY1" fmla="*/ 49720 h 50768"/>
                  <a:gd name="connsiteX2" fmla="*/ 111919 w 150018"/>
                  <a:gd name="connsiteY2" fmla="*/ 0 h 50768"/>
                  <a:gd name="connsiteX3" fmla="*/ 22289 w 150018"/>
                  <a:gd name="connsiteY3" fmla="*/ 27813 h 50768"/>
                  <a:gd name="connsiteX4" fmla="*/ 22289 w 150018"/>
                  <a:gd name="connsiteY4" fmla="*/ 50768 h 50768"/>
                  <a:gd name="connsiteX5" fmla="*/ 0 w 150018"/>
                  <a:gd name="connsiteY5" fmla="*/ 50768 h 5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018" h="50768">
                    <a:moveTo>
                      <a:pt x="150019" y="50006"/>
                    </a:moveTo>
                    <a:lnTo>
                      <a:pt x="130112" y="49720"/>
                    </a:lnTo>
                    <a:cubicBezTo>
                      <a:pt x="128873" y="34004"/>
                      <a:pt x="124015" y="13049"/>
                      <a:pt x="111919" y="0"/>
                    </a:cubicBezTo>
                    <a:cubicBezTo>
                      <a:pt x="89154" y="17431"/>
                      <a:pt x="57340" y="30194"/>
                      <a:pt x="22289" y="27813"/>
                    </a:cubicBezTo>
                    <a:lnTo>
                      <a:pt x="22289" y="50768"/>
                    </a:lnTo>
                    <a:lnTo>
                      <a:pt x="0" y="50768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A4252050-7BDA-527A-73C4-A9683C752A4F}"/>
                  </a:ext>
                </a:extLst>
              </p:cNvPr>
              <p:cNvSpPr/>
              <p:nvPr/>
            </p:nvSpPr>
            <p:spPr bwMode="gray">
              <a:xfrm>
                <a:off x="10727799" y="1287886"/>
                <a:ext cx="128736" cy="57656"/>
              </a:xfrm>
              <a:custGeom>
                <a:avLst/>
                <a:gdLst>
                  <a:gd name="connsiteX0" fmla="*/ 95917 w 95916"/>
                  <a:gd name="connsiteY0" fmla="*/ 0 h 42957"/>
                  <a:gd name="connsiteX1" fmla="*/ 48196 w 95916"/>
                  <a:gd name="connsiteY1" fmla="*/ 42958 h 42957"/>
                  <a:gd name="connsiteX2" fmla="*/ 0 w 95916"/>
                  <a:gd name="connsiteY2" fmla="*/ 0 h 42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916" h="42957">
                    <a:moveTo>
                      <a:pt x="95917" y="0"/>
                    </a:moveTo>
                    <a:lnTo>
                      <a:pt x="48196" y="42958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A977F75F-3885-D8AB-748D-748B303E5532}"/>
                  </a:ext>
                </a:extLst>
              </p:cNvPr>
              <p:cNvSpPr/>
              <p:nvPr/>
            </p:nvSpPr>
            <p:spPr bwMode="gray">
              <a:xfrm>
                <a:off x="10678681" y="964325"/>
                <a:ext cx="226600" cy="149696"/>
              </a:xfrm>
              <a:custGeom>
                <a:avLst/>
                <a:gdLst>
                  <a:gd name="connsiteX0" fmla="*/ 8307 w 168830"/>
                  <a:gd name="connsiteY0" fmla="*/ 111532 h 111532"/>
                  <a:gd name="connsiteX1" fmla="*/ 21452 w 168830"/>
                  <a:gd name="connsiteY1" fmla="*/ 38285 h 111532"/>
                  <a:gd name="connsiteX2" fmla="*/ 25262 w 168830"/>
                  <a:gd name="connsiteY2" fmla="*/ 31713 h 111532"/>
                  <a:gd name="connsiteX3" fmla="*/ 165660 w 168830"/>
                  <a:gd name="connsiteY3" fmla="*/ 52191 h 111532"/>
                  <a:gd name="connsiteX4" fmla="*/ 156326 w 168830"/>
                  <a:gd name="connsiteY4" fmla="*/ 110961 h 111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830" h="111532">
                    <a:moveTo>
                      <a:pt x="8307" y="111532"/>
                    </a:moveTo>
                    <a:cubicBezTo>
                      <a:pt x="-5123" y="75718"/>
                      <a:pt x="-3313" y="45524"/>
                      <a:pt x="21452" y="38285"/>
                    </a:cubicBezTo>
                    <a:cubicBezTo>
                      <a:pt x="22595" y="36285"/>
                      <a:pt x="23833" y="34094"/>
                      <a:pt x="25262" y="31713"/>
                    </a:cubicBezTo>
                    <a:cubicBezTo>
                      <a:pt x="58599" y="-20199"/>
                      <a:pt x="148801" y="-4863"/>
                      <a:pt x="165660" y="52191"/>
                    </a:cubicBezTo>
                    <a:cubicBezTo>
                      <a:pt x="176424" y="88577"/>
                      <a:pt x="156326" y="110961"/>
                      <a:pt x="156326" y="110961"/>
                    </a:cubicBezTo>
                  </a:path>
                </a:pathLst>
              </a:custGeom>
              <a:grpFill/>
              <a:ln w="12700" cap="rnd">
                <a:solidFill>
                  <a:schemeClr val="tx2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08" name="ICON">
            <a:extLst>
              <a:ext uri="{FF2B5EF4-FFF2-40B4-BE49-F238E27FC236}">
                <a16:creationId xmlns:a16="http://schemas.microsoft.com/office/drawing/2014/main" id="{69643B57-FCCC-4563-9A9B-1813ADEABDA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981530" y="4856400"/>
            <a:ext cx="432000" cy="245285"/>
            <a:chOff x="1806086" y="4262696"/>
            <a:chExt cx="785404" cy="445939"/>
          </a:xfrm>
          <a:noFill/>
        </p:grpSpPr>
        <p:sp>
          <p:nvSpPr>
            <p:cNvPr id="109" name="Freihandform: Form 108">
              <a:extLst>
                <a:ext uri="{FF2B5EF4-FFF2-40B4-BE49-F238E27FC236}">
                  <a16:creationId xmlns:a16="http://schemas.microsoft.com/office/drawing/2014/main" id="{0D6AD5B4-DC7C-6B87-97E2-B9F87D441644}"/>
                </a:ext>
              </a:extLst>
            </p:cNvPr>
            <p:cNvSpPr/>
            <p:nvPr/>
          </p:nvSpPr>
          <p:spPr bwMode="gray">
            <a:xfrm>
              <a:off x="2101573" y="4373664"/>
              <a:ext cx="292270" cy="163671"/>
            </a:xfrm>
            <a:custGeom>
              <a:avLst/>
              <a:gdLst>
                <a:gd name="connsiteX0" fmla="*/ 282330 w 293320"/>
                <a:gd name="connsiteY0" fmla="*/ 132794 h 164259"/>
                <a:gd name="connsiteX1" fmla="*/ 129017 w 293320"/>
                <a:gd name="connsiteY1" fmla="*/ 94633 h 164259"/>
                <a:gd name="connsiteX2" fmla="*/ 75768 w 293320"/>
                <a:gd name="connsiteY2" fmla="*/ 96059 h 164259"/>
                <a:gd name="connsiteX3" fmla="*/ 22014 w 293320"/>
                <a:gd name="connsiteY3" fmla="*/ 125320 h 164259"/>
                <a:gd name="connsiteX4" fmla="*/ 13894 w 293320"/>
                <a:gd name="connsiteY4" fmla="*/ 106213 h 164259"/>
                <a:gd name="connsiteX5" fmla="*/ 24372 w 293320"/>
                <a:gd name="connsiteY5" fmla="*/ 70246 h 164259"/>
                <a:gd name="connsiteX6" fmla="*/ 55347 w 293320"/>
                <a:gd name="connsiteY6" fmla="*/ 34931 h 164259"/>
                <a:gd name="connsiteX7" fmla="*/ 94957 w 293320"/>
                <a:gd name="connsiteY7" fmla="*/ 17495 h 164259"/>
                <a:gd name="connsiteX8" fmla="*/ 139670 w 293320"/>
                <a:gd name="connsiteY8" fmla="*/ 16252 h 164259"/>
                <a:gd name="connsiteX9" fmla="*/ 242931 w 293320"/>
                <a:gd name="connsiteY9" fmla="*/ 40703 h 16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3320" h="164259">
                  <a:moveTo>
                    <a:pt x="282330" y="132794"/>
                  </a:moveTo>
                  <a:cubicBezTo>
                    <a:pt x="194522" y="191746"/>
                    <a:pt x="129017" y="94633"/>
                    <a:pt x="129017" y="94633"/>
                  </a:cubicBezTo>
                  <a:cubicBezTo>
                    <a:pt x="97978" y="52201"/>
                    <a:pt x="75768" y="96059"/>
                    <a:pt x="75768" y="96059"/>
                  </a:cubicBezTo>
                  <a:cubicBezTo>
                    <a:pt x="59435" y="135733"/>
                    <a:pt x="35894" y="132131"/>
                    <a:pt x="22014" y="125320"/>
                  </a:cubicBezTo>
                  <a:cubicBezTo>
                    <a:pt x="15044" y="121747"/>
                    <a:pt x="11630" y="113705"/>
                    <a:pt x="13894" y="106213"/>
                  </a:cubicBezTo>
                  <a:lnTo>
                    <a:pt x="24372" y="70246"/>
                  </a:lnTo>
                  <a:cubicBezTo>
                    <a:pt x="28965" y="54477"/>
                    <a:pt x="40305" y="41542"/>
                    <a:pt x="55347" y="34931"/>
                  </a:cubicBezTo>
                  <a:lnTo>
                    <a:pt x="94957" y="17495"/>
                  </a:lnTo>
                  <a:cubicBezTo>
                    <a:pt x="109124" y="11265"/>
                    <a:pt x="122183" y="12685"/>
                    <a:pt x="139670" y="16252"/>
                  </a:cubicBezTo>
                  <a:lnTo>
                    <a:pt x="242931" y="40703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0" name="Freihandform: Form 109">
              <a:extLst>
                <a:ext uri="{FF2B5EF4-FFF2-40B4-BE49-F238E27FC236}">
                  <a16:creationId xmlns:a16="http://schemas.microsoft.com/office/drawing/2014/main" id="{D95CCBF7-428F-9B6D-316D-5776CF246BB9}"/>
                </a:ext>
              </a:extLst>
            </p:cNvPr>
            <p:cNvSpPr/>
            <p:nvPr/>
          </p:nvSpPr>
          <p:spPr bwMode="gray">
            <a:xfrm>
              <a:off x="2281258" y="4492830"/>
              <a:ext cx="134444" cy="93527"/>
            </a:xfrm>
            <a:custGeom>
              <a:avLst/>
              <a:gdLst>
                <a:gd name="connsiteX0" fmla="*/ 123805 w 134927"/>
                <a:gd name="connsiteY0" fmla="*/ 64179 h 93862"/>
                <a:gd name="connsiteX1" fmla="*/ 55801 w 134927"/>
                <a:gd name="connsiteY1" fmla="*/ 85791 h 93862"/>
                <a:gd name="connsiteX2" fmla="*/ 13199 w 134927"/>
                <a:gd name="connsiteY2" fmla="*/ 26423 h 93862"/>
                <a:gd name="connsiteX3" fmla="*/ 101999 w 134927"/>
                <a:gd name="connsiteY3" fmla="*/ 13199 h 9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927" h="93862">
                  <a:moveTo>
                    <a:pt x="123805" y="64179"/>
                  </a:moveTo>
                  <a:lnTo>
                    <a:pt x="55801" y="85791"/>
                  </a:lnTo>
                  <a:lnTo>
                    <a:pt x="13199" y="26423"/>
                  </a:lnTo>
                  <a:cubicBezTo>
                    <a:pt x="13199" y="26423"/>
                    <a:pt x="62935" y="47019"/>
                    <a:pt x="101999" y="13199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1" name="Freihandform: Form 110">
              <a:extLst>
                <a:ext uri="{FF2B5EF4-FFF2-40B4-BE49-F238E27FC236}">
                  <a16:creationId xmlns:a16="http://schemas.microsoft.com/office/drawing/2014/main" id="{8697B9AC-BF85-F74E-BCE4-AB6F758D9C17}"/>
                </a:ext>
              </a:extLst>
            </p:cNvPr>
            <p:cNvSpPr/>
            <p:nvPr/>
          </p:nvSpPr>
          <p:spPr bwMode="gray">
            <a:xfrm>
              <a:off x="1806086" y="4262696"/>
              <a:ext cx="192898" cy="356569"/>
            </a:xfrm>
            <a:custGeom>
              <a:avLst/>
              <a:gdLst>
                <a:gd name="connsiteX0" fmla="*/ 13199 w 193591"/>
                <a:gd name="connsiteY0" fmla="*/ 13199 h 357851"/>
                <a:gd name="connsiteX1" fmla="*/ 13199 w 193591"/>
                <a:gd name="connsiteY1" fmla="*/ 321908 h 357851"/>
                <a:gd name="connsiteX2" fmla="*/ 73577 w 193591"/>
                <a:gd name="connsiteY2" fmla="*/ 345825 h 357851"/>
                <a:gd name="connsiteX3" fmla="*/ 181794 w 193591"/>
                <a:gd name="connsiteY3" fmla="*/ 81549 h 357851"/>
                <a:gd name="connsiteX4" fmla="*/ 13199 w 193591"/>
                <a:gd name="connsiteY4" fmla="*/ 13199 h 35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91" h="357851">
                  <a:moveTo>
                    <a:pt x="13199" y="13199"/>
                  </a:moveTo>
                  <a:lnTo>
                    <a:pt x="13199" y="321908"/>
                  </a:lnTo>
                  <a:lnTo>
                    <a:pt x="73577" y="345825"/>
                  </a:lnTo>
                  <a:lnTo>
                    <a:pt x="181794" y="81549"/>
                  </a:lnTo>
                  <a:lnTo>
                    <a:pt x="13199" y="13199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2" name="Freihandform: Form 111">
              <a:extLst>
                <a:ext uri="{FF2B5EF4-FFF2-40B4-BE49-F238E27FC236}">
                  <a16:creationId xmlns:a16="http://schemas.microsoft.com/office/drawing/2014/main" id="{0384A89A-8E38-A383-F8B3-381491CC44F6}"/>
                </a:ext>
              </a:extLst>
            </p:cNvPr>
            <p:cNvSpPr/>
            <p:nvPr/>
          </p:nvSpPr>
          <p:spPr bwMode="gray">
            <a:xfrm>
              <a:off x="1898905" y="4352078"/>
              <a:ext cx="169516" cy="216279"/>
            </a:xfrm>
            <a:custGeom>
              <a:avLst/>
              <a:gdLst>
                <a:gd name="connsiteX0" fmla="*/ 79895 w 170126"/>
                <a:gd name="connsiteY0" fmla="*/ 13199 h 217057"/>
                <a:gd name="connsiteX1" fmla="*/ 156991 w 170126"/>
                <a:gd name="connsiteY1" fmla="*/ 45664 h 217057"/>
                <a:gd name="connsiteX2" fmla="*/ 88642 w 170126"/>
                <a:gd name="connsiteY2" fmla="*/ 205436 h 217057"/>
                <a:gd name="connsiteX3" fmla="*/ 13199 w 170126"/>
                <a:gd name="connsiteY3" fmla="*/ 176086 h 21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26" h="217057">
                  <a:moveTo>
                    <a:pt x="79895" y="13199"/>
                  </a:moveTo>
                  <a:lnTo>
                    <a:pt x="156991" y="45664"/>
                  </a:lnTo>
                  <a:lnTo>
                    <a:pt x="88642" y="205436"/>
                  </a:lnTo>
                  <a:lnTo>
                    <a:pt x="13199" y="17608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3" name="Freihandform: Form 112">
              <a:extLst>
                <a:ext uri="{FF2B5EF4-FFF2-40B4-BE49-F238E27FC236}">
                  <a16:creationId xmlns:a16="http://schemas.microsoft.com/office/drawing/2014/main" id="{4D279450-68A9-1A9E-E2DF-12A90620F755}"/>
                </a:ext>
              </a:extLst>
            </p:cNvPr>
            <p:cNvSpPr/>
            <p:nvPr/>
          </p:nvSpPr>
          <p:spPr bwMode="gray">
            <a:xfrm>
              <a:off x="2398592" y="4279337"/>
              <a:ext cx="192898" cy="356569"/>
            </a:xfrm>
            <a:custGeom>
              <a:avLst/>
              <a:gdLst>
                <a:gd name="connsiteX0" fmla="*/ 181788 w 193591"/>
                <a:gd name="connsiteY0" fmla="*/ 13199 h 357851"/>
                <a:gd name="connsiteX1" fmla="*/ 181788 w 193591"/>
                <a:gd name="connsiteY1" fmla="*/ 321908 h 357851"/>
                <a:gd name="connsiteX2" fmla="*/ 121417 w 193591"/>
                <a:gd name="connsiteY2" fmla="*/ 345825 h 357851"/>
                <a:gd name="connsiteX3" fmla="*/ 13199 w 193591"/>
                <a:gd name="connsiteY3" fmla="*/ 81543 h 357851"/>
                <a:gd name="connsiteX4" fmla="*/ 181788 w 193591"/>
                <a:gd name="connsiteY4" fmla="*/ 13199 h 35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91" h="357851">
                  <a:moveTo>
                    <a:pt x="181788" y="13199"/>
                  </a:moveTo>
                  <a:lnTo>
                    <a:pt x="181788" y="321908"/>
                  </a:lnTo>
                  <a:lnTo>
                    <a:pt x="121417" y="345825"/>
                  </a:lnTo>
                  <a:lnTo>
                    <a:pt x="13199" y="81543"/>
                  </a:lnTo>
                  <a:lnTo>
                    <a:pt x="181788" y="13199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4" name="Freihandform: Form 113">
              <a:extLst>
                <a:ext uri="{FF2B5EF4-FFF2-40B4-BE49-F238E27FC236}">
                  <a16:creationId xmlns:a16="http://schemas.microsoft.com/office/drawing/2014/main" id="{D235DC99-723C-EAB8-803C-C1049D8B618E}"/>
                </a:ext>
              </a:extLst>
            </p:cNvPr>
            <p:cNvSpPr/>
            <p:nvPr/>
          </p:nvSpPr>
          <p:spPr bwMode="gray">
            <a:xfrm>
              <a:off x="2330488" y="4368720"/>
              <a:ext cx="169516" cy="216279"/>
            </a:xfrm>
            <a:custGeom>
              <a:avLst/>
              <a:gdLst>
                <a:gd name="connsiteX0" fmla="*/ 90290 w 170126"/>
                <a:gd name="connsiteY0" fmla="*/ 13199 h 217057"/>
                <a:gd name="connsiteX1" fmla="*/ 13199 w 170126"/>
                <a:gd name="connsiteY1" fmla="*/ 45664 h 217057"/>
                <a:gd name="connsiteX2" fmla="*/ 81549 w 170126"/>
                <a:gd name="connsiteY2" fmla="*/ 205430 h 217057"/>
                <a:gd name="connsiteX3" fmla="*/ 156991 w 170126"/>
                <a:gd name="connsiteY3" fmla="*/ 176086 h 217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26" h="217057">
                  <a:moveTo>
                    <a:pt x="90290" y="13199"/>
                  </a:moveTo>
                  <a:lnTo>
                    <a:pt x="13199" y="45664"/>
                  </a:lnTo>
                  <a:lnTo>
                    <a:pt x="81549" y="205430"/>
                  </a:lnTo>
                  <a:lnTo>
                    <a:pt x="156991" y="17608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5" name="Freihandform: Form 114">
              <a:extLst>
                <a:ext uri="{FF2B5EF4-FFF2-40B4-BE49-F238E27FC236}">
                  <a16:creationId xmlns:a16="http://schemas.microsoft.com/office/drawing/2014/main" id="{95A04827-3E17-8DF5-273A-C880A60119FE}"/>
                </a:ext>
              </a:extLst>
            </p:cNvPr>
            <p:cNvSpPr/>
            <p:nvPr/>
          </p:nvSpPr>
          <p:spPr bwMode="gray">
            <a:xfrm>
              <a:off x="2218110" y="4505614"/>
              <a:ext cx="146134" cy="134444"/>
            </a:xfrm>
            <a:custGeom>
              <a:avLst/>
              <a:gdLst>
                <a:gd name="connsiteX0" fmla="*/ 71523 w 146660"/>
                <a:gd name="connsiteY0" fmla="*/ 13199 h 134927"/>
                <a:gd name="connsiteX1" fmla="*/ 130158 w 146660"/>
                <a:gd name="connsiteY1" fmla="*/ 86729 h 134927"/>
                <a:gd name="connsiteX2" fmla="*/ 133531 w 146660"/>
                <a:gd name="connsiteY2" fmla="*/ 106681 h 134927"/>
                <a:gd name="connsiteX3" fmla="*/ 133531 w 146660"/>
                <a:gd name="connsiteY3" fmla="*/ 106681 h 134927"/>
                <a:gd name="connsiteX4" fmla="*/ 103143 w 146660"/>
                <a:gd name="connsiteY4" fmla="*/ 121265 h 134927"/>
                <a:gd name="connsiteX5" fmla="*/ 93698 w 146660"/>
                <a:gd name="connsiteY5" fmla="*/ 115123 h 134927"/>
                <a:gd name="connsiteX6" fmla="*/ 13199 w 146660"/>
                <a:gd name="connsiteY6" fmla="*/ 29702 h 13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660" h="134927">
                  <a:moveTo>
                    <a:pt x="71523" y="13199"/>
                  </a:moveTo>
                  <a:lnTo>
                    <a:pt x="130158" y="86729"/>
                  </a:lnTo>
                  <a:cubicBezTo>
                    <a:pt x="134646" y="92355"/>
                    <a:pt x="135919" y="99893"/>
                    <a:pt x="133531" y="106681"/>
                  </a:cubicBezTo>
                  <a:lnTo>
                    <a:pt x="133531" y="106681"/>
                  </a:lnTo>
                  <a:cubicBezTo>
                    <a:pt x="129167" y="119100"/>
                    <a:pt x="115563" y="125630"/>
                    <a:pt x="103143" y="121265"/>
                  </a:cubicBezTo>
                  <a:cubicBezTo>
                    <a:pt x="99547" y="119998"/>
                    <a:pt x="96309" y="117892"/>
                    <a:pt x="93698" y="115123"/>
                  </a:cubicBezTo>
                  <a:lnTo>
                    <a:pt x="13199" y="29702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6" name="Freihandform: Form 115">
              <a:extLst>
                <a:ext uri="{FF2B5EF4-FFF2-40B4-BE49-F238E27FC236}">
                  <a16:creationId xmlns:a16="http://schemas.microsoft.com/office/drawing/2014/main" id="{67B47440-4533-5955-28D6-633B34439759}"/>
                </a:ext>
              </a:extLst>
            </p:cNvPr>
            <p:cNvSpPr/>
            <p:nvPr/>
          </p:nvSpPr>
          <p:spPr bwMode="gray">
            <a:xfrm>
              <a:off x="2182640" y="4562075"/>
              <a:ext cx="151980" cy="105217"/>
            </a:xfrm>
            <a:custGeom>
              <a:avLst/>
              <a:gdLst>
                <a:gd name="connsiteX0" fmla="*/ 13199 w 152526"/>
                <a:gd name="connsiteY0" fmla="*/ 13199 h 105595"/>
                <a:gd name="connsiteX1" fmla="*/ 80945 w 152526"/>
                <a:gd name="connsiteY1" fmla="*/ 84066 h 105595"/>
                <a:gd name="connsiteX2" fmla="*/ 130539 w 152526"/>
                <a:gd name="connsiteY2" fmla="*/ 85386 h 105595"/>
                <a:gd name="connsiteX3" fmla="*/ 139679 w 152526"/>
                <a:gd name="connsiteY3" fmla="*/ 71043 h 105595"/>
                <a:gd name="connsiteX4" fmla="*/ 140043 w 152526"/>
                <a:gd name="connsiteY4" fmla="*/ 69863 h 105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26" h="105595">
                  <a:moveTo>
                    <a:pt x="13199" y="13199"/>
                  </a:moveTo>
                  <a:lnTo>
                    <a:pt x="80945" y="84066"/>
                  </a:lnTo>
                  <a:cubicBezTo>
                    <a:pt x="94279" y="98127"/>
                    <a:pt x="116483" y="98714"/>
                    <a:pt x="130539" y="85386"/>
                  </a:cubicBezTo>
                  <a:cubicBezTo>
                    <a:pt x="134716" y="81426"/>
                    <a:pt x="137855" y="76504"/>
                    <a:pt x="139679" y="71043"/>
                  </a:cubicBezTo>
                  <a:cubicBezTo>
                    <a:pt x="139803" y="70655"/>
                    <a:pt x="139926" y="70256"/>
                    <a:pt x="140043" y="69863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7" name="Freihandform: Form 116">
              <a:extLst>
                <a:ext uri="{FF2B5EF4-FFF2-40B4-BE49-F238E27FC236}">
                  <a16:creationId xmlns:a16="http://schemas.microsoft.com/office/drawing/2014/main" id="{41FAB541-51A6-445B-EF73-E92805825B0D}"/>
                </a:ext>
              </a:extLst>
            </p:cNvPr>
            <p:cNvSpPr/>
            <p:nvPr/>
          </p:nvSpPr>
          <p:spPr bwMode="gray">
            <a:xfrm>
              <a:off x="2150292" y="4595270"/>
              <a:ext cx="140289" cy="99372"/>
            </a:xfrm>
            <a:custGeom>
              <a:avLst/>
              <a:gdLst>
                <a:gd name="connsiteX0" fmla="*/ 13199 w 140793"/>
                <a:gd name="connsiteY0" fmla="*/ 13199 h 99729"/>
                <a:gd name="connsiteX1" fmla="*/ 69230 w 140793"/>
                <a:gd name="connsiteY1" fmla="*/ 75419 h 99729"/>
                <a:gd name="connsiteX2" fmla="*/ 93335 w 140793"/>
                <a:gd name="connsiteY2" fmla="*/ 87592 h 99729"/>
                <a:gd name="connsiteX3" fmla="*/ 128539 w 140793"/>
                <a:gd name="connsiteY3" fmla="*/ 65721 h 9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793" h="99729">
                  <a:moveTo>
                    <a:pt x="13199" y="13199"/>
                  </a:moveTo>
                  <a:lnTo>
                    <a:pt x="69230" y="75419"/>
                  </a:lnTo>
                  <a:cubicBezTo>
                    <a:pt x="75342" y="82494"/>
                    <a:pt x="84007" y="86870"/>
                    <a:pt x="93335" y="87592"/>
                  </a:cubicBezTo>
                  <a:cubicBezTo>
                    <a:pt x="103906" y="88172"/>
                    <a:pt x="117293" y="84142"/>
                    <a:pt x="128539" y="65721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8" name="Freihandform: Form 117">
              <a:extLst>
                <a:ext uri="{FF2B5EF4-FFF2-40B4-BE49-F238E27FC236}">
                  <a16:creationId xmlns:a16="http://schemas.microsoft.com/office/drawing/2014/main" id="{59299D5A-190C-70A8-4DE8-C07BE88FDCD8}"/>
                </a:ext>
              </a:extLst>
            </p:cNvPr>
            <p:cNvSpPr/>
            <p:nvPr/>
          </p:nvSpPr>
          <p:spPr bwMode="gray">
            <a:xfrm>
              <a:off x="2042175" y="4383298"/>
              <a:ext cx="134444" cy="29227"/>
            </a:xfrm>
            <a:custGeom>
              <a:avLst/>
              <a:gdLst>
                <a:gd name="connsiteX0" fmla="*/ 125213 w 134927"/>
                <a:gd name="connsiteY0" fmla="*/ 20745 h 29332"/>
                <a:gd name="connsiteX1" fmla="*/ 13199 w 134927"/>
                <a:gd name="connsiteY1" fmla="*/ 14332 h 2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4927" h="29332">
                  <a:moveTo>
                    <a:pt x="125213" y="20745"/>
                  </a:moveTo>
                  <a:cubicBezTo>
                    <a:pt x="74885" y="9211"/>
                    <a:pt x="13199" y="14332"/>
                    <a:pt x="13199" y="14332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19" name="Freihandform: Form 118">
              <a:extLst>
                <a:ext uri="{FF2B5EF4-FFF2-40B4-BE49-F238E27FC236}">
                  <a16:creationId xmlns:a16="http://schemas.microsoft.com/office/drawing/2014/main" id="{2A65495F-4B6A-9254-B5AD-174F1E95071D}"/>
                </a:ext>
              </a:extLst>
            </p:cNvPr>
            <p:cNvSpPr/>
            <p:nvPr/>
          </p:nvSpPr>
          <p:spPr bwMode="gray">
            <a:xfrm>
              <a:off x="1986001" y="4515737"/>
              <a:ext cx="251352" cy="192898"/>
            </a:xfrm>
            <a:custGeom>
              <a:avLst/>
              <a:gdLst>
                <a:gd name="connsiteX0" fmla="*/ 13199 w 252255"/>
                <a:gd name="connsiteY0" fmla="*/ 13199 h 193591"/>
                <a:gd name="connsiteX1" fmla="*/ 174948 w 252255"/>
                <a:gd name="connsiteY1" fmla="*/ 149406 h 193591"/>
                <a:gd name="connsiteX2" fmla="*/ 201206 w 252255"/>
                <a:gd name="connsiteY2" fmla="*/ 174614 h 193591"/>
                <a:gd name="connsiteX3" fmla="*/ 233642 w 252255"/>
                <a:gd name="connsiteY3" fmla="*/ 174203 h 193591"/>
                <a:gd name="connsiteX4" fmla="*/ 239772 w 252255"/>
                <a:gd name="connsiteY4" fmla="*/ 162388 h 193591"/>
                <a:gd name="connsiteX5" fmla="*/ 239878 w 252255"/>
                <a:gd name="connsiteY5" fmla="*/ 161655 h 193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55" h="193591">
                  <a:moveTo>
                    <a:pt x="13199" y="13199"/>
                  </a:moveTo>
                  <a:cubicBezTo>
                    <a:pt x="70503" y="54429"/>
                    <a:pt x="124573" y="99964"/>
                    <a:pt x="174948" y="149406"/>
                  </a:cubicBezTo>
                  <a:lnTo>
                    <a:pt x="201206" y="174614"/>
                  </a:lnTo>
                  <a:cubicBezTo>
                    <a:pt x="210276" y="183461"/>
                    <a:pt x="224801" y="183273"/>
                    <a:pt x="233642" y="174203"/>
                  </a:cubicBezTo>
                  <a:cubicBezTo>
                    <a:pt x="236810" y="170959"/>
                    <a:pt x="238945" y="166847"/>
                    <a:pt x="239772" y="162388"/>
                  </a:cubicBezTo>
                  <a:cubicBezTo>
                    <a:pt x="239807" y="162148"/>
                    <a:pt x="239848" y="161902"/>
                    <a:pt x="239878" y="161655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20" name="Freihandform: Form 119">
              <a:extLst>
                <a:ext uri="{FF2B5EF4-FFF2-40B4-BE49-F238E27FC236}">
                  <a16:creationId xmlns:a16="http://schemas.microsoft.com/office/drawing/2014/main" id="{D0729996-E91E-D613-4BB4-0F8090E9FF68}"/>
                </a:ext>
              </a:extLst>
            </p:cNvPr>
            <p:cNvSpPr/>
            <p:nvPr/>
          </p:nvSpPr>
          <p:spPr bwMode="gray">
            <a:xfrm>
              <a:off x="2018928" y="4548969"/>
              <a:ext cx="64300" cy="58454"/>
            </a:xfrm>
            <a:custGeom>
              <a:avLst/>
              <a:gdLst>
                <a:gd name="connsiteX0" fmla="*/ 24628 w 64530"/>
                <a:gd name="connsiteY0" fmla="*/ 13199 h 58664"/>
                <a:gd name="connsiteX1" fmla="*/ 17723 w 64530"/>
                <a:gd name="connsiteY1" fmla="*/ 20914 h 58664"/>
                <a:gd name="connsiteX2" fmla="*/ 19119 w 64530"/>
                <a:gd name="connsiteY2" fmla="*/ 45993 h 58664"/>
                <a:gd name="connsiteX3" fmla="*/ 19712 w 64530"/>
                <a:gd name="connsiteY3" fmla="*/ 46497 h 58664"/>
                <a:gd name="connsiteX4" fmla="*/ 19712 w 64530"/>
                <a:gd name="connsiteY4" fmla="*/ 46503 h 58664"/>
                <a:gd name="connsiteX5" fmla="*/ 46985 w 64530"/>
                <a:gd name="connsiteY5" fmla="*/ 44321 h 58664"/>
                <a:gd name="connsiteX6" fmla="*/ 53725 w 64530"/>
                <a:gd name="connsiteY6" fmla="*/ 36706 h 5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530" h="58664">
                  <a:moveTo>
                    <a:pt x="24628" y="13199"/>
                  </a:moveTo>
                  <a:lnTo>
                    <a:pt x="17723" y="20914"/>
                  </a:lnTo>
                  <a:cubicBezTo>
                    <a:pt x="11182" y="28229"/>
                    <a:pt x="11810" y="39458"/>
                    <a:pt x="19119" y="45993"/>
                  </a:cubicBezTo>
                  <a:cubicBezTo>
                    <a:pt x="19313" y="46169"/>
                    <a:pt x="19512" y="46339"/>
                    <a:pt x="19712" y="46497"/>
                  </a:cubicBezTo>
                  <a:lnTo>
                    <a:pt x="19712" y="46503"/>
                  </a:lnTo>
                  <a:cubicBezTo>
                    <a:pt x="27913" y="53220"/>
                    <a:pt x="39957" y="52258"/>
                    <a:pt x="46985" y="44321"/>
                  </a:cubicBezTo>
                  <a:lnTo>
                    <a:pt x="53725" y="3670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21" name="Freihandform: Form 120">
              <a:extLst>
                <a:ext uri="{FF2B5EF4-FFF2-40B4-BE49-F238E27FC236}">
                  <a16:creationId xmlns:a16="http://schemas.microsoft.com/office/drawing/2014/main" id="{EAF56D86-CC5A-E1F7-5FBB-CC67023A9864}"/>
                </a:ext>
              </a:extLst>
            </p:cNvPr>
            <p:cNvSpPr/>
            <p:nvPr/>
          </p:nvSpPr>
          <p:spPr bwMode="gray">
            <a:xfrm>
              <a:off x="2041581" y="4573806"/>
              <a:ext cx="75990" cy="75990"/>
            </a:xfrm>
            <a:custGeom>
              <a:avLst/>
              <a:gdLst>
                <a:gd name="connsiteX0" fmla="*/ 66670 w 76263"/>
                <a:gd name="connsiteY0" fmla="*/ 42320 h 76263"/>
                <a:gd name="connsiteX1" fmla="*/ 51534 w 76263"/>
                <a:gd name="connsiteY1" fmla="*/ 58829 h 76263"/>
                <a:gd name="connsiteX2" fmla="*/ 20830 w 76263"/>
                <a:gd name="connsiteY2" fmla="*/ 60600 h 76263"/>
                <a:gd name="connsiteX3" fmla="*/ 20830 w 76263"/>
                <a:gd name="connsiteY3" fmla="*/ 60600 h 76263"/>
                <a:gd name="connsiteX4" fmla="*/ 18577 w 76263"/>
                <a:gd name="connsiteY4" fmla="*/ 29479 h 76263"/>
                <a:gd name="connsiteX5" fmla="*/ 18600 w 76263"/>
                <a:gd name="connsiteY5" fmla="*/ 29450 h 76263"/>
                <a:gd name="connsiteX6" fmla="*/ 32697 w 76263"/>
                <a:gd name="connsiteY6" fmla="*/ 13199 h 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63" h="76263">
                  <a:moveTo>
                    <a:pt x="66670" y="42320"/>
                  </a:moveTo>
                  <a:lnTo>
                    <a:pt x="51534" y="58829"/>
                  </a:lnTo>
                  <a:cubicBezTo>
                    <a:pt x="43462" y="67628"/>
                    <a:pt x="29858" y="68414"/>
                    <a:pt x="20830" y="60600"/>
                  </a:cubicBezTo>
                  <a:lnTo>
                    <a:pt x="20830" y="60600"/>
                  </a:lnTo>
                  <a:cubicBezTo>
                    <a:pt x="11613" y="52628"/>
                    <a:pt x="10604" y="38695"/>
                    <a:pt x="18577" y="29479"/>
                  </a:cubicBezTo>
                  <a:cubicBezTo>
                    <a:pt x="18583" y="29467"/>
                    <a:pt x="18588" y="29461"/>
                    <a:pt x="18600" y="29450"/>
                  </a:cubicBezTo>
                  <a:lnTo>
                    <a:pt x="32697" y="13199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22" name="Freihandform: Form 121">
              <a:extLst>
                <a:ext uri="{FF2B5EF4-FFF2-40B4-BE49-F238E27FC236}">
                  <a16:creationId xmlns:a16="http://schemas.microsoft.com/office/drawing/2014/main" id="{3ED4DD72-B482-82B9-1B77-46B22E39CF7F}"/>
                </a:ext>
              </a:extLst>
            </p:cNvPr>
            <p:cNvSpPr/>
            <p:nvPr/>
          </p:nvSpPr>
          <p:spPr bwMode="gray">
            <a:xfrm>
              <a:off x="2079365" y="4602822"/>
              <a:ext cx="70145" cy="70145"/>
            </a:xfrm>
            <a:custGeom>
              <a:avLst/>
              <a:gdLst>
                <a:gd name="connsiteX0" fmla="*/ 28749 w 70396"/>
                <a:gd name="connsiteY0" fmla="*/ 13199 h 70396"/>
                <a:gd name="connsiteX1" fmla="*/ 18958 w 70396"/>
                <a:gd name="connsiteY1" fmla="*/ 23882 h 70396"/>
                <a:gd name="connsiteX2" fmla="*/ 20173 w 70396"/>
                <a:gd name="connsiteY2" fmla="*/ 54716 h 70396"/>
                <a:gd name="connsiteX3" fmla="*/ 20173 w 70396"/>
                <a:gd name="connsiteY3" fmla="*/ 54716 h 70396"/>
                <a:gd name="connsiteX4" fmla="*/ 51042 w 70396"/>
                <a:gd name="connsiteY4" fmla="*/ 53707 h 70396"/>
                <a:gd name="connsiteX5" fmla="*/ 61279 w 70396"/>
                <a:gd name="connsiteY5" fmla="*/ 42843 h 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396" h="70396">
                  <a:moveTo>
                    <a:pt x="28749" y="13199"/>
                  </a:moveTo>
                  <a:lnTo>
                    <a:pt x="18958" y="23882"/>
                  </a:lnTo>
                  <a:cubicBezTo>
                    <a:pt x="10828" y="32752"/>
                    <a:pt x="11373" y="46515"/>
                    <a:pt x="20173" y="54716"/>
                  </a:cubicBezTo>
                  <a:lnTo>
                    <a:pt x="20173" y="54716"/>
                  </a:lnTo>
                  <a:cubicBezTo>
                    <a:pt x="28990" y="62923"/>
                    <a:pt x="42782" y="62471"/>
                    <a:pt x="51042" y="53707"/>
                  </a:cubicBezTo>
                  <a:lnTo>
                    <a:pt x="61279" y="42843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23" name="Freihandform: Form 122">
              <a:extLst>
                <a:ext uri="{FF2B5EF4-FFF2-40B4-BE49-F238E27FC236}">
                  <a16:creationId xmlns:a16="http://schemas.microsoft.com/office/drawing/2014/main" id="{C7843F00-99CE-60DC-5EFA-1DFAEAB03637}"/>
                </a:ext>
              </a:extLst>
            </p:cNvPr>
            <p:cNvSpPr/>
            <p:nvPr/>
          </p:nvSpPr>
          <p:spPr bwMode="gray">
            <a:xfrm>
              <a:off x="2116386" y="4633855"/>
              <a:ext cx="64300" cy="64300"/>
            </a:xfrm>
            <a:custGeom>
              <a:avLst/>
              <a:gdLst>
                <a:gd name="connsiteX0" fmla="*/ 54102 w 64530"/>
                <a:gd name="connsiteY0" fmla="*/ 40472 h 64530"/>
                <a:gd name="connsiteX1" fmla="*/ 48717 w 64530"/>
                <a:gd name="connsiteY1" fmla="*/ 45981 h 64530"/>
                <a:gd name="connsiteX2" fmla="*/ 19608 w 64530"/>
                <a:gd name="connsiteY2" fmla="*/ 46486 h 64530"/>
                <a:gd name="connsiteX3" fmla="*/ 19608 w 64530"/>
                <a:gd name="connsiteY3" fmla="*/ 46486 h 64530"/>
                <a:gd name="connsiteX4" fmla="*/ 18839 w 64530"/>
                <a:gd name="connsiteY4" fmla="*/ 17306 h 64530"/>
                <a:gd name="connsiteX5" fmla="*/ 22711 w 64530"/>
                <a:gd name="connsiteY5" fmla="*/ 13199 h 64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530" h="64530">
                  <a:moveTo>
                    <a:pt x="54102" y="40472"/>
                  </a:moveTo>
                  <a:lnTo>
                    <a:pt x="48717" y="45981"/>
                  </a:lnTo>
                  <a:cubicBezTo>
                    <a:pt x="40791" y="54094"/>
                    <a:pt x="27809" y="54317"/>
                    <a:pt x="19608" y="46486"/>
                  </a:cubicBezTo>
                  <a:lnTo>
                    <a:pt x="19608" y="46486"/>
                  </a:lnTo>
                  <a:cubicBezTo>
                    <a:pt x="11371" y="38624"/>
                    <a:pt x="11031" y="25589"/>
                    <a:pt x="18839" y="17306"/>
                  </a:cubicBezTo>
                  <a:lnTo>
                    <a:pt x="22711" y="13199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sp>
        <p:nvSpPr>
          <p:cNvPr id="23" name="Rechteck 22">
            <a:extLst>
              <a:ext uri="{FF2B5EF4-FFF2-40B4-BE49-F238E27FC236}">
                <a16:creationId xmlns:a16="http://schemas.microsoft.com/office/drawing/2014/main" id="{13FDAFE5-5F68-95F3-FA6A-0C0B1520EF6C}"/>
              </a:ext>
            </a:extLst>
          </p:cNvPr>
          <p:cNvSpPr/>
          <p:nvPr/>
        </p:nvSpPr>
        <p:spPr bwMode="gray">
          <a:xfrm>
            <a:off x="2620800" y="2754000"/>
            <a:ext cx="1972730" cy="18144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Value Proposition</a:t>
            </a:r>
          </a:p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dolor sit amet</a:t>
            </a:r>
          </a:p>
        </p:txBody>
      </p:sp>
      <p:grpSp>
        <p:nvGrpSpPr>
          <p:cNvPr id="124" name="ICON">
            <a:extLst>
              <a:ext uri="{FF2B5EF4-FFF2-40B4-BE49-F238E27FC236}">
                <a16:creationId xmlns:a16="http://schemas.microsoft.com/office/drawing/2014/main" id="{59CC4F09-C99F-52C3-A173-73930E1FF7F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981530" y="2944800"/>
            <a:ext cx="432000" cy="412214"/>
            <a:chOff x="3579004" y="5174595"/>
            <a:chExt cx="715064" cy="682313"/>
          </a:xfrm>
          <a:noFill/>
        </p:grpSpPr>
        <p:sp>
          <p:nvSpPr>
            <p:cNvPr id="125" name="Freihandform: Form 124">
              <a:extLst>
                <a:ext uri="{FF2B5EF4-FFF2-40B4-BE49-F238E27FC236}">
                  <a16:creationId xmlns:a16="http://schemas.microsoft.com/office/drawing/2014/main" id="{2A76C9C3-2A61-D7CA-3CE2-63498E00FD9F}"/>
                </a:ext>
              </a:extLst>
            </p:cNvPr>
            <p:cNvSpPr/>
            <p:nvPr/>
          </p:nvSpPr>
          <p:spPr bwMode="gray">
            <a:xfrm>
              <a:off x="3579004" y="5174595"/>
              <a:ext cx="715064" cy="682313"/>
            </a:xfrm>
            <a:custGeom>
              <a:avLst/>
              <a:gdLst>
                <a:gd name="connsiteX0" fmla="*/ 366081 w 715064"/>
                <a:gd name="connsiteY0" fmla="*/ 16376 h 682313"/>
                <a:gd name="connsiteX1" fmla="*/ 456693 w 715064"/>
                <a:gd name="connsiteY1" fmla="*/ 199236 h 682313"/>
                <a:gd name="connsiteX2" fmla="*/ 498177 w 715064"/>
                <a:gd name="connsiteY2" fmla="*/ 229257 h 682313"/>
                <a:gd name="connsiteX3" fmla="*/ 700142 w 715064"/>
                <a:gd name="connsiteY3" fmla="*/ 258733 h 682313"/>
                <a:gd name="connsiteX4" fmla="*/ 704509 w 715064"/>
                <a:gd name="connsiteY4" fmla="*/ 271834 h 682313"/>
                <a:gd name="connsiteX5" fmla="*/ 558221 w 715064"/>
                <a:gd name="connsiteY5" fmla="*/ 414301 h 682313"/>
                <a:gd name="connsiteX6" fmla="*/ 542391 w 715064"/>
                <a:gd name="connsiteY6" fmla="*/ 462881 h 682313"/>
                <a:gd name="connsiteX7" fmla="*/ 576780 w 715064"/>
                <a:gd name="connsiteY7" fmla="*/ 664300 h 682313"/>
                <a:gd name="connsiteX8" fmla="*/ 565863 w 715064"/>
                <a:gd name="connsiteY8" fmla="*/ 672488 h 682313"/>
                <a:gd name="connsiteX9" fmla="*/ 385186 w 715064"/>
                <a:gd name="connsiteY9" fmla="*/ 577510 h 682313"/>
                <a:gd name="connsiteX10" fmla="*/ 333876 w 715064"/>
                <a:gd name="connsiteY10" fmla="*/ 577510 h 682313"/>
                <a:gd name="connsiteX11" fmla="*/ 153200 w 715064"/>
                <a:gd name="connsiteY11" fmla="*/ 672488 h 682313"/>
                <a:gd name="connsiteX12" fmla="*/ 142283 w 715064"/>
                <a:gd name="connsiteY12" fmla="*/ 664300 h 682313"/>
                <a:gd name="connsiteX13" fmla="*/ 176671 w 715064"/>
                <a:gd name="connsiteY13" fmla="*/ 462881 h 682313"/>
                <a:gd name="connsiteX14" fmla="*/ 160842 w 715064"/>
                <a:gd name="connsiteY14" fmla="*/ 414301 h 682313"/>
                <a:gd name="connsiteX15" fmla="*/ 14554 w 715064"/>
                <a:gd name="connsiteY15" fmla="*/ 271834 h 682313"/>
                <a:gd name="connsiteX16" fmla="*/ 18920 w 715064"/>
                <a:gd name="connsiteY16" fmla="*/ 258733 h 682313"/>
                <a:gd name="connsiteX17" fmla="*/ 220885 w 715064"/>
                <a:gd name="connsiteY17" fmla="*/ 229257 h 682313"/>
                <a:gd name="connsiteX18" fmla="*/ 262370 w 715064"/>
                <a:gd name="connsiteY18" fmla="*/ 199236 h 682313"/>
                <a:gd name="connsiteX19" fmla="*/ 352981 w 715064"/>
                <a:gd name="connsiteY19" fmla="*/ 16376 h 682313"/>
                <a:gd name="connsiteX20" fmla="*/ 366081 w 715064"/>
                <a:gd name="connsiteY20" fmla="*/ 16376 h 68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5064" h="682313">
                  <a:moveTo>
                    <a:pt x="366081" y="16376"/>
                  </a:moveTo>
                  <a:lnTo>
                    <a:pt x="456693" y="199236"/>
                  </a:lnTo>
                  <a:cubicBezTo>
                    <a:pt x="464880" y="215611"/>
                    <a:pt x="480164" y="226528"/>
                    <a:pt x="498177" y="229257"/>
                  </a:cubicBezTo>
                  <a:lnTo>
                    <a:pt x="700142" y="258733"/>
                  </a:lnTo>
                  <a:cubicBezTo>
                    <a:pt x="706146" y="259825"/>
                    <a:pt x="708875" y="267467"/>
                    <a:pt x="704509" y="271834"/>
                  </a:cubicBezTo>
                  <a:lnTo>
                    <a:pt x="558221" y="414301"/>
                  </a:lnTo>
                  <a:cubicBezTo>
                    <a:pt x="545120" y="426855"/>
                    <a:pt x="539116" y="445414"/>
                    <a:pt x="542391" y="462881"/>
                  </a:cubicBezTo>
                  <a:lnTo>
                    <a:pt x="576780" y="664300"/>
                  </a:lnTo>
                  <a:cubicBezTo>
                    <a:pt x="577871" y="670305"/>
                    <a:pt x="571321" y="675217"/>
                    <a:pt x="565863" y="672488"/>
                  </a:cubicBezTo>
                  <a:lnTo>
                    <a:pt x="385186" y="577510"/>
                  </a:lnTo>
                  <a:cubicBezTo>
                    <a:pt x="369356" y="569322"/>
                    <a:pt x="350252" y="569322"/>
                    <a:pt x="333876" y="577510"/>
                  </a:cubicBezTo>
                  <a:lnTo>
                    <a:pt x="153200" y="672488"/>
                  </a:lnTo>
                  <a:cubicBezTo>
                    <a:pt x="147741" y="675217"/>
                    <a:pt x="141191" y="670851"/>
                    <a:pt x="142283" y="664300"/>
                  </a:cubicBezTo>
                  <a:lnTo>
                    <a:pt x="176671" y="462881"/>
                  </a:lnTo>
                  <a:cubicBezTo>
                    <a:pt x="179946" y="444868"/>
                    <a:pt x="173942" y="426855"/>
                    <a:pt x="160842" y="414301"/>
                  </a:cubicBezTo>
                  <a:lnTo>
                    <a:pt x="14554" y="271834"/>
                  </a:lnTo>
                  <a:cubicBezTo>
                    <a:pt x="10187" y="267467"/>
                    <a:pt x="12370" y="259825"/>
                    <a:pt x="18920" y="258733"/>
                  </a:cubicBezTo>
                  <a:lnTo>
                    <a:pt x="220885" y="229257"/>
                  </a:lnTo>
                  <a:cubicBezTo>
                    <a:pt x="238898" y="226528"/>
                    <a:pt x="254182" y="215611"/>
                    <a:pt x="262370" y="199236"/>
                  </a:cubicBezTo>
                  <a:lnTo>
                    <a:pt x="352981" y="16376"/>
                  </a:lnTo>
                  <a:cubicBezTo>
                    <a:pt x="355164" y="10917"/>
                    <a:pt x="363352" y="10917"/>
                    <a:pt x="366081" y="16376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26" name="Freihandform: Form 125">
              <a:extLst>
                <a:ext uri="{FF2B5EF4-FFF2-40B4-BE49-F238E27FC236}">
                  <a16:creationId xmlns:a16="http://schemas.microsoft.com/office/drawing/2014/main" id="{DBEB906E-52DC-F0CD-365B-CD211C387EC8}"/>
                </a:ext>
              </a:extLst>
            </p:cNvPr>
            <p:cNvSpPr/>
            <p:nvPr/>
          </p:nvSpPr>
          <p:spPr bwMode="gray">
            <a:xfrm>
              <a:off x="4046724" y="5494191"/>
              <a:ext cx="98253" cy="229257"/>
            </a:xfrm>
            <a:custGeom>
              <a:avLst/>
              <a:gdLst>
                <a:gd name="connsiteX0" fmla="*/ 86134 w 98253"/>
                <a:gd name="connsiteY0" fmla="*/ 12282 h 229257"/>
                <a:gd name="connsiteX1" fmla="*/ 35370 w 98253"/>
                <a:gd name="connsiteY1" fmla="*/ 65229 h 229257"/>
                <a:gd name="connsiteX2" fmla="*/ 12990 w 98253"/>
                <a:gd name="connsiteY2" fmla="*/ 133460 h 229257"/>
                <a:gd name="connsiteX3" fmla="*/ 24453 w 98253"/>
                <a:gd name="connsiteY3" fmla="*/ 219159 h 229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53" h="229257">
                  <a:moveTo>
                    <a:pt x="86134" y="12282"/>
                  </a:moveTo>
                  <a:lnTo>
                    <a:pt x="35370" y="65229"/>
                  </a:lnTo>
                  <a:cubicBezTo>
                    <a:pt x="17903" y="83242"/>
                    <a:pt x="9715" y="108351"/>
                    <a:pt x="12990" y="133460"/>
                  </a:cubicBezTo>
                  <a:lnTo>
                    <a:pt x="24453" y="219159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27" name="ICON">
            <a:extLst>
              <a:ext uri="{FF2B5EF4-FFF2-40B4-BE49-F238E27FC236}">
                <a16:creationId xmlns:a16="http://schemas.microsoft.com/office/drawing/2014/main" id="{8325CAFB-C002-EC92-DC47-4826F6052E1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901200" y="1692000"/>
            <a:ext cx="340152" cy="432000"/>
            <a:chOff x="7311483" y="4271894"/>
            <a:chExt cx="531659" cy="675218"/>
          </a:xfrm>
          <a:noFill/>
        </p:grpSpPr>
        <p:sp>
          <p:nvSpPr>
            <p:cNvPr id="128" name="Freihandform: Form 127">
              <a:extLst>
                <a:ext uri="{FF2B5EF4-FFF2-40B4-BE49-F238E27FC236}">
                  <a16:creationId xmlns:a16="http://schemas.microsoft.com/office/drawing/2014/main" id="{265FA6CC-01DF-351A-838E-30B7886A40AD}"/>
                </a:ext>
              </a:extLst>
            </p:cNvPr>
            <p:cNvSpPr/>
            <p:nvPr/>
          </p:nvSpPr>
          <p:spPr bwMode="gray">
            <a:xfrm>
              <a:off x="7396032" y="4361520"/>
              <a:ext cx="365720" cy="382095"/>
            </a:xfrm>
            <a:custGeom>
              <a:avLst/>
              <a:gdLst>
                <a:gd name="connsiteX0" fmla="*/ 355815 w 365719"/>
                <a:gd name="connsiteY0" fmla="*/ 182618 h 382095"/>
                <a:gd name="connsiteX1" fmla="*/ 170772 w 365719"/>
                <a:gd name="connsiteY1" fmla="*/ 10675 h 382095"/>
                <a:gd name="connsiteX2" fmla="*/ 10838 w 365719"/>
                <a:gd name="connsiteY2" fmla="*/ 168425 h 382095"/>
                <a:gd name="connsiteX3" fmla="*/ 59964 w 365719"/>
                <a:gd name="connsiteY3" fmla="*/ 303796 h 382095"/>
                <a:gd name="connsiteX4" fmla="*/ 90532 w 365719"/>
                <a:gd name="connsiteY4" fmla="*/ 375849 h 382095"/>
                <a:gd name="connsiteX5" fmla="*/ 90532 w 365719"/>
                <a:gd name="connsiteY5" fmla="*/ 376395 h 382095"/>
                <a:gd name="connsiteX6" fmla="*/ 276121 w 365719"/>
                <a:gd name="connsiteY6" fmla="*/ 376395 h 382095"/>
                <a:gd name="connsiteX7" fmla="*/ 276121 w 365719"/>
                <a:gd name="connsiteY7" fmla="*/ 375849 h 382095"/>
                <a:gd name="connsiteX8" fmla="*/ 305051 w 365719"/>
                <a:gd name="connsiteY8" fmla="*/ 305434 h 382095"/>
                <a:gd name="connsiteX9" fmla="*/ 355815 w 365719"/>
                <a:gd name="connsiteY9" fmla="*/ 182618 h 38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5719" h="382095">
                  <a:moveTo>
                    <a:pt x="355815" y="182618"/>
                  </a:moveTo>
                  <a:cubicBezTo>
                    <a:pt x="355815" y="83273"/>
                    <a:pt x="271754" y="3578"/>
                    <a:pt x="170772" y="10675"/>
                  </a:cubicBezTo>
                  <a:cubicBezTo>
                    <a:pt x="86711" y="16679"/>
                    <a:pt x="17934" y="83819"/>
                    <a:pt x="10838" y="168425"/>
                  </a:cubicBezTo>
                  <a:cubicBezTo>
                    <a:pt x="6471" y="221373"/>
                    <a:pt x="26122" y="269954"/>
                    <a:pt x="59964" y="303796"/>
                  </a:cubicBezTo>
                  <a:cubicBezTo>
                    <a:pt x="79069" y="322901"/>
                    <a:pt x="90532" y="348556"/>
                    <a:pt x="90532" y="375849"/>
                  </a:cubicBezTo>
                  <a:lnTo>
                    <a:pt x="90532" y="376395"/>
                  </a:lnTo>
                  <a:lnTo>
                    <a:pt x="276121" y="376395"/>
                  </a:lnTo>
                  <a:lnTo>
                    <a:pt x="276121" y="375849"/>
                  </a:lnTo>
                  <a:cubicBezTo>
                    <a:pt x="276121" y="349648"/>
                    <a:pt x="286492" y="323993"/>
                    <a:pt x="305051" y="305434"/>
                  </a:cubicBezTo>
                  <a:cubicBezTo>
                    <a:pt x="336165" y="273775"/>
                    <a:pt x="355815" y="230652"/>
                    <a:pt x="355815" y="182618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29" name="Freihandform: Form 128">
              <a:extLst>
                <a:ext uri="{FF2B5EF4-FFF2-40B4-BE49-F238E27FC236}">
                  <a16:creationId xmlns:a16="http://schemas.microsoft.com/office/drawing/2014/main" id="{903E3F27-CA3E-2484-5F72-7EC62E33543C}"/>
                </a:ext>
              </a:extLst>
            </p:cNvPr>
            <p:cNvSpPr/>
            <p:nvPr/>
          </p:nvSpPr>
          <p:spPr bwMode="gray">
            <a:xfrm>
              <a:off x="7453404" y="4415453"/>
              <a:ext cx="212882" cy="125546"/>
            </a:xfrm>
            <a:custGeom>
              <a:avLst/>
              <a:gdLst>
                <a:gd name="connsiteX0" fmla="*/ 10235 w 212881"/>
                <a:gd name="connsiteY0" fmla="*/ 118859 h 125545"/>
                <a:gd name="connsiteX1" fmla="*/ 119951 w 212881"/>
                <a:gd name="connsiteY1" fmla="*/ 10781 h 125545"/>
                <a:gd name="connsiteX2" fmla="*/ 128684 w 212881"/>
                <a:gd name="connsiteY2" fmla="*/ 10235 h 125545"/>
                <a:gd name="connsiteX3" fmla="*/ 206741 w 212881"/>
                <a:gd name="connsiteY3" fmla="*/ 39711 h 12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881" h="125545">
                  <a:moveTo>
                    <a:pt x="10235" y="118859"/>
                  </a:moveTo>
                  <a:cubicBezTo>
                    <a:pt x="15147" y="60999"/>
                    <a:pt x="62091" y="14601"/>
                    <a:pt x="119951" y="10781"/>
                  </a:cubicBezTo>
                  <a:cubicBezTo>
                    <a:pt x="122680" y="10781"/>
                    <a:pt x="125409" y="10235"/>
                    <a:pt x="128684" y="10235"/>
                  </a:cubicBezTo>
                  <a:cubicBezTo>
                    <a:pt x="158706" y="10235"/>
                    <a:pt x="185999" y="21152"/>
                    <a:pt x="206741" y="39711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0" name="Freihandform: Form 129">
              <a:extLst>
                <a:ext uri="{FF2B5EF4-FFF2-40B4-BE49-F238E27FC236}">
                  <a16:creationId xmlns:a16="http://schemas.microsoft.com/office/drawing/2014/main" id="{BC497571-08F1-2327-2CDE-BECE8E40D3B1}"/>
                </a:ext>
              </a:extLst>
            </p:cNvPr>
            <p:cNvSpPr/>
            <p:nvPr/>
          </p:nvSpPr>
          <p:spPr bwMode="gray">
            <a:xfrm>
              <a:off x="7475784" y="4764252"/>
              <a:ext cx="207423" cy="16376"/>
            </a:xfrm>
            <a:custGeom>
              <a:avLst/>
              <a:gdLst>
                <a:gd name="connsiteX0" fmla="*/ 10235 w 207423"/>
                <a:gd name="connsiteY0" fmla="*/ 10235 h 16375"/>
                <a:gd name="connsiteX1" fmla="*/ 197462 w 207423"/>
                <a:gd name="connsiteY1" fmla="*/ 10235 h 1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7423" h="16375">
                  <a:moveTo>
                    <a:pt x="10235" y="10235"/>
                  </a:moveTo>
                  <a:lnTo>
                    <a:pt x="197462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1" name="Freihandform: Form 130">
              <a:extLst>
                <a:ext uri="{FF2B5EF4-FFF2-40B4-BE49-F238E27FC236}">
                  <a16:creationId xmlns:a16="http://schemas.microsoft.com/office/drawing/2014/main" id="{B10AC58B-BD21-49BF-7DDF-A8E3D7B50763}"/>
                </a:ext>
              </a:extLst>
            </p:cNvPr>
            <p:cNvSpPr/>
            <p:nvPr/>
          </p:nvSpPr>
          <p:spPr bwMode="gray">
            <a:xfrm>
              <a:off x="7475238" y="4801370"/>
              <a:ext cx="207423" cy="109170"/>
            </a:xfrm>
            <a:custGeom>
              <a:avLst/>
              <a:gdLst>
                <a:gd name="connsiteX0" fmla="*/ 107942 w 207423"/>
                <a:gd name="connsiteY0" fmla="*/ 99754 h 109170"/>
                <a:gd name="connsiteX1" fmla="*/ 99754 w 207423"/>
                <a:gd name="connsiteY1" fmla="*/ 99754 h 109170"/>
                <a:gd name="connsiteX2" fmla="*/ 10235 w 207423"/>
                <a:gd name="connsiteY2" fmla="*/ 10235 h 109170"/>
                <a:gd name="connsiteX3" fmla="*/ 10235 w 207423"/>
                <a:gd name="connsiteY3" fmla="*/ 10235 h 109170"/>
                <a:gd name="connsiteX4" fmla="*/ 197461 w 207423"/>
                <a:gd name="connsiteY4" fmla="*/ 10235 h 109170"/>
                <a:gd name="connsiteX5" fmla="*/ 197461 w 207423"/>
                <a:gd name="connsiteY5" fmla="*/ 10235 h 109170"/>
                <a:gd name="connsiteX6" fmla="*/ 107942 w 207423"/>
                <a:gd name="connsiteY6" fmla="*/ 99754 h 10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423" h="109170">
                  <a:moveTo>
                    <a:pt x="107942" y="99754"/>
                  </a:moveTo>
                  <a:lnTo>
                    <a:pt x="99754" y="99754"/>
                  </a:lnTo>
                  <a:cubicBezTo>
                    <a:pt x="50082" y="99754"/>
                    <a:pt x="10235" y="59907"/>
                    <a:pt x="10235" y="10235"/>
                  </a:cubicBezTo>
                  <a:lnTo>
                    <a:pt x="10235" y="10235"/>
                  </a:lnTo>
                  <a:lnTo>
                    <a:pt x="197461" y="10235"/>
                  </a:lnTo>
                  <a:lnTo>
                    <a:pt x="197461" y="10235"/>
                  </a:lnTo>
                  <a:cubicBezTo>
                    <a:pt x="198007" y="59361"/>
                    <a:pt x="157614" y="99754"/>
                    <a:pt x="107942" y="99754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2" name="Freihandform: Form 131">
              <a:extLst>
                <a:ext uri="{FF2B5EF4-FFF2-40B4-BE49-F238E27FC236}">
                  <a16:creationId xmlns:a16="http://schemas.microsoft.com/office/drawing/2014/main" id="{0CA1057B-F956-21D7-1277-C91A3F1357A3}"/>
                </a:ext>
              </a:extLst>
            </p:cNvPr>
            <p:cNvSpPr/>
            <p:nvPr/>
          </p:nvSpPr>
          <p:spPr bwMode="gray">
            <a:xfrm>
              <a:off x="7541286" y="4892527"/>
              <a:ext cx="70961" cy="54585"/>
            </a:xfrm>
            <a:custGeom>
              <a:avLst/>
              <a:gdLst>
                <a:gd name="connsiteX0" fmla="*/ 10235 w 70960"/>
                <a:gd name="connsiteY0" fmla="*/ 10235 h 54585"/>
                <a:gd name="connsiteX1" fmla="*/ 10235 w 70960"/>
                <a:gd name="connsiteY1" fmla="*/ 20060 h 54585"/>
                <a:gd name="connsiteX2" fmla="*/ 38073 w 70960"/>
                <a:gd name="connsiteY2" fmla="*/ 47898 h 54585"/>
                <a:gd name="connsiteX3" fmla="*/ 38073 w 70960"/>
                <a:gd name="connsiteY3" fmla="*/ 47898 h 54585"/>
                <a:gd name="connsiteX4" fmla="*/ 65911 w 70960"/>
                <a:gd name="connsiteY4" fmla="*/ 20060 h 54585"/>
                <a:gd name="connsiteX5" fmla="*/ 65911 w 70960"/>
                <a:gd name="connsiteY5" fmla="*/ 10235 h 54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60" h="54585">
                  <a:moveTo>
                    <a:pt x="10235" y="10235"/>
                  </a:moveTo>
                  <a:lnTo>
                    <a:pt x="10235" y="20060"/>
                  </a:lnTo>
                  <a:cubicBezTo>
                    <a:pt x="10235" y="35344"/>
                    <a:pt x="22789" y="47898"/>
                    <a:pt x="38073" y="47898"/>
                  </a:cubicBezTo>
                  <a:lnTo>
                    <a:pt x="38073" y="47898"/>
                  </a:lnTo>
                  <a:cubicBezTo>
                    <a:pt x="53357" y="47898"/>
                    <a:pt x="65911" y="35344"/>
                    <a:pt x="65911" y="20060"/>
                  </a:cubicBezTo>
                  <a:lnTo>
                    <a:pt x="65911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3" name="Freihandform: Form 132">
              <a:extLst>
                <a:ext uri="{FF2B5EF4-FFF2-40B4-BE49-F238E27FC236}">
                  <a16:creationId xmlns:a16="http://schemas.microsoft.com/office/drawing/2014/main" id="{B1643752-5D3C-07A0-EBFA-4270690CB74D}"/>
                </a:ext>
              </a:extLst>
            </p:cNvPr>
            <p:cNvSpPr/>
            <p:nvPr/>
          </p:nvSpPr>
          <p:spPr bwMode="gray">
            <a:xfrm>
              <a:off x="7569124" y="4271894"/>
              <a:ext cx="16376" cy="60044"/>
            </a:xfrm>
            <a:custGeom>
              <a:avLst/>
              <a:gdLst>
                <a:gd name="connsiteX0" fmla="*/ 10235 w 16375"/>
                <a:gd name="connsiteY0" fmla="*/ 54994 h 60043"/>
                <a:gd name="connsiteX1" fmla="*/ 10235 w 16375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375" h="60043">
                  <a:moveTo>
                    <a:pt x="10235" y="54994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4" name="Freihandform: Form 133">
              <a:extLst>
                <a:ext uri="{FF2B5EF4-FFF2-40B4-BE49-F238E27FC236}">
                  <a16:creationId xmlns:a16="http://schemas.microsoft.com/office/drawing/2014/main" id="{6EF87E46-2310-B393-7296-2DAC1FB8A927}"/>
                </a:ext>
              </a:extLst>
            </p:cNvPr>
            <p:cNvSpPr/>
            <p:nvPr/>
          </p:nvSpPr>
          <p:spPr bwMode="gray">
            <a:xfrm>
              <a:off x="7479605" y="4287724"/>
              <a:ext cx="32751" cy="60044"/>
            </a:xfrm>
            <a:custGeom>
              <a:avLst/>
              <a:gdLst>
                <a:gd name="connsiteX0" fmla="*/ 25519 w 32751"/>
                <a:gd name="connsiteY0" fmla="*/ 52265 h 60043"/>
                <a:gd name="connsiteX1" fmla="*/ 10235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25519" y="5226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5" name="Freihandform: Form 134">
              <a:extLst>
                <a:ext uri="{FF2B5EF4-FFF2-40B4-BE49-F238E27FC236}">
                  <a16:creationId xmlns:a16="http://schemas.microsoft.com/office/drawing/2014/main" id="{52DBCD5F-3D92-8F97-F3BB-CF47D573E3C3}"/>
                </a:ext>
              </a:extLst>
            </p:cNvPr>
            <p:cNvSpPr/>
            <p:nvPr/>
          </p:nvSpPr>
          <p:spPr bwMode="gray">
            <a:xfrm>
              <a:off x="7401002" y="4333576"/>
              <a:ext cx="49127" cy="49127"/>
            </a:xfrm>
            <a:custGeom>
              <a:avLst/>
              <a:gdLst>
                <a:gd name="connsiteX0" fmla="*/ 39165 w 49126"/>
                <a:gd name="connsiteY0" fmla="*/ 44077 h 49126"/>
                <a:gd name="connsiteX1" fmla="*/ 10235 w 49126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126" h="49126">
                  <a:moveTo>
                    <a:pt x="39165" y="440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6" name="Freihandform: Form 135">
              <a:extLst>
                <a:ext uri="{FF2B5EF4-FFF2-40B4-BE49-F238E27FC236}">
                  <a16:creationId xmlns:a16="http://schemas.microsoft.com/office/drawing/2014/main" id="{481C77E4-BF28-835A-E0F1-3D2B718C739A}"/>
                </a:ext>
              </a:extLst>
            </p:cNvPr>
            <p:cNvSpPr/>
            <p:nvPr/>
          </p:nvSpPr>
          <p:spPr bwMode="gray">
            <a:xfrm>
              <a:off x="7342596" y="4402899"/>
              <a:ext cx="54585" cy="38210"/>
            </a:xfrm>
            <a:custGeom>
              <a:avLst/>
              <a:gdLst>
                <a:gd name="connsiteX0" fmla="*/ 48990 w 54585"/>
                <a:gd name="connsiteY0" fmla="*/ 32615 h 38209"/>
                <a:gd name="connsiteX1" fmla="*/ 10235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48990" y="32615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7" name="Freihandform: Form 136">
              <a:extLst>
                <a:ext uri="{FF2B5EF4-FFF2-40B4-BE49-F238E27FC236}">
                  <a16:creationId xmlns:a16="http://schemas.microsoft.com/office/drawing/2014/main" id="{52E2C627-4EA7-52F4-2417-0B8A24798C75}"/>
                </a:ext>
              </a:extLst>
            </p:cNvPr>
            <p:cNvSpPr/>
            <p:nvPr/>
          </p:nvSpPr>
          <p:spPr bwMode="gray">
            <a:xfrm>
              <a:off x="7311483" y="4488597"/>
              <a:ext cx="60044" cy="27293"/>
            </a:xfrm>
            <a:custGeom>
              <a:avLst/>
              <a:gdLst>
                <a:gd name="connsiteX0" fmla="*/ 54449 w 60043"/>
                <a:gd name="connsiteY0" fmla="*/ 17877 h 27292"/>
                <a:gd name="connsiteX1" fmla="*/ 10235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7877"/>
                  </a:moveTo>
                  <a:lnTo>
                    <a:pt x="10235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8" name="Freihandform: Form 137">
              <a:extLst>
                <a:ext uri="{FF2B5EF4-FFF2-40B4-BE49-F238E27FC236}">
                  <a16:creationId xmlns:a16="http://schemas.microsoft.com/office/drawing/2014/main" id="{FCADE2A5-58CA-ED60-551F-5BD917CA681C}"/>
                </a:ext>
              </a:extLst>
            </p:cNvPr>
            <p:cNvSpPr/>
            <p:nvPr/>
          </p:nvSpPr>
          <p:spPr bwMode="gray">
            <a:xfrm>
              <a:off x="7311483" y="4571566"/>
              <a:ext cx="60044" cy="27293"/>
            </a:xfrm>
            <a:custGeom>
              <a:avLst/>
              <a:gdLst>
                <a:gd name="connsiteX0" fmla="*/ 54449 w 60043"/>
                <a:gd name="connsiteY0" fmla="*/ 10235 h 27292"/>
                <a:gd name="connsiteX1" fmla="*/ 10235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54449" y="10235"/>
                  </a:moveTo>
                  <a:lnTo>
                    <a:pt x="10235" y="17877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9" name="Freihandform: Form 138">
              <a:extLst>
                <a:ext uri="{FF2B5EF4-FFF2-40B4-BE49-F238E27FC236}">
                  <a16:creationId xmlns:a16="http://schemas.microsoft.com/office/drawing/2014/main" id="{B61E1130-7BA3-0181-D8A0-D9924EC368E4}"/>
                </a:ext>
              </a:extLst>
            </p:cNvPr>
            <p:cNvSpPr/>
            <p:nvPr/>
          </p:nvSpPr>
          <p:spPr bwMode="gray">
            <a:xfrm>
              <a:off x="7783098" y="4571566"/>
              <a:ext cx="60044" cy="27293"/>
            </a:xfrm>
            <a:custGeom>
              <a:avLst/>
              <a:gdLst>
                <a:gd name="connsiteX0" fmla="*/ 10235 w 60043"/>
                <a:gd name="connsiteY0" fmla="*/ 10235 h 27292"/>
                <a:gd name="connsiteX1" fmla="*/ 53903 w 60043"/>
                <a:gd name="connsiteY1" fmla="*/ 17877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0235"/>
                  </a:moveTo>
                  <a:lnTo>
                    <a:pt x="53903" y="17877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0" name="Freihandform: Form 139">
              <a:extLst>
                <a:ext uri="{FF2B5EF4-FFF2-40B4-BE49-F238E27FC236}">
                  <a16:creationId xmlns:a16="http://schemas.microsoft.com/office/drawing/2014/main" id="{32E468F1-2C20-F2C6-89CE-7FEA2FD6D544}"/>
                </a:ext>
              </a:extLst>
            </p:cNvPr>
            <p:cNvSpPr/>
            <p:nvPr/>
          </p:nvSpPr>
          <p:spPr bwMode="gray">
            <a:xfrm>
              <a:off x="7783098" y="4488597"/>
              <a:ext cx="60044" cy="27293"/>
            </a:xfrm>
            <a:custGeom>
              <a:avLst/>
              <a:gdLst>
                <a:gd name="connsiteX0" fmla="*/ 10235 w 60043"/>
                <a:gd name="connsiteY0" fmla="*/ 17877 h 27292"/>
                <a:gd name="connsiteX1" fmla="*/ 53903 w 60043"/>
                <a:gd name="connsiteY1" fmla="*/ 10235 h 27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043" h="27292">
                  <a:moveTo>
                    <a:pt x="10235" y="17877"/>
                  </a:moveTo>
                  <a:lnTo>
                    <a:pt x="53903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1" name="Freihandform: Form 140">
              <a:extLst>
                <a:ext uri="{FF2B5EF4-FFF2-40B4-BE49-F238E27FC236}">
                  <a16:creationId xmlns:a16="http://schemas.microsoft.com/office/drawing/2014/main" id="{CEC3B769-EB77-A353-1E5E-AB6BC690A5F6}"/>
                </a:ext>
              </a:extLst>
            </p:cNvPr>
            <p:cNvSpPr/>
            <p:nvPr/>
          </p:nvSpPr>
          <p:spPr bwMode="gray">
            <a:xfrm>
              <a:off x="7756897" y="4402899"/>
              <a:ext cx="54585" cy="38210"/>
            </a:xfrm>
            <a:custGeom>
              <a:avLst/>
              <a:gdLst>
                <a:gd name="connsiteX0" fmla="*/ 10235 w 54585"/>
                <a:gd name="connsiteY0" fmla="*/ 32615 h 38209"/>
                <a:gd name="connsiteX1" fmla="*/ 48990 w 54585"/>
                <a:gd name="connsiteY1" fmla="*/ 10235 h 3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585" h="38209">
                  <a:moveTo>
                    <a:pt x="10235" y="32615"/>
                  </a:moveTo>
                  <a:lnTo>
                    <a:pt x="48990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2" name="Freihandform: Form 141">
              <a:extLst>
                <a:ext uri="{FF2B5EF4-FFF2-40B4-BE49-F238E27FC236}">
                  <a16:creationId xmlns:a16="http://schemas.microsoft.com/office/drawing/2014/main" id="{F87404AF-F061-EDCA-4534-D5753D535AD2}"/>
                </a:ext>
              </a:extLst>
            </p:cNvPr>
            <p:cNvSpPr/>
            <p:nvPr/>
          </p:nvSpPr>
          <p:spPr bwMode="gray">
            <a:xfrm>
              <a:off x="7708862" y="4333576"/>
              <a:ext cx="43668" cy="49127"/>
            </a:xfrm>
            <a:custGeom>
              <a:avLst/>
              <a:gdLst>
                <a:gd name="connsiteX0" fmla="*/ 10235 w 43668"/>
                <a:gd name="connsiteY0" fmla="*/ 44077 h 49126"/>
                <a:gd name="connsiteX1" fmla="*/ 38619 w 43668"/>
                <a:gd name="connsiteY1" fmla="*/ 10235 h 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668" h="49126">
                  <a:moveTo>
                    <a:pt x="10235" y="44077"/>
                  </a:moveTo>
                  <a:lnTo>
                    <a:pt x="38619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3" name="Freihandform: Form 142">
              <a:extLst>
                <a:ext uri="{FF2B5EF4-FFF2-40B4-BE49-F238E27FC236}">
                  <a16:creationId xmlns:a16="http://schemas.microsoft.com/office/drawing/2014/main" id="{F1DE7646-C759-3455-32A7-94226BBC16AD}"/>
                </a:ext>
              </a:extLst>
            </p:cNvPr>
            <p:cNvSpPr/>
            <p:nvPr/>
          </p:nvSpPr>
          <p:spPr bwMode="gray">
            <a:xfrm>
              <a:off x="7643360" y="4287724"/>
              <a:ext cx="32751" cy="60044"/>
            </a:xfrm>
            <a:custGeom>
              <a:avLst/>
              <a:gdLst>
                <a:gd name="connsiteX0" fmla="*/ 10235 w 32751"/>
                <a:gd name="connsiteY0" fmla="*/ 52265 h 60043"/>
                <a:gd name="connsiteX1" fmla="*/ 25519 w 32751"/>
                <a:gd name="connsiteY1" fmla="*/ 10235 h 60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51" h="60043">
                  <a:moveTo>
                    <a:pt x="10235" y="52265"/>
                  </a:moveTo>
                  <a:lnTo>
                    <a:pt x="25519" y="1023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44" name="ICON">
            <a:extLst>
              <a:ext uri="{FF2B5EF4-FFF2-40B4-BE49-F238E27FC236}">
                <a16:creationId xmlns:a16="http://schemas.microsoft.com/office/drawing/2014/main" id="{AECB2766-DBD9-AFFB-1A29-5B6C2CCF7FE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042221" y="1692000"/>
            <a:ext cx="371309" cy="432000"/>
            <a:chOff x="3034366" y="4089085"/>
            <a:chExt cx="619260" cy="720479"/>
          </a:xfrm>
          <a:noFill/>
        </p:grpSpPr>
        <p:sp>
          <p:nvSpPr>
            <p:cNvPr id="145" name="Freihandform: Form 144">
              <a:extLst>
                <a:ext uri="{FF2B5EF4-FFF2-40B4-BE49-F238E27FC236}">
                  <a16:creationId xmlns:a16="http://schemas.microsoft.com/office/drawing/2014/main" id="{BA97CD83-815C-BB46-9311-E7559C31243F}"/>
                </a:ext>
              </a:extLst>
            </p:cNvPr>
            <p:cNvSpPr/>
            <p:nvPr/>
          </p:nvSpPr>
          <p:spPr bwMode="gray">
            <a:xfrm>
              <a:off x="3136154" y="4089085"/>
              <a:ext cx="420801" cy="420801"/>
            </a:xfrm>
            <a:custGeom>
              <a:avLst/>
              <a:gdLst>
                <a:gd name="connsiteX0" fmla="*/ 585211 w 602722"/>
                <a:gd name="connsiteY0" fmla="*/ 301768 h 602722"/>
                <a:gd name="connsiteX1" fmla="*/ 301768 w 602722"/>
                <a:gd name="connsiteY1" fmla="*/ 585211 h 602722"/>
                <a:gd name="connsiteX2" fmla="*/ 18326 w 602722"/>
                <a:gd name="connsiteY2" fmla="*/ 301768 h 602722"/>
                <a:gd name="connsiteX3" fmla="*/ 301768 w 602722"/>
                <a:gd name="connsiteY3" fmla="*/ 18326 h 602722"/>
                <a:gd name="connsiteX4" fmla="*/ 585211 w 602722"/>
                <a:gd name="connsiteY4" fmla="*/ 301768 h 60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722" h="602722">
                  <a:moveTo>
                    <a:pt x="585211" y="301768"/>
                  </a:moveTo>
                  <a:cubicBezTo>
                    <a:pt x="585211" y="458309"/>
                    <a:pt x="458309" y="585211"/>
                    <a:pt x="301768" y="585211"/>
                  </a:cubicBezTo>
                  <a:cubicBezTo>
                    <a:pt x="145228" y="585211"/>
                    <a:pt x="18326" y="458309"/>
                    <a:pt x="18326" y="301768"/>
                  </a:cubicBezTo>
                  <a:cubicBezTo>
                    <a:pt x="18326" y="145227"/>
                    <a:pt x="145228" y="18326"/>
                    <a:pt x="301768" y="18326"/>
                  </a:cubicBezTo>
                  <a:cubicBezTo>
                    <a:pt x="458309" y="18326"/>
                    <a:pt x="585211" y="145227"/>
                    <a:pt x="585211" y="301768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6" name="Freihandform: Form 145">
              <a:extLst>
                <a:ext uri="{FF2B5EF4-FFF2-40B4-BE49-F238E27FC236}">
                  <a16:creationId xmlns:a16="http://schemas.microsoft.com/office/drawing/2014/main" id="{AE4AD8AF-321C-D415-36F5-81DA325D8B93}"/>
                </a:ext>
              </a:extLst>
            </p:cNvPr>
            <p:cNvSpPr/>
            <p:nvPr/>
          </p:nvSpPr>
          <p:spPr bwMode="gray">
            <a:xfrm>
              <a:off x="3334045" y="4130028"/>
              <a:ext cx="181968" cy="181968"/>
            </a:xfrm>
            <a:custGeom>
              <a:avLst/>
              <a:gdLst>
                <a:gd name="connsiteX0" fmla="*/ 243125 w 260636"/>
                <a:gd name="connsiteY0" fmla="*/ 243125 h 260636"/>
                <a:gd name="connsiteX1" fmla="*/ 18326 w 260636"/>
                <a:gd name="connsiteY1" fmla="*/ 18326 h 2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0636" h="260636">
                  <a:moveTo>
                    <a:pt x="243125" y="243125"/>
                  </a:moveTo>
                  <a:cubicBezTo>
                    <a:pt x="243125" y="118508"/>
                    <a:pt x="142128" y="18326"/>
                    <a:pt x="18326" y="18326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7" name="Freihandform: Form 146">
              <a:extLst>
                <a:ext uri="{FF2B5EF4-FFF2-40B4-BE49-F238E27FC236}">
                  <a16:creationId xmlns:a16="http://schemas.microsoft.com/office/drawing/2014/main" id="{63C59AF2-08E8-F763-523B-39BC9D67081B}"/>
                </a:ext>
              </a:extLst>
            </p:cNvPr>
            <p:cNvSpPr/>
            <p:nvPr/>
          </p:nvSpPr>
          <p:spPr bwMode="gray">
            <a:xfrm>
              <a:off x="3305043" y="4484297"/>
              <a:ext cx="79611" cy="96670"/>
            </a:xfrm>
            <a:custGeom>
              <a:avLst/>
              <a:gdLst>
                <a:gd name="connsiteX0" fmla="*/ 18326 w 114028"/>
                <a:gd name="connsiteY0" fmla="*/ 18326 h 138463"/>
                <a:gd name="connsiteX1" fmla="*/ 18326 w 114028"/>
                <a:gd name="connsiteY1" fmla="*/ 121766 h 138463"/>
                <a:gd name="connsiteX2" fmla="*/ 100589 w 114028"/>
                <a:gd name="connsiteY2" fmla="*/ 121766 h 138463"/>
                <a:gd name="connsiteX3" fmla="*/ 100589 w 114028"/>
                <a:gd name="connsiteY3" fmla="*/ 18326 h 1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028" h="138463">
                  <a:moveTo>
                    <a:pt x="18326" y="18326"/>
                  </a:moveTo>
                  <a:lnTo>
                    <a:pt x="18326" y="121766"/>
                  </a:lnTo>
                  <a:lnTo>
                    <a:pt x="100589" y="121766"/>
                  </a:lnTo>
                  <a:lnTo>
                    <a:pt x="100589" y="1832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8" name="Freihandform: Form 147">
              <a:extLst>
                <a:ext uri="{FF2B5EF4-FFF2-40B4-BE49-F238E27FC236}">
                  <a16:creationId xmlns:a16="http://schemas.microsoft.com/office/drawing/2014/main" id="{D19FE8D3-6BF6-2AA0-353B-5EAE7984A9E1}"/>
                </a:ext>
              </a:extLst>
            </p:cNvPr>
            <p:cNvSpPr/>
            <p:nvPr/>
          </p:nvSpPr>
          <p:spPr bwMode="gray">
            <a:xfrm>
              <a:off x="3228844" y="4263661"/>
              <a:ext cx="90984" cy="119417"/>
            </a:xfrm>
            <a:custGeom>
              <a:avLst/>
              <a:gdLst>
                <a:gd name="connsiteX0" fmla="*/ 18326 w 130318"/>
                <a:gd name="connsiteY0" fmla="*/ 18326 h 171042"/>
                <a:gd name="connsiteX1" fmla="*/ 118508 w 130318"/>
                <a:gd name="connsiteY1" fmla="*/ 18326 h 171042"/>
                <a:gd name="connsiteX2" fmla="*/ 118508 w 130318"/>
                <a:gd name="connsiteY2" fmla="*/ 153531 h 171042"/>
                <a:gd name="connsiteX3" fmla="*/ 18326 w 130318"/>
                <a:gd name="connsiteY3" fmla="*/ 153531 h 171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318" h="171042">
                  <a:moveTo>
                    <a:pt x="18326" y="18326"/>
                  </a:moveTo>
                  <a:lnTo>
                    <a:pt x="118508" y="18326"/>
                  </a:lnTo>
                  <a:lnTo>
                    <a:pt x="118508" y="153531"/>
                  </a:lnTo>
                  <a:lnTo>
                    <a:pt x="18326" y="153531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9" name="Freihandform: Form 148">
              <a:extLst>
                <a:ext uri="{FF2B5EF4-FFF2-40B4-BE49-F238E27FC236}">
                  <a16:creationId xmlns:a16="http://schemas.microsoft.com/office/drawing/2014/main" id="{D2B2760B-EE70-1317-8E6A-3783FA4E16F9}"/>
                </a:ext>
              </a:extLst>
            </p:cNvPr>
            <p:cNvSpPr/>
            <p:nvPr/>
          </p:nvSpPr>
          <p:spPr bwMode="gray">
            <a:xfrm>
              <a:off x="3298788" y="4215325"/>
              <a:ext cx="90984" cy="164909"/>
            </a:xfrm>
            <a:custGeom>
              <a:avLst/>
              <a:gdLst>
                <a:gd name="connsiteX0" fmla="*/ 18326 w 130318"/>
                <a:gd name="connsiteY0" fmla="*/ 18326 h 236201"/>
                <a:gd name="connsiteX1" fmla="*/ 118508 w 130318"/>
                <a:gd name="connsiteY1" fmla="*/ 18326 h 236201"/>
                <a:gd name="connsiteX2" fmla="*/ 118508 w 130318"/>
                <a:gd name="connsiteY2" fmla="*/ 221948 h 236201"/>
                <a:gd name="connsiteX3" fmla="*/ 18326 w 130318"/>
                <a:gd name="connsiteY3" fmla="*/ 221948 h 236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318" h="236201">
                  <a:moveTo>
                    <a:pt x="18326" y="18326"/>
                  </a:moveTo>
                  <a:lnTo>
                    <a:pt x="118508" y="18326"/>
                  </a:lnTo>
                  <a:lnTo>
                    <a:pt x="118508" y="221948"/>
                  </a:lnTo>
                  <a:lnTo>
                    <a:pt x="18326" y="221948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0" name="Freihandform: Form 149">
              <a:extLst>
                <a:ext uri="{FF2B5EF4-FFF2-40B4-BE49-F238E27FC236}">
                  <a16:creationId xmlns:a16="http://schemas.microsoft.com/office/drawing/2014/main" id="{CB74BED3-4212-E885-4A36-F10FF062D2C7}"/>
                </a:ext>
              </a:extLst>
            </p:cNvPr>
            <p:cNvSpPr/>
            <p:nvPr/>
          </p:nvSpPr>
          <p:spPr bwMode="gray">
            <a:xfrm>
              <a:off x="3368732" y="4263661"/>
              <a:ext cx="90984" cy="119417"/>
            </a:xfrm>
            <a:custGeom>
              <a:avLst/>
              <a:gdLst>
                <a:gd name="connsiteX0" fmla="*/ 18326 w 130318"/>
                <a:gd name="connsiteY0" fmla="*/ 18326 h 171042"/>
                <a:gd name="connsiteX1" fmla="*/ 118508 w 130318"/>
                <a:gd name="connsiteY1" fmla="*/ 18326 h 171042"/>
                <a:gd name="connsiteX2" fmla="*/ 118508 w 130318"/>
                <a:gd name="connsiteY2" fmla="*/ 153531 h 171042"/>
                <a:gd name="connsiteX3" fmla="*/ 18326 w 130318"/>
                <a:gd name="connsiteY3" fmla="*/ 153531 h 171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318" h="171042">
                  <a:moveTo>
                    <a:pt x="18326" y="18326"/>
                  </a:moveTo>
                  <a:lnTo>
                    <a:pt x="118508" y="18326"/>
                  </a:lnTo>
                  <a:lnTo>
                    <a:pt x="118508" y="153531"/>
                  </a:lnTo>
                  <a:lnTo>
                    <a:pt x="18326" y="153531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1" name="Freihandform: Form 150">
              <a:extLst>
                <a:ext uri="{FF2B5EF4-FFF2-40B4-BE49-F238E27FC236}">
                  <a16:creationId xmlns:a16="http://schemas.microsoft.com/office/drawing/2014/main" id="{C1B65A6F-E1E4-9C01-B76E-E9E62872CD80}"/>
                </a:ext>
              </a:extLst>
            </p:cNvPr>
            <p:cNvSpPr/>
            <p:nvPr/>
          </p:nvSpPr>
          <p:spPr bwMode="gray">
            <a:xfrm>
              <a:off x="3074740" y="4629302"/>
              <a:ext cx="56865" cy="62552"/>
            </a:xfrm>
            <a:custGeom>
              <a:avLst/>
              <a:gdLst>
                <a:gd name="connsiteX0" fmla="*/ 69639 w 81448"/>
                <a:gd name="connsiteY0" fmla="*/ 18326 h 89593"/>
                <a:gd name="connsiteX1" fmla="*/ 18326 w 81448"/>
                <a:gd name="connsiteY1" fmla="*/ 72897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448" h="89593">
                  <a:moveTo>
                    <a:pt x="69639" y="18326"/>
                  </a:moveTo>
                  <a:lnTo>
                    <a:pt x="18326" y="72897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2" name="Freihandform: Form 151">
              <a:extLst>
                <a:ext uri="{FF2B5EF4-FFF2-40B4-BE49-F238E27FC236}">
                  <a16:creationId xmlns:a16="http://schemas.microsoft.com/office/drawing/2014/main" id="{7A333655-E8EA-C798-656A-72F50B9EE5A4}"/>
                </a:ext>
              </a:extLst>
            </p:cNvPr>
            <p:cNvSpPr/>
            <p:nvPr/>
          </p:nvSpPr>
          <p:spPr bwMode="gray">
            <a:xfrm>
              <a:off x="3143547" y="4629302"/>
              <a:ext cx="56865" cy="62552"/>
            </a:xfrm>
            <a:custGeom>
              <a:avLst/>
              <a:gdLst>
                <a:gd name="connsiteX0" fmla="*/ 69639 w 81448"/>
                <a:gd name="connsiteY0" fmla="*/ 72897 h 89593"/>
                <a:gd name="connsiteX1" fmla="*/ 18326 w 81448"/>
                <a:gd name="connsiteY1" fmla="*/ 18326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448" h="89593">
                  <a:moveTo>
                    <a:pt x="69639" y="72897"/>
                  </a:moveTo>
                  <a:lnTo>
                    <a:pt x="18326" y="1832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3" name="Freihandform: Form 152">
              <a:extLst>
                <a:ext uri="{FF2B5EF4-FFF2-40B4-BE49-F238E27FC236}">
                  <a16:creationId xmlns:a16="http://schemas.microsoft.com/office/drawing/2014/main" id="{ADB87B9E-1ED7-943F-E301-52394B7C048B}"/>
                </a:ext>
              </a:extLst>
            </p:cNvPr>
            <p:cNvSpPr/>
            <p:nvPr/>
          </p:nvSpPr>
          <p:spPr bwMode="gray">
            <a:xfrm>
              <a:off x="3212353" y="4627027"/>
              <a:ext cx="62552" cy="62552"/>
            </a:xfrm>
            <a:custGeom>
              <a:avLst/>
              <a:gdLst>
                <a:gd name="connsiteX0" fmla="*/ 73711 w 89593"/>
                <a:gd name="connsiteY0" fmla="*/ 18326 h 89593"/>
                <a:gd name="connsiteX1" fmla="*/ 18326 w 89593"/>
                <a:gd name="connsiteY1" fmla="*/ 76155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593" h="89593">
                  <a:moveTo>
                    <a:pt x="73711" y="18326"/>
                  </a:moveTo>
                  <a:lnTo>
                    <a:pt x="18326" y="7615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4" name="Freihandform: Form 153">
              <a:extLst>
                <a:ext uri="{FF2B5EF4-FFF2-40B4-BE49-F238E27FC236}">
                  <a16:creationId xmlns:a16="http://schemas.microsoft.com/office/drawing/2014/main" id="{423DFF74-1E09-399B-C567-12A26F24ED8D}"/>
                </a:ext>
              </a:extLst>
            </p:cNvPr>
            <p:cNvSpPr/>
            <p:nvPr/>
          </p:nvSpPr>
          <p:spPr bwMode="gray">
            <a:xfrm>
              <a:off x="3034366" y="4660578"/>
              <a:ext cx="68238" cy="68238"/>
            </a:xfrm>
            <a:custGeom>
              <a:avLst/>
              <a:gdLst>
                <a:gd name="connsiteX0" fmla="*/ 86743 w 97738"/>
                <a:gd name="connsiteY0" fmla="*/ 52535 h 97738"/>
                <a:gd name="connsiteX1" fmla="*/ 52534 w 97738"/>
                <a:gd name="connsiteY1" fmla="*/ 86743 h 97738"/>
                <a:gd name="connsiteX2" fmla="*/ 18326 w 97738"/>
                <a:gd name="connsiteY2" fmla="*/ 52535 h 97738"/>
                <a:gd name="connsiteX3" fmla="*/ 52534 w 97738"/>
                <a:gd name="connsiteY3" fmla="*/ 18326 h 97738"/>
                <a:gd name="connsiteX4" fmla="*/ 86743 w 97738"/>
                <a:gd name="connsiteY4" fmla="*/ 52535 h 9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38" h="97738">
                  <a:moveTo>
                    <a:pt x="86743" y="52535"/>
                  </a:moveTo>
                  <a:cubicBezTo>
                    <a:pt x="86743" y="71427"/>
                    <a:pt x="71427" y="86743"/>
                    <a:pt x="52534" y="86743"/>
                  </a:cubicBezTo>
                  <a:cubicBezTo>
                    <a:pt x="33641" y="86743"/>
                    <a:pt x="18326" y="71427"/>
                    <a:pt x="18326" y="52535"/>
                  </a:cubicBezTo>
                  <a:cubicBezTo>
                    <a:pt x="18326" y="33642"/>
                    <a:pt x="33641" y="18326"/>
                    <a:pt x="52534" y="18326"/>
                  </a:cubicBezTo>
                  <a:cubicBezTo>
                    <a:pt x="71427" y="18326"/>
                    <a:pt x="86743" y="33642"/>
                    <a:pt x="86743" y="52535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5" name="Freihandform: Form 154">
              <a:extLst>
                <a:ext uri="{FF2B5EF4-FFF2-40B4-BE49-F238E27FC236}">
                  <a16:creationId xmlns:a16="http://schemas.microsoft.com/office/drawing/2014/main" id="{3E21BCF5-E44D-E8CF-7304-03568E9CB4F2}"/>
                </a:ext>
              </a:extLst>
            </p:cNvPr>
            <p:cNvSpPr/>
            <p:nvPr/>
          </p:nvSpPr>
          <p:spPr bwMode="gray">
            <a:xfrm>
              <a:off x="3103172" y="4588359"/>
              <a:ext cx="68238" cy="68238"/>
            </a:xfrm>
            <a:custGeom>
              <a:avLst/>
              <a:gdLst>
                <a:gd name="connsiteX0" fmla="*/ 86743 w 97738"/>
                <a:gd name="connsiteY0" fmla="*/ 52535 h 97738"/>
                <a:gd name="connsiteX1" fmla="*/ 52535 w 97738"/>
                <a:gd name="connsiteY1" fmla="*/ 86743 h 97738"/>
                <a:gd name="connsiteX2" fmla="*/ 18326 w 97738"/>
                <a:gd name="connsiteY2" fmla="*/ 52535 h 97738"/>
                <a:gd name="connsiteX3" fmla="*/ 52535 w 97738"/>
                <a:gd name="connsiteY3" fmla="*/ 18326 h 97738"/>
                <a:gd name="connsiteX4" fmla="*/ 86743 w 97738"/>
                <a:gd name="connsiteY4" fmla="*/ 52535 h 9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38" h="97738">
                  <a:moveTo>
                    <a:pt x="86743" y="52535"/>
                  </a:moveTo>
                  <a:cubicBezTo>
                    <a:pt x="86743" y="71427"/>
                    <a:pt x="71427" y="86743"/>
                    <a:pt x="52535" y="86743"/>
                  </a:cubicBezTo>
                  <a:cubicBezTo>
                    <a:pt x="33642" y="86743"/>
                    <a:pt x="18326" y="71427"/>
                    <a:pt x="18326" y="52535"/>
                  </a:cubicBezTo>
                  <a:cubicBezTo>
                    <a:pt x="18326" y="33642"/>
                    <a:pt x="33642" y="18326"/>
                    <a:pt x="52535" y="18326"/>
                  </a:cubicBezTo>
                  <a:cubicBezTo>
                    <a:pt x="71427" y="18326"/>
                    <a:pt x="86743" y="33642"/>
                    <a:pt x="86743" y="52535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6" name="Freihandform: Form 155">
              <a:extLst>
                <a:ext uri="{FF2B5EF4-FFF2-40B4-BE49-F238E27FC236}">
                  <a16:creationId xmlns:a16="http://schemas.microsoft.com/office/drawing/2014/main" id="{60C2AAC0-68BF-1138-5461-E944BA3B8FD5}"/>
                </a:ext>
              </a:extLst>
            </p:cNvPr>
            <p:cNvSpPr/>
            <p:nvPr/>
          </p:nvSpPr>
          <p:spPr bwMode="gray">
            <a:xfrm>
              <a:off x="3172548" y="4660578"/>
              <a:ext cx="68238" cy="68238"/>
            </a:xfrm>
            <a:custGeom>
              <a:avLst/>
              <a:gdLst>
                <a:gd name="connsiteX0" fmla="*/ 86743 w 97738"/>
                <a:gd name="connsiteY0" fmla="*/ 52535 h 97738"/>
                <a:gd name="connsiteX1" fmla="*/ 52535 w 97738"/>
                <a:gd name="connsiteY1" fmla="*/ 18326 h 97738"/>
                <a:gd name="connsiteX2" fmla="*/ 18326 w 97738"/>
                <a:gd name="connsiteY2" fmla="*/ 52535 h 97738"/>
                <a:gd name="connsiteX3" fmla="*/ 52535 w 97738"/>
                <a:gd name="connsiteY3" fmla="*/ 86743 h 97738"/>
                <a:gd name="connsiteX4" fmla="*/ 86743 w 97738"/>
                <a:gd name="connsiteY4" fmla="*/ 52535 h 9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38" h="97738">
                  <a:moveTo>
                    <a:pt x="86743" y="52535"/>
                  </a:moveTo>
                  <a:cubicBezTo>
                    <a:pt x="86743" y="33801"/>
                    <a:pt x="71268" y="18326"/>
                    <a:pt x="52535" y="18326"/>
                  </a:cubicBezTo>
                  <a:cubicBezTo>
                    <a:pt x="33801" y="18326"/>
                    <a:pt x="18326" y="33801"/>
                    <a:pt x="18326" y="52535"/>
                  </a:cubicBezTo>
                  <a:cubicBezTo>
                    <a:pt x="18326" y="71268"/>
                    <a:pt x="33801" y="86743"/>
                    <a:pt x="52535" y="86743"/>
                  </a:cubicBezTo>
                  <a:cubicBezTo>
                    <a:pt x="71268" y="87558"/>
                    <a:pt x="86743" y="72082"/>
                    <a:pt x="86743" y="52535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7" name="Freihandform: Form 156">
              <a:extLst>
                <a:ext uri="{FF2B5EF4-FFF2-40B4-BE49-F238E27FC236}">
                  <a16:creationId xmlns:a16="http://schemas.microsoft.com/office/drawing/2014/main" id="{D143C0ED-96FA-92B0-063B-6C80EAB1B466}"/>
                </a:ext>
              </a:extLst>
            </p:cNvPr>
            <p:cNvSpPr/>
            <p:nvPr/>
          </p:nvSpPr>
          <p:spPr bwMode="gray">
            <a:xfrm>
              <a:off x="3283434" y="4556515"/>
              <a:ext cx="125103" cy="181968"/>
            </a:xfrm>
            <a:custGeom>
              <a:avLst/>
              <a:gdLst>
                <a:gd name="connsiteX0" fmla="*/ 162491 w 179187"/>
                <a:gd name="connsiteY0" fmla="*/ 242311 h 260636"/>
                <a:gd name="connsiteX1" fmla="*/ 162491 w 179187"/>
                <a:gd name="connsiteY1" fmla="*/ 44390 h 260636"/>
                <a:gd name="connsiteX2" fmla="*/ 136427 w 179187"/>
                <a:gd name="connsiteY2" fmla="*/ 18326 h 260636"/>
                <a:gd name="connsiteX3" fmla="*/ 44390 w 179187"/>
                <a:gd name="connsiteY3" fmla="*/ 18326 h 260636"/>
                <a:gd name="connsiteX4" fmla="*/ 18326 w 179187"/>
                <a:gd name="connsiteY4" fmla="*/ 44390 h 260636"/>
                <a:gd name="connsiteX5" fmla="*/ 18326 w 179187"/>
                <a:gd name="connsiteY5" fmla="*/ 242311 h 2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187" h="260636">
                  <a:moveTo>
                    <a:pt x="162491" y="242311"/>
                  </a:moveTo>
                  <a:lnTo>
                    <a:pt x="162491" y="44390"/>
                  </a:lnTo>
                  <a:cubicBezTo>
                    <a:pt x="162491" y="29729"/>
                    <a:pt x="151088" y="18326"/>
                    <a:pt x="136427" y="18326"/>
                  </a:cubicBezTo>
                  <a:lnTo>
                    <a:pt x="44390" y="18326"/>
                  </a:lnTo>
                  <a:cubicBezTo>
                    <a:pt x="29729" y="18326"/>
                    <a:pt x="18326" y="29729"/>
                    <a:pt x="18326" y="44390"/>
                  </a:cubicBezTo>
                  <a:lnTo>
                    <a:pt x="18326" y="242311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8" name="Freihandform: Form 157">
              <a:extLst>
                <a:ext uri="{FF2B5EF4-FFF2-40B4-BE49-F238E27FC236}">
                  <a16:creationId xmlns:a16="http://schemas.microsoft.com/office/drawing/2014/main" id="{3F09F081-034F-58EA-A96B-C07D7F067BC8}"/>
                </a:ext>
              </a:extLst>
            </p:cNvPr>
            <p:cNvSpPr/>
            <p:nvPr/>
          </p:nvSpPr>
          <p:spPr bwMode="gray">
            <a:xfrm>
              <a:off x="3283434" y="4712894"/>
              <a:ext cx="125103" cy="96670"/>
            </a:xfrm>
            <a:custGeom>
              <a:avLst/>
              <a:gdLst>
                <a:gd name="connsiteX0" fmla="*/ 18326 w 179187"/>
                <a:gd name="connsiteY0" fmla="*/ 18326 h 138463"/>
                <a:gd name="connsiteX1" fmla="*/ 18326 w 179187"/>
                <a:gd name="connsiteY1" fmla="*/ 99775 h 138463"/>
                <a:gd name="connsiteX2" fmla="*/ 44390 w 179187"/>
                <a:gd name="connsiteY2" fmla="*/ 125839 h 138463"/>
                <a:gd name="connsiteX3" fmla="*/ 136427 w 179187"/>
                <a:gd name="connsiteY3" fmla="*/ 125839 h 138463"/>
                <a:gd name="connsiteX4" fmla="*/ 162491 w 179187"/>
                <a:gd name="connsiteY4" fmla="*/ 99775 h 138463"/>
                <a:gd name="connsiteX5" fmla="*/ 162491 w 179187"/>
                <a:gd name="connsiteY5" fmla="*/ 18326 h 1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187" h="138463">
                  <a:moveTo>
                    <a:pt x="18326" y="18326"/>
                  </a:moveTo>
                  <a:lnTo>
                    <a:pt x="18326" y="99775"/>
                  </a:lnTo>
                  <a:cubicBezTo>
                    <a:pt x="18326" y="114436"/>
                    <a:pt x="29729" y="125839"/>
                    <a:pt x="44390" y="125839"/>
                  </a:cubicBezTo>
                  <a:lnTo>
                    <a:pt x="136427" y="125839"/>
                  </a:lnTo>
                  <a:cubicBezTo>
                    <a:pt x="151088" y="125839"/>
                    <a:pt x="162491" y="114436"/>
                    <a:pt x="162491" y="99775"/>
                  </a:cubicBezTo>
                  <a:lnTo>
                    <a:pt x="162491" y="1832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9" name="Freihandform: Form 158">
              <a:extLst>
                <a:ext uri="{FF2B5EF4-FFF2-40B4-BE49-F238E27FC236}">
                  <a16:creationId xmlns:a16="http://schemas.microsoft.com/office/drawing/2014/main" id="{9F54C8CB-D16D-B342-65EC-0A663FC928CA}"/>
                </a:ext>
              </a:extLst>
            </p:cNvPr>
            <p:cNvSpPr/>
            <p:nvPr/>
          </p:nvSpPr>
          <p:spPr bwMode="gray">
            <a:xfrm>
              <a:off x="3556955" y="4629302"/>
              <a:ext cx="56865" cy="62552"/>
            </a:xfrm>
            <a:custGeom>
              <a:avLst/>
              <a:gdLst>
                <a:gd name="connsiteX0" fmla="*/ 18326 w 81448"/>
                <a:gd name="connsiteY0" fmla="*/ 18326 h 89593"/>
                <a:gd name="connsiteX1" fmla="*/ 69639 w 81448"/>
                <a:gd name="connsiteY1" fmla="*/ 72897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448" h="89593">
                  <a:moveTo>
                    <a:pt x="18326" y="18326"/>
                  </a:moveTo>
                  <a:lnTo>
                    <a:pt x="69639" y="72897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0" name="Freihandform: Form 159">
              <a:extLst>
                <a:ext uri="{FF2B5EF4-FFF2-40B4-BE49-F238E27FC236}">
                  <a16:creationId xmlns:a16="http://schemas.microsoft.com/office/drawing/2014/main" id="{0367F354-BDF7-2CA3-9AB5-646421F6068D}"/>
                </a:ext>
              </a:extLst>
            </p:cNvPr>
            <p:cNvSpPr/>
            <p:nvPr/>
          </p:nvSpPr>
          <p:spPr bwMode="gray">
            <a:xfrm>
              <a:off x="3488148" y="4629302"/>
              <a:ext cx="56865" cy="62552"/>
            </a:xfrm>
            <a:custGeom>
              <a:avLst/>
              <a:gdLst>
                <a:gd name="connsiteX0" fmla="*/ 18326 w 81448"/>
                <a:gd name="connsiteY0" fmla="*/ 72897 h 89593"/>
                <a:gd name="connsiteX1" fmla="*/ 69639 w 81448"/>
                <a:gd name="connsiteY1" fmla="*/ 18326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448" h="89593">
                  <a:moveTo>
                    <a:pt x="18326" y="72897"/>
                  </a:moveTo>
                  <a:lnTo>
                    <a:pt x="69639" y="1832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1" name="Freihandform: Form 160">
              <a:extLst>
                <a:ext uri="{FF2B5EF4-FFF2-40B4-BE49-F238E27FC236}">
                  <a16:creationId xmlns:a16="http://schemas.microsoft.com/office/drawing/2014/main" id="{A6CE680A-19CC-7F87-DBF8-7C009CED1BF9}"/>
                </a:ext>
              </a:extLst>
            </p:cNvPr>
            <p:cNvSpPr/>
            <p:nvPr/>
          </p:nvSpPr>
          <p:spPr bwMode="gray">
            <a:xfrm>
              <a:off x="3417067" y="4627027"/>
              <a:ext cx="62552" cy="62552"/>
            </a:xfrm>
            <a:custGeom>
              <a:avLst/>
              <a:gdLst>
                <a:gd name="connsiteX0" fmla="*/ 18326 w 89593"/>
                <a:gd name="connsiteY0" fmla="*/ 18326 h 89593"/>
                <a:gd name="connsiteX1" fmla="*/ 72897 w 89593"/>
                <a:gd name="connsiteY1" fmla="*/ 76155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593" h="89593">
                  <a:moveTo>
                    <a:pt x="18326" y="18326"/>
                  </a:moveTo>
                  <a:lnTo>
                    <a:pt x="72897" y="76155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2" name="Freihandform: Form 161">
              <a:extLst>
                <a:ext uri="{FF2B5EF4-FFF2-40B4-BE49-F238E27FC236}">
                  <a16:creationId xmlns:a16="http://schemas.microsoft.com/office/drawing/2014/main" id="{29EB9AD6-AEC6-5344-42E9-C8E43280488A}"/>
                </a:ext>
              </a:extLst>
            </p:cNvPr>
            <p:cNvSpPr/>
            <p:nvPr/>
          </p:nvSpPr>
          <p:spPr bwMode="gray">
            <a:xfrm>
              <a:off x="3585388" y="4660578"/>
              <a:ext cx="68238" cy="68238"/>
            </a:xfrm>
            <a:custGeom>
              <a:avLst/>
              <a:gdLst>
                <a:gd name="connsiteX0" fmla="*/ 86743 w 97738"/>
                <a:gd name="connsiteY0" fmla="*/ 52535 h 97738"/>
                <a:gd name="connsiteX1" fmla="*/ 52535 w 97738"/>
                <a:gd name="connsiteY1" fmla="*/ 86743 h 97738"/>
                <a:gd name="connsiteX2" fmla="*/ 18326 w 97738"/>
                <a:gd name="connsiteY2" fmla="*/ 52535 h 97738"/>
                <a:gd name="connsiteX3" fmla="*/ 52535 w 97738"/>
                <a:gd name="connsiteY3" fmla="*/ 18326 h 97738"/>
                <a:gd name="connsiteX4" fmla="*/ 86743 w 97738"/>
                <a:gd name="connsiteY4" fmla="*/ 52535 h 9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38" h="97738">
                  <a:moveTo>
                    <a:pt x="86743" y="52535"/>
                  </a:moveTo>
                  <a:cubicBezTo>
                    <a:pt x="86743" y="71427"/>
                    <a:pt x="71427" y="86743"/>
                    <a:pt x="52535" y="86743"/>
                  </a:cubicBezTo>
                  <a:cubicBezTo>
                    <a:pt x="33642" y="86743"/>
                    <a:pt x="18326" y="71427"/>
                    <a:pt x="18326" y="52535"/>
                  </a:cubicBezTo>
                  <a:cubicBezTo>
                    <a:pt x="18326" y="33642"/>
                    <a:pt x="33642" y="18326"/>
                    <a:pt x="52535" y="18326"/>
                  </a:cubicBezTo>
                  <a:cubicBezTo>
                    <a:pt x="71427" y="18326"/>
                    <a:pt x="86743" y="33642"/>
                    <a:pt x="86743" y="52535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3" name="Freihandform: Form 162">
              <a:extLst>
                <a:ext uri="{FF2B5EF4-FFF2-40B4-BE49-F238E27FC236}">
                  <a16:creationId xmlns:a16="http://schemas.microsoft.com/office/drawing/2014/main" id="{07F524F0-51FF-38E7-B5E5-06152C3C7A8F}"/>
                </a:ext>
              </a:extLst>
            </p:cNvPr>
            <p:cNvSpPr/>
            <p:nvPr/>
          </p:nvSpPr>
          <p:spPr bwMode="gray">
            <a:xfrm>
              <a:off x="3516581" y="4588359"/>
              <a:ext cx="68238" cy="68238"/>
            </a:xfrm>
            <a:custGeom>
              <a:avLst/>
              <a:gdLst>
                <a:gd name="connsiteX0" fmla="*/ 86743 w 97738"/>
                <a:gd name="connsiteY0" fmla="*/ 52535 h 97738"/>
                <a:gd name="connsiteX1" fmla="*/ 52535 w 97738"/>
                <a:gd name="connsiteY1" fmla="*/ 86743 h 97738"/>
                <a:gd name="connsiteX2" fmla="*/ 18326 w 97738"/>
                <a:gd name="connsiteY2" fmla="*/ 52535 h 97738"/>
                <a:gd name="connsiteX3" fmla="*/ 52535 w 97738"/>
                <a:gd name="connsiteY3" fmla="*/ 18326 h 97738"/>
                <a:gd name="connsiteX4" fmla="*/ 86743 w 97738"/>
                <a:gd name="connsiteY4" fmla="*/ 52535 h 9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38" h="97738">
                  <a:moveTo>
                    <a:pt x="86743" y="52535"/>
                  </a:moveTo>
                  <a:cubicBezTo>
                    <a:pt x="86743" y="71427"/>
                    <a:pt x="71427" y="86743"/>
                    <a:pt x="52535" y="86743"/>
                  </a:cubicBezTo>
                  <a:cubicBezTo>
                    <a:pt x="33642" y="86743"/>
                    <a:pt x="18326" y="71427"/>
                    <a:pt x="18326" y="52535"/>
                  </a:cubicBezTo>
                  <a:cubicBezTo>
                    <a:pt x="18326" y="33642"/>
                    <a:pt x="33642" y="18326"/>
                    <a:pt x="52535" y="18326"/>
                  </a:cubicBezTo>
                  <a:cubicBezTo>
                    <a:pt x="71427" y="18326"/>
                    <a:pt x="86743" y="33642"/>
                    <a:pt x="86743" y="52535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4" name="Freihandform: Form 163">
              <a:extLst>
                <a:ext uri="{FF2B5EF4-FFF2-40B4-BE49-F238E27FC236}">
                  <a16:creationId xmlns:a16="http://schemas.microsoft.com/office/drawing/2014/main" id="{6F9B058F-94A8-7125-B102-D8CFDC563FDF}"/>
                </a:ext>
              </a:extLst>
            </p:cNvPr>
            <p:cNvSpPr/>
            <p:nvPr/>
          </p:nvSpPr>
          <p:spPr bwMode="gray">
            <a:xfrm>
              <a:off x="3447774" y="4660578"/>
              <a:ext cx="68238" cy="68238"/>
            </a:xfrm>
            <a:custGeom>
              <a:avLst/>
              <a:gdLst>
                <a:gd name="connsiteX0" fmla="*/ 18326 w 97738"/>
                <a:gd name="connsiteY0" fmla="*/ 52535 h 97738"/>
                <a:gd name="connsiteX1" fmla="*/ 52535 w 97738"/>
                <a:gd name="connsiteY1" fmla="*/ 18326 h 97738"/>
                <a:gd name="connsiteX2" fmla="*/ 86743 w 97738"/>
                <a:gd name="connsiteY2" fmla="*/ 52535 h 97738"/>
                <a:gd name="connsiteX3" fmla="*/ 52535 w 97738"/>
                <a:gd name="connsiteY3" fmla="*/ 86743 h 97738"/>
                <a:gd name="connsiteX4" fmla="*/ 18326 w 97738"/>
                <a:gd name="connsiteY4" fmla="*/ 52535 h 9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738" h="97738">
                  <a:moveTo>
                    <a:pt x="18326" y="52535"/>
                  </a:moveTo>
                  <a:cubicBezTo>
                    <a:pt x="18326" y="33801"/>
                    <a:pt x="33801" y="18326"/>
                    <a:pt x="52535" y="18326"/>
                  </a:cubicBezTo>
                  <a:cubicBezTo>
                    <a:pt x="71268" y="18326"/>
                    <a:pt x="86743" y="33801"/>
                    <a:pt x="86743" y="52535"/>
                  </a:cubicBezTo>
                  <a:cubicBezTo>
                    <a:pt x="86743" y="71268"/>
                    <a:pt x="71268" y="86743"/>
                    <a:pt x="52535" y="86743"/>
                  </a:cubicBezTo>
                  <a:cubicBezTo>
                    <a:pt x="32987" y="87558"/>
                    <a:pt x="18326" y="72082"/>
                    <a:pt x="18326" y="52535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306D1B1-EEEC-6E6B-B55C-B7D00307A409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ECEB3F57-B982-62A0-CE56-0371DFA575DA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B5F671BF-DDA9-5B8B-8AF3-CBA8B43E0D2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75B6FE3-5EF6-77F1-1087-7DB3D4C915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rafik 60">
            <a:extLst>
              <a:ext uri="{FF2B5EF4-FFF2-40B4-BE49-F238E27FC236}">
                <a16:creationId xmlns:a16="http://schemas.microsoft.com/office/drawing/2014/main" id="{57131ECC-EC14-1ABB-8001-96B61CECC2D2}"/>
              </a:ext>
            </a:extLst>
          </p:cNvPr>
          <p:cNvSpPr>
            <a:spLocks noChangeAspect="1"/>
          </p:cNvSpPr>
          <p:nvPr/>
        </p:nvSpPr>
        <p:spPr bwMode="gray">
          <a:xfrm>
            <a:off x="1983670" y="2178411"/>
            <a:ext cx="8100059" cy="2429922"/>
          </a:xfrm>
          <a:custGeom>
            <a:avLst/>
            <a:gdLst>
              <a:gd name="connsiteX0" fmla="*/ 7289959 w 8100059"/>
              <a:gd name="connsiteY0" fmla="*/ 0 h 2429922"/>
              <a:gd name="connsiteX1" fmla="*/ 7211282 w 8100059"/>
              <a:gd name="connsiteY1" fmla="*/ 5715 h 2429922"/>
              <a:gd name="connsiteX2" fmla="*/ 7211282 w 8100059"/>
              <a:gd name="connsiteY2" fmla="*/ 5620 h 2429922"/>
              <a:gd name="connsiteX3" fmla="*/ 7209472 w 8100059"/>
              <a:gd name="connsiteY3" fmla="*/ 5905 h 2429922"/>
              <a:gd name="connsiteX4" fmla="*/ 7186613 w 8100059"/>
              <a:gd name="connsiteY4" fmla="*/ 9716 h 2429922"/>
              <a:gd name="connsiteX5" fmla="*/ 0 w 8100059"/>
              <a:gd name="connsiteY5" fmla="*/ 1215009 h 2429922"/>
              <a:gd name="connsiteX6" fmla="*/ 7186708 w 8100059"/>
              <a:gd name="connsiteY6" fmla="*/ 2420207 h 2429922"/>
              <a:gd name="connsiteX7" fmla="*/ 7209568 w 8100059"/>
              <a:gd name="connsiteY7" fmla="*/ 2424017 h 2429922"/>
              <a:gd name="connsiteX8" fmla="*/ 7211378 w 8100059"/>
              <a:gd name="connsiteY8" fmla="*/ 2424303 h 2429922"/>
              <a:gd name="connsiteX9" fmla="*/ 7211378 w 8100059"/>
              <a:gd name="connsiteY9" fmla="*/ 2424208 h 2429922"/>
              <a:gd name="connsiteX10" fmla="*/ 7290054 w 8100059"/>
              <a:gd name="connsiteY10" fmla="*/ 2429923 h 2429922"/>
              <a:gd name="connsiteX11" fmla="*/ 8100060 w 8100059"/>
              <a:gd name="connsiteY11" fmla="*/ 1214914 h 2429922"/>
              <a:gd name="connsiteX12" fmla="*/ 7289959 w 8100059"/>
              <a:gd name="connsiteY12" fmla="*/ 0 h 242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100059" h="2429922">
                <a:moveTo>
                  <a:pt x="7289959" y="0"/>
                </a:moveTo>
                <a:cubicBezTo>
                  <a:pt x="7263384" y="0"/>
                  <a:pt x="7237191" y="2000"/>
                  <a:pt x="7211282" y="5715"/>
                </a:cubicBezTo>
                <a:lnTo>
                  <a:pt x="7211282" y="5620"/>
                </a:lnTo>
                <a:lnTo>
                  <a:pt x="7209472" y="5905"/>
                </a:lnTo>
                <a:cubicBezTo>
                  <a:pt x="7201853" y="7049"/>
                  <a:pt x="7194137" y="8287"/>
                  <a:pt x="7186613" y="9716"/>
                </a:cubicBezTo>
                <a:lnTo>
                  <a:pt x="0" y="1215009"/>
                </a:lnTo>
                <a:lnTo>
                  <a:pt x="7186708" y="2420207"/>
                </a:lnTo>
                <a:cubicBezTo>
                  <a:pt x="7194328" y="2421636"/>
                  <a:pt x="7201948" y="2422874"/>
                  <a:pt x="7209568" y="2424017"/>
                </a:cubicBezTo>
                <a:lnTo>
                  <a:pt x="7211378" y="2424303"/>
                </a:lnTo>
                <a:lnTo>
                  <a:pt x="7211378" y="2424208"/>
                </a:lnTo>
                <a:cubicBezTo>
                  <a:pt x="7237286" y="2427923"/>
                  <a:pt x="7263480" y="2429923"/>
                  <a:pt x="7290054" y="2429923"/>
                </a:cubicBezTo>
                <a:cubicBezTo>
                  <a:pt x="7737444" y="2429923"/>
                  <a:pt x="8100060" y="1885950"/>
                  <a:pt x="8100060" y="1214914"/>
                </a:cubicBezTo>
                <a:cubicBezTo>
                  <a:pt x="8100060" y="543878"/>
                  <a:pt x="7737348" y="0"/>
                  <a:pt x="7289959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50000"/>
            </a:schemeClr>
          </a:solidFill>
          <a:ln w="285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72" name="Freihandform: Form 71">
            <a:extLst>
              <a:ext uri="{FF2B5EF4-FFF2-40B4-BE49-F238E27FC236}">
                <a16:creationId xmlns:a16="http://schemas.microsoft.com/office/drawing/2014/main" id="{8167D4FC-AD5E-062E-E80E-0807E57D917A}"/>
              </a:ext>
            </a:extLst>
          </p:cNvPr>
          <p:cNvSpPr>
            <a:spLocks noChangeAspect="1"/>
          </p:cNvSpPr>
          <p:nvPr/>
        </p:nvSpPr>
        <p:spPr bwMode="gray">
          <a:xfrm>
            <a:off x="8463624" y="2178314"/>
            <a:ext cx="1620011" cy="2430018"/>
          </a:xfrm>
          <a:custGeom>
            <a:avLst/>
            <a:gdLst>
              <a:gd name="connsiteX0" fmla="*/ 1620012 w 1620011"/>
              <a:gd name="connsiteY0" fmla="*/ 1215009 h 2430018"/>
              <a:gd name="connsiteX1" fmla="*/ 810006 w 1620011"/>
              <a:gd name="connsiteY1" fmla="*/ 2430018 h 2430018"/>
              <a:gd name="connsiteX2" fmla="*/ 1 w 1620011"/>
              <a:gd name="connsiteY2" fmla="*/ 1215009 h 2430018"/>
              <a:gd name="connsiteX3" fmla="*/ 810006 w 1620011"/>
              <a:gd name="connsiteY3" fmla="*/ 0 h 2430018"/>
              <a:gd name="connsiteX4" fmla="*/ 1620012 w 1620011"/>
              <a:gd name="connsiteY4" fmla="*/ 1215009 h 243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011" h="2430018">
                <a:moveTo>
                  <a:pt x="1620012" y="1215009"/>
                </a:moveTo>
                <a:cubicBezTo>
                  <a:pt x="1620012" y="1886040"/>
                  <a:pt x="1257360" y="2430018"/>
                  <a:pt x="810006" y="2430018"/>
                </a:cubicBezTo>
                <a:cubicBezTo>
                  <a:pt x="362652" y="2430018"/>
                  <a:pt x="1" y="1886040"/>
                  <a:pt x="1" y="1215009"/>
                </a:cubicBezTo>
                <a:cubicBezTo>
                  <a:pt x="1" y="543978"/>
                  <a:pt x="362653" y="0"/>
                  <a:pt x="810006" y="0"/>
                </a:cubicBezTo>
                <a:cubicBezTo>
                  <a:pt x="1257361" y="0"/>
                  <a:pt x="1620012" y="543978"/>
                  <a:pt x="1620012" y="121500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9" name="Freihandform: Form 78">
            <a:extLst>
              <a:ext uri="{FF2B5EF4-FFF2-40B4-BE49-F238E27FC236}">
                <a16:creationId xmlns:a16="http://schemas.microsoft.com/office/drawing/2014/main" id="{77A67301-DA96-8680-D69D-5BEDF6F7B120}"/>
              </a:ext>
            </a:extLst>
          </p:cNvPr>
          <p:cNvSpPr>
            <a:spLocks noChangeAspect="1"/>
          </p:cNvSpPr>
          <p:nvPr/>
        </p:nvSpPr>
        <p:spPr bwMode="gray">
          <a:xfrm>
            <a:off x="6281828" y="2581985"/>
            <a:ext cx="1074419" cy="1611630"/>
          </a:xfrm>
          <a:custGeom>
            <a:avLst/>
            <a:gdLst>
              <a:gd name="connsiteX0" fmla="*/ 1074420 w 1074419"/>
              <a:gd name="connsiteY0" fmla="*/ 805815 h 1611630"/>
              <a:gd name="connsiteX1" fmla="*/ 537210 w 1074419"/>
              <a:gd name="connsiteY1" fmla="*/ 1611630 h 1611630"/>
              <a:gd name="connsiteX2" fmla="*/ 0 w 1074419"/>
              <a:gd name="connsiteY2" fmla="*/ 805815 h 1611630"/>
              <a:gd name="connsiteX3" fmla="*/ 537210 w 1074419"/>
              <a:gd name="connsiteY3" fmla="*/ 0 h 1611630"/>
              <a:gd name="connsiteX4" fmla="*/ 1074420 w 1074419"/>
              <a:gd name="connsiteY4" fmla="*/ 805815 h 1611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4419" h="1611630">
                <a:moveTo>
                  <a:pt x="1074420" y="805815"/>
                </a:moveTo>
                <a:cubicBezTo>
                  <a:pt x="1074420" y="1250854"/>
                  <a:pt x="833903" y="1611630"/>
                  <a:pt x="537210" y="1611630"/>
                </a:cubicBezTo>
                <a:cubicBezTo>
                  <a:pt x="240517" y="1611630"/>
                  <a:pt x="0" y="1250854"/>
                  <a:pt x="0" y="805815"/>
                </a:cubicBezTo>
                <a:cubicBezTo>
                  <a:pt x="0" y="360776"/>
                  <a:pt x="240517" y="0"/>
                  <a:pt x="537210" y="0"/>
                </a:cubicBezTo>
                <a:cubicBezTo>
                  <a:pt x="833903" y="0"/>
                  <a:pt x="1074420" y="360776"/>
                  <a:pt x="1074420" y="805815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8953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80" name="Freihandform: Form 79">
            <a:extLst>
              <a:ext uri="{FF2B5EF4-FFF2-40B4-BE49-F238E27FC236}">
                <a16:creationId xmlns:a16="http://schemas.microsoft.com/office/drawing/2014/main" id="{88FA0443-E11B-3FB1-40DE-56234335E539}"/>
              </a:ext>
            </a:extLst>
          </p:cNvPr>
          <p:cNvSpPr>
            <a:spLocks noChangeAspect="1"/>
          </p:cNvSpPr>
          <p:nvPr/>
        </p:nvSpPr>
        <p:spPr bwMode="gray">
          <a:xfrm>
            <a:off x="4099841" y="2990893"/>
            <a:ext cx="529208" cy="793813"/>
          </a:xfrm>
          <a:custGeom>
            <a:avLst/>
            <a:gdLst>
              <a:gd name="connsiteX0" fmla="*/ 529209 w 529208"/>
              <a:gd name="connsiteY0" fmla="*/ 396907 h 793813"/>
              <a:gd name="connsiteX1" fmla="*/ 264604 w 529208"/>
              <a:gd name="connsiteY1" fmla="*/ 793813 h 793813"/>
              <a:gd name="connsiteX2" fmla="*/ 0 w 529208"/>
              <a:gd name="connsiteY2" fmla="*/ 396907 h 793813"/>
              <a:gd name="connsiteX3" fmla="*/ 264604 w 529208"/>
              <a:gd name="connsiteY3" fmla="*/ 0 h 793813"/>
              <a:gd name="connsiteX4" fmla="*/ 529209 w 529208"/>
              <a:gd name="connsiteY4" fmla="*/ 396907 h 793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208" h="793813">
                <a:moveTo>
                  <a:pt x="529209" y="396907"/>
                </a:moveTo>
                <a:cubicBezTo>
                  <a:pt x="529209" y="616112"/>
                  <a:pt x="410741" y="793813"/>
                  <a:pt x="264604" y="793813"/>
                </a:cubicBezTo>
                <a:cubicBezTo>
                  <a:pt x="118467" y="793813"/>
                  <a:pt x="0" y="616112"/>
                  <a:pt x="0" y="396907"/>
                </a:cubicBezTo>
                <a:cubicBezTo>
                  <a:pt x="0" y="177701"/>
                  <a:pt x="118467" y="0"/>
                  <a:pt x="264604" y="0"/>
                </a:cubicBezTo>
                <a:cubicBezTo>
                  <a:pt x="410741" y="0"/>
                  <a:pt x="529209" y="177701"/>
                  <a:pt x="529209" y="396907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933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DB3D56F-1BD5-3990-3404-24EFE7E071D4}"/>
              </a:ext>
            </a:extLst>
          </p:cNvPr>
          <p:cNvGrpSpPr>
            <a:grpSpLocks noChangeAspect="1"/>
          </p:cNvGrpSpPr>
          <p:nvPr/>
        </p:nvGrpSpPr>
        <p:grpSpPr>
          <a:xfrm>
            <a:off x="1983670" y="2178314"/>
            <a:ext cx="7289960" cy="2970019"/>
            <a:chOff x="1983670" y="2178314"/>
            <a:chExt cx="7289960" cy="2970019"/>
          </a:xfrm>
        </p:grpSpPr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190602D0-C447-7EC0-36E8-A84DADB7DBA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6819037" y="2178315"/>
              <a:ext cx="0" cy="2970018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id="{31BA8934-427A-11BE-0CBE-2DB141A8BF8D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364445" y="2178315"/>
              <a:ext cx="0" cy="2970018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r Verbinder 82">
              <a:extLst>
                <a:ext uri="{FF2B5EF4-FFF2-40B4-BE49-F238E27FC236}">
                  <a16:creationId xmlns:a16="http://schemas.microsoft.com/office/drawing/2014/main" id="{EE419AB2-1D8B-B090-E39B-CDE367121B6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1983670" y="3396744"/>
              <a:ext cx="0" cy="1751589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E1B0D3E5-3148-E0F0-4523-F9F1CE90592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9273630" y="2178314"/>
              <a:ext cx="0" cy="2970019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94B3DBA-28FD-5782-9085-85B4B686A58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Szenario-Analyse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82099A-661D-B87C-5D1F-A80890A820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Entwicklungsmöglichkeiten von Innovationsideen</a:t>
            </a:r>
          </a:p>
        </p:txBody>
      </p:sp>
      <p:sp>
        <p:nvSpPr>
          <p:cNvPr id="127" name="Inhalt">
            <a:extLst>
              <a:ext uri="{FF2B5EF4-FFF2-40B4-BE49-F238E27FC236}">
                <a16:creationId xmlns:a16="http://schemas.microsoft.com/office/drawing/2014/main" id="{75EB29CC-5A4F-38B3-C3F1-4EA4018CBFB2}"/>
              </a:ext>
            </a:extLst>
          </p:cNvPr>
          <p:cNvSpPr txBox="1">
            <a:spLocks/>
          </p:cNvSpPr>
          <p:nvPr/>
        </p:nvSpPr>
        <p:spPr bwMode="gray">
          <a:xfrm>
            <a:off x="540070" y="3123324"/>
            <a:ext cx="1620000" cy="54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Innovations-</a:t>
            </a:r>
            <a:b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de-DE" sz="1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idee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DF7F226-9F67-7C12-DC70-549EA4F76684}"/>
              </a:ext>
            </a:extLst>
          </p:cNvPr>
          <p:cNvGrpSpPr>
            <a:grpSpLocks noChangeAspect="1"/>
          </p:cNvGrpSpPr>
          <p:nvPr/>
        </p:nvGrpSpPr>
        <p:grpSpPr>
          <a:xfrm>
            <a:off x="9273629" y="1998362"/>
            <a:ext cx="2379640" cy="360000"/>
            <a:chOff x="9273629" y="1998362"/>
            <a:chExt cx="2379640" cy="360000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6E09C751-1C2C-6F95-1F4E-DE4E4D435764}"/>
                </a:ext>
              </a:extLst>
            </p:cNvPr>
            <p:cNvCxnSpPr/>
            <p:nvPr/>
          </p:nvCxnSpPr>
          <p:spPr bwMode="gray">
            <a:xfrm>
              <a:off x="9273629" y="2178314"/>
              <a:ext cx="1080000" cy="96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ADB94446-9B2C-BD68-0703-0FECEE97C4A8}"/>
                </a:ext>
              </a:extLst>
            </p:cNvPr>
            <p:cNvSpPr txBox="1"/>
            <p:nvPr/>
          </p:nvSpPr>
          <p:spPr bwMode="gray">
            <a:xfrm>
              <a:off x="10573269" y="1998362"/>
              <a:ext cx="1080000" cy="36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>
                <a:lnSpc>
                  <a:spcPct val="80000"/>
                </a:lnSpc>
                <a:spcAft>
                  <a:spcPts val="1000"/>
                </a:spcAft>
              </a:pPr>
              <a:r>
                <a:rPr lang="de-DE" sz="1400" b="1" dirty="0">
                  <a:solidFill>
                    <a:schemeClr val="tx2"/>
                  </a:solidFill>
                  <a:latin typeface="+mj-lt"/>
                </a:rPr>
                <a:t>+ Fall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8C8CC9F-2EBE-D00A-AB0B-0C69BB42100F}"/>
              </a:ext>
            </a:extLst>
          </p:cNvPr>
          <p:cNvGrpSpPr>
            <a:grpSpLocks noChangeAspect="1"/>
          </p:cNvGrpSpPr>
          <p:nvPr/>
        </p:nvGrpSpPr>
        <p:grpSpPr>
          <a:xfrm>
            <a:off x="9273629" y="4428332"/>
            <a:ext cx="2379640" cy="360000"/>
            <a:chOff x="9273629" y="4428332"/>
            <a:chExt cx="2379640" cy="360000"/>
          </a:xfrm>
        </p:grpSpPr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F7E90870-6554-DB67-FCB0-431B66EEE61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9273629" y="4608331"/>
              <a:ext cx="1080000" cy="1"/>
            </a:xfrm>
            <a:prstGeom prst="line">
              <a:avLst/>
            </a:prstGeom>
            <a:ln w="19050" cap="rnd">
              <a:solidFill>
                <a:schemeClr val="bg1">
                  <a:lumMod val="6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4D8BD9B4-94B5-47CD-7A37-FF33FE2AD0E7}"/>
                </a:ext>
              </a:extLst>
            </p:cNvPr>
            <p:cNvSpPr txBox="1"/>
            <p:nvPr/>
          </p:nvSpPr>
          <p:spPr bwMode="gray">
            <a:xfrm>
              <a:off x="10573269" y="4428332"/>
              <a:ext cx="1080000" cy="36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>
                <a:lnSpc>
                  <a:spcPct val="80000"/>
                </a:lnSpc>
                <a:spcAft>
                  <a:spcPts val="1000"/>
                </a:spcAft>
              </a:pPr>
              <a:r>
                <a:rPr lang="de-DE" sz="1400" b="1" dirty="0">
                  <a:solidFill>
                    <a:schemeClr val="tx2"/>
                  </a:solidFill>
                  <a:latin typeface="+mj-lt"/>
                </a:rPr>
                <a:t>- Fall</a:t>
              </a:r>
              <a:endParaRPr lang="de-DE" sz="1200" b="1" dirty="0">
                <a:solidFill>
                  <a:schemeClr val="tx2"/>
                </a:solidFill>
                <a:latin typeface="+mj-lt"/>
              </a:endParaRPr>
            </a:p>
          </p:txBody>
        </p:sp>
      </p:grp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54723F7F-57AF-B0DE-8F19-BD4B6330620A}"/>
              </a:ext>
            </a:extLst>
          </p:cNvPr>
          <p:cNvCxnSpPr>
            <a:cxnSpLocks/>
          </p:cNvCxnSpPr>
          <p:nvPr/>
        </p:nvCxnSpPr>
        <p:spPr bwMode="gray">
          <a:xfrm>
            <a:off x="1983670" y="5148333"/>
            <a:ext cx="72899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oval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73">
            <a:extLst>
              <a:ext uri="{FF2B5EF4-FFF2-40B4-BE49-F238E27FC236}">
                <a16:creationId xmlns:a16="http://schemas.microsoft.com/office/drawing/2014/main" id="{BE1DA1A0-1A97-D42F-D1B0-856DE9919A3B}"/>
              </a:ext>
            </a:extLst>
          </p:cNvPr>
          <p:cNvSpPr txBox="1"/>
          <p:nvPr/>
        </p:nvSpPr>
        <p:spPr bwMode="gray">
          <a:xfrm>
            <a:off x="1443670" y="5255685"/>
            <a:ext cx="1080000" cy="252000"/>
          </a:xfrm>
          <a:prstGeom prst="rect">
            <a:avLst/>
          </a:prstGeom>
        </p:spPr>
        <p:txBody>
          <a:bodyPr wrap="square" lIns="180000" tIns="0" rIns="180000" bIns="0" rtlCol="0" anchor="t" anchorCtr="0">
            <a:noAutofit/>
          </a:bodyPr>
          <a:lstStyle/>
          <a:p>
            <a:pPr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Gegenwart</a:t>
            </a:r>
          </a:p>
        </p:txBody>
      </p: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A4E7989B-D300-B8F8-EF4C-74C20CC6BCF8}"/>
              </a:ext>
            </a:extLst>
          </p:cNvPr>
          <p:cNvCxnSpPr>
            <a:cxnSpLocks/>
            <a:stCxn id="70" idx="5"/>
          </p:cNvCxnSpPr>
          <p:nvPr/>
        </p:nvCxnSpPr>
        <p:spPr bwMode="gray">
          <a:xfrm flipV="1">
            <a:off x="1983670" y="3080277"/>
            <a:ext cx="3089844" cy="313143"/>
          </a:xfrm>
          <a:prstGeom prst="line">
            <a:avLst/>
          </a:prstGeom>
          <a:ln w="19050" cap="rnd">
            <a:solidFill>
              <a:schemeClr val="tx2">
                <a:lumMod val="75000"/>
              </a:schemeClr>
            </a:solidFill>
            <a:prstDash val="sysDot"/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2DE82A3C-E200-9E14-3EF1-4A7163BC7AE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310350" y="3096292"/>
            <a:ext cx="108000" cy="108000"/>
            <a:chOff x="5055133" y="1706880"/>
            <a:chExt cx="180000" cy="180000"/>
          </a:xfrm>
        </p:grpSpPr>
        <p:cxnSp>
          <p:nvCxnSpPr>
            <p:cNvPr id="123" name="Gerader Verbinder 122">
              <a:extLst>
                <a:ext uri="{FF2B5EF4-FFF2-40B4-BE49-F238E27FC236}">
                  <a16:creationId xmlns:a16="http://schemas.microsoft.com/office/drawing/2014/main" id="{8AD1C7BC-088F-63C2-1F12-28A411D2B7B2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>
              <a:off x="5055133" y="1706880"/>
              <a:ext cx="180000" cy="18000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Gerader Verbinder 123">
              <a:extLst>
                <a:ext uri="{FF2B5EF4-FFF2-40B4-BE49-F238E27FC236}">
                  <a16:creationId xmlns:a16="http://schemas.microsoft.com/office/drawing/2014/main" id="{A9EFF284-CF5F-5B53-A4A4-5BAADBCB5E32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 flipH="1">
              <a:off x="5055133" y="1706880"/>
              <a:ext cx="180000" cy="18000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2F2BDF90-B5E0-948C-749F-C73702E0487A}"/>
              </a:ext>
            </a:extLst>
          </p:cNvPr>
          <p:cNvCxnSpPr>
            <a:cxnSpLocks/>
          </p:cNvCxnSpPr>
          <p:nvPr/>
        </p:nvCxnSpPr>
        <p:spPr bwMode="gray">
          <a:xfrm>
            <a:off x="5591647" y="3390327"/>
            <a:ext cx="1227390" cy="201670"/>
          </a:xfrm>
          <a:prstGeom prst="line">
            <a:avLst/>
          </a:prstGeom>
          <a:ln w="19050" cap="rnd">
            <a:solidFill>
              <a:schemeClr val="tx2">
                <a:lumMod val="75000"/>
              </a:schemeClr>
            </a:solidFill>
            <a:prstDash val="sysDot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r Verbinder 96">
            <a:extLst>
              <a:ext uri="{FF2B5EF4-FFF2-40B4-BE49-F238E27FC236}">
                <a16:creationId xmlns:a16="http://schemas.microsoft.com/office/drawing/2014/main" id="{F8DA9882-0EFA-B754-88D0-C01327580BED}"/>
              </a:ext>
            </a:extLst>
          </p:cNvPr>
          <p:cNvCxnSpPr>
            <a:cxnSpLocks/>
          </p:cNvCxnSpPr>
          <p:nvPr/>
        </p:nvCxnSpPr>
        <p:spPr bwMode="gray">
          <a:xfrm flipV="1">
            <a:off x="6819036" y="2603037"/>
            <a:ext cx="2454592" cy="482276"/>
          </a:xfrm>
          <a:prstGeom prst="line">
            <a:avLst/>
          </a:prstGeom>
          <a:ln w="19050" cap="rnd">
            <a:solidFill>
              <a:schemeClr val="tx2">
                <a:lumMod val="75000"/>
              </a:schemeClr>
            </a:solidFill>
            <a:prstDash val="sysDot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feld 101">
            <a:extLst>
              <a:ext uri="{FF2B5EF4-FFF2-40B4-BE49-F238E27FC236}">
                <a16:creationId xmlns:a16="http://schemas.microsoft.com/office/drawing/2014/main" id="{8AEEAA6E-EF45-5739-A042-CD4EE4621247}"/>
              </a:ext>
            </a:extLst>
          </p:cNvPr>
          <p:cNvSpPr txBox="1"/>
          <p:nvPr/>
        </p:nvSpPr>
        <p:spPr bwMode="gray">
          <a:xfrm>
            <a:off x="4041354" y="5255685"/>
            <a:ext cx="720000" cy="25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Kurzfristig</a:t>
            </a:r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FDE3C9C6-6E38-82B9-9210-E98919DE6852}"/>
              </a:ext>
            </a:extLst>
          </p:cNvPr>
          <p:cNvSpPr txBox="1"/>
          <p:nvPr/>
        </p:nvSpPr>
        <p:spPr bwMode="gray">
          <a:xfrm>
            <a:off x="6459037" y="5255685"/>
            <a:ext cx="720000" cy="25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Mittelfristig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14AFCB80-6FD9-A882-C682-8B810BF12ED3}"/>
              </a:ext>
            </a:extLst>
          </p:cNvPr>
          <p:cNvSpPr txBox="1"/>
          <p:nvPr/>
        </p:nvSpPr>
        <p:spPr bwMode="gray">
          <a:xfrm>
            <a:off x="8913631" y="5255685"/>
            <a:ext cx="720000" cy="252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1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Langfristig</a:t>
            </a: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3E386F6E-2B03-9536-EB3D-B450738990E3}"/>
              </a:ext>
            </a:extLst>
          </p:cNvPr>
          <p:cNvSpPr>
            <a:spLocks/>
          </p:cNvSpPr>
          <p:nvPr/>
        </p:nvSpPr>
        <p:spPr bwMode="gray">
          <a:xfrm>
            <a:off x="7992734" y="1466851"/>
            <a:ext cx="2561790" cy="3852944"/>
          </a:xfrm>
          <a:prstGeom prst="ellipse">
            <a:avLst/>
          </a:prstGeom>
          <a:noFill/>
          <a:ln w="28575" cap="flat">
            <a:noFill/>
            <a:prstDash val="solid"/>
            <a:miter/>
          </a:ln>
        </p:spPr>
        <p:txBody>
          <a:bodyPr rtlCol="0" anchor="ctr">
            <a:prstTxWarp prst="textCircle">
              <a:avLst>
                <a:gd name="adj" fmla="val 17806922"/>
              </a:avLst>
            </a:prstTxWarp>
          </a:bodyPr>
          <a:lstStyle/>
          <a:p>
            <a:pPr algn="ctr"/>
            <a:r>
              <a:rPr lang="de-DE" sz="1400" b="1" dirty="0">
                <a:solidFill>
                  <a:schemeClr val="tx2"/>
                </a:solidFill>
                <a:latin typeface="+mj-lt"/>
              </a:rPr>
              <a:t>Trend Szenario</a:t>
            </a:r>
          </a:p>
        </p:txBody>
      </p:sp>
      <p:grpSp>
        <p:nvGrpSpPr>
          <p:cNvPr id="109" name="Gruppieren 108">
            <a:extLst>
              <a:ext uri="{FF2B5EF4-FFF2-40B4-BE49-F238E27FC236}">
                <a16:creationId xmlns:a16="http://schemas.microsoft.com/office/drawing/2014/main" id="{43C89B49-ED7B-D1BF-C762-6948CFE49D6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343670" y="4118384"/>
            <a:ext cx="1826009" cy="180000"/>
            <a:chOff x="864035" y="4583098"/>
            <a:chExt cx="1826009" cy="180000"/>
          </a:xfrm>
        </p:grpSpPr>
        <p:sp>
          <p:nvSpPr>
            <p:cNvPr id="113" name="Gleichschenkliges Dreieck 112">
              <a:extLst>
                <a:ext uri="{FF2B5EF4-FFF2-40B4-BE49-F238E27FC236}">
                  <a16:creationId xmlns:a16="http://schemas.microsoft.com/office/drawing/2014/main" id="{A129B853-6B16-B409-BD4E-733D219F6A00}"/>
                </a:ext>
              </a:extLst>
            </p:cNvPr>
            <p:cNvSpPr>
              <a:spLocks noChangeAspect="1"/>
            </p:cNvSpPr>
            <p:nvPr/>
          </p:nvSpPr>
          <p:spPr bwMode="gray">
            <a:xfrm flipV="1">
              <a:off x="864035" y="4583098"/>
              <a:ext cx="208800" cy="180000"/>
            </a:xfrm>
            <a:prstGeom prst="triangl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8B78C82A-90D9-4D33-16C8-41CB4C7C2905}"/>
                </a:ext>
              </a:extLst>
            </p:cNvPr>
            <p:cNvSpPr txBox="1"/>
            <p:nvPr/>
          </p:nvSpPr>
          <p:spPr bwMode="gray">
            <a:xfrm>
              <a:off x="1250044" y="4583098"/>
              <a:ext cx="1440000" cy="18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dirty="0">
                  <a:solidFill>
                    <a:schemeClr val="bg1">
                      <a:lumMod val="65000"/>
                    </a:schemeClr>
                  </a:solidFill>
                </a:rPr>
                <a:t>Störereignis</a:t>
              </a:r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E80686F1-71AC-E983-1570-DE19721A195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343670" y="4607686"/>
            <a:ext cx="1811609" cy="180000"/>
            <a:chOff x="878435" y="4994445"/>
            <a:chExt cx="1811609" cy="180000"/>
          </a:xfrm>
        </p:grpSpPr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CD48451A-17E6-183E-ACD6-22F842E5C2B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78435" y="4994445"/>
              <a:ext cx="180000" cy="180000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86ADD7D6-2820-3C2D-4706-1E2E9D130553}"/>
                </a:ext>
              </a:extLst>
            </p:cNvPr>
            <p:cNvSpPr txBox="1"/>
            <p:nvPr/>
          </p:nvSpPr>
          <p:spPr bwMode="gray">
            <a:xfrm>
              <a:off x="1250044" y="4994445"/>
              <a:ext cx="1440000" cy="18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r>
                <a:rPr lang="de-DE" sz="1200" dirty="0">
                  <a:solidFill>
                    <a:schemeClr val="bg1">
                      <a:lumMod val="65000"/>
                    </a:schemeClr>
                  </a:solidFill>
                </a:rPr>
                <a:t>Entscheidungspunkt</a:t>
              </a:r>
            </a:p>
          </p:txBody>
        </p:sp>
      </p:grpSp>
      <p:cxnSp>
        <p:nvCxnSpPr>
          <p:cNvPr id="130" name="Gerader Verbinder 129">
            <a:extLst>
              <a:ext uri="{FF2B5EF4-FFF2-40B4-BE49-F238E27FC236}">
                <a16:creationId xmlns:a16="http://schemas.microsoft.com/office/drawing/2014/main" id="{60164E71-9B38-4852-BC1E-95FD6677EA6A}"/>
              </a:ext>
            </a:extLst>
          </p:cNvPr>
          <p:cNvCxnSpPr>
            <a:cxnSpLocks/>
          </p:cNvCxnSpPr>
          <p:nvPr/>
        </p:nvCxnSpPr>
        <p:spPr bwMode="gray">
          <a:xfrm>
            <a:off x="5064207" y="3085313"/>
            <a:ext cx="1754830" cy="0"/>
          </a:xfrm>
          <a:prstGeom prst="line">
            <a:avLst/>
          </a:prstGeom>
          <a:ln w="19050" cap="rnd">
            <a:solidFill>
              <a:schemeClr val="tx2">
                <a:lumMod val="75000"/>
              </a:schemeClr>
            </a:solidFill>
            <a:prstDash val="sysDot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r Verbinder 131">
            <a:extLst>
              <a:ext uri="{FF2B5EF4-FFF2-40B4-BE49-F238E27FC236}">
                <a16:creationId xmlns:a16="http://schemas.microsoft.com/office/drawing/2014/main" id="{E1257309-1193-4282-54CD-1F700C81D400}"/>
              </a:ext>
            </a:extLst>
          </p:cNvPr>
          <p:cNvCxnSpPr>
            <a:cxnSpLocks/>
          </p:cNvCxnSpPr>
          <p:nvPr/>
        </p:nvCxnSpPr>
        <p:spPr bwMode="gray">
          <a:xfrm>
            <a:off x="6819037" y="3591838"/>
            <a:ext cx="2454593" cy="0"/>
          </a:xfrm>
          <a:prstGeom prst="line">
            <a:avLst/>
          </a:prstGeom>
          <a:ln w="19050" cap="rnd">
            <a:solidFill>
              <a:schemeClr val="tx2">
                <a:lumMod val="75000"/>
              </a:schemeClr>
            </a:solidFill>
            <a:prstDash val="sysDot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135544E8-4A33-AD8A-6C4E-E8ED6D60CF80}"/>
              </a:ext>
            </a:extLst>
          </p:cNvPr>
          <p:cNvCxnSpPr>
            <a:cxnSpLocks/>
          </p:cNvCxnSpPr>
          <p:nvPr/>
        </p:nvCxnSpPr>
        <p:spPr bwMode="gray">
          <a:xfrm>
            <a:off x="1983670" y="3393324"/>
            <a:ext cx="8099965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  <a:headEnd type="oval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8E255A97-7869-6F7E-AF49-1649EFE7EF3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65036" y="3537838"/>
            <a:ext cx="108000" cy="108000"/>
            <a:chOff x="5055133" y="1706880"/>
            <a:chExt cx="180000" cy="180000"/>
          </a:xfrm>
        </p:grpSpPr>
        <p:cxnSp>
          <p:nvCxnSpPr>
            <p:cNvPr id="115" name="Gerader Verbinder 114">
              <a:extLst>
                <a:ext uri="{FF2B5EF4-FFF2-40B4-BE49-F238E27FC236}">
                  <a16:creationId xmlns:a16="http://schemas.microsoft.com/office/drawing/2014/main" id="{B3D6E7B1-742F-15E9-A6B5-5D8A9AB01626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>
              <a:off x="5055133" y="1706880"/>
              <a:ext cx="180000" cy="18000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r Verbinder 115">
              <a:extLst>
                <a:ext uri="{FF2B5EF4-FFF2-40B4-BE49-F238E27FC236}">
                  <a16:creationId xmlns:a16="http://schemas.microsoft.com/office/drawing/2014/main" id="{E3C6841D-A665-30AB-CA05-A1B84A0B1C1C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 flipH="1">
              <a:off x="5055133" y="1706880"/>
              <a:ext cx="180000" cy="18000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Textfeld 141">
            <a:extLst>
              <a:ext uri="{FF2B5EF4-FFF2-40B4-BE49-F238E27FC236}">
                <a16:creationId xmlns:a16="http://schemas.microsoft.com/office/drawing/2014/main" id="{FCED3B08-1175-D621-038D-A22215340350}"/>
              </a:ext>
            </a:extLst>
          </p:cNvPr>
          <p:cNvSpPr txBox="1"/>
          <p:nvPr/>
        </p:nvSpPr>
        <p:spPr bwMode="gray">
          <a:xfrm>
            <a:off x="6944400" y="2743200"/>
            <a:ext cx="540000" cy="21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A1</a:t>
            </a: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867B02BD-588E-DA0A-DBD4-7EE65DD9CE4B}"/>
              </a:ext>
            </a:extLst>
          </p:cNvPr>
          <p:cNvSpPr txBox="1"/>
          <p:nvPr/>
        </p:nvSpPr>
        <p:spPr bwMode="gray">
          <a:xfrm>
            <a:off x="6944400" y="3718800"/>
            <a:ext cx="540000" cy="216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B1</a:t>
            </a:r>
          </a:p>
        </p:txBody>
      </p:sp>
      <p:grpSp>
        <p:nvGrpSpPr>
          <p:cNvPr id="99" name="Gruppieren 98">
            <a:extLst>
              <a:ext uri="{FF2B5EF4-FFF2-40B4-BE49-F238E27FC236}">
                <a16:creationId xmlns:a16="http://schemas.microsoft.com/office/drawing/2014/main" id="{2C340529-9C9E-CE73-1251-312DFC66E6F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65036" y="3031313"/>
            <a:ext cx="108000" cy="108000"/>
            <a:chOff x="5055133" y="1706880"/>
            <a:chExt cx="180000" cy="180000"/>
          </a:xfrm>
        </p:grpSpPr>
        <p:cxnSp>
          <p:nvCxnSpPr>
            <p:cNvPr id="119" name="Gerader Verbinder 118">
              <a:extLst>
                <a:ext uri="{FF2B5EF4-FFF2-40B4-BE49-F238E27FC236}">
                  <a16:creationId xmlns:a16="http://schemas.microsoft.com/office/drawing/2014/main" id="{6305B2B9-7208-361C-F155-C583C8A8DBE4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>
              <a:off x="5055133" y="1706880"/>
              <a:ext cx="180000" cy="18000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r Verbinder 119">
              <a:extLst>
                <a:ext uri="{FF2B5EF4-FFF2-40B4-BE49-F238E27FC236}">
                  <a16:creationId xmlns:a16="http://schemas.microsoft.com/office/drawing/2014/main" id="{5AB23A6F-D512-591E-A4D4-C1300B2D4DD0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 flipH="1">
              <a:off x="5055133" y="1706880"/>
              <a:ext cx="180000" cy="18000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4" name="Textfeld 143">
            <a:extLst>
              <a:ext uri="{FF2B5EF4-FFF2-40B4-BE49-F238E27FC236}">
                <a16:creationId xmlns:a16="http://schemas.microsoft.com/office/drawing/2014/main" id="{DFBF1017-7E95-2616-4D4F-D825F0FE8141}"/>
              </a:ext>
            </a:extLst>
          </p:cNvPr>
          <p:cNvSpPr txBox="1"/>
          <p:nvPr/>
        </p:nvSpPr>
        <p:spPr bwMode="gray">
          <a:xfrm>
            <a:off x="9435600" y="2494800"/>
            <a:ext cx="540000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A2</a:t>
            </a:r>
          </a:p>
        </p:txBody>
      </p:sp>
      <p:sp>
        <p:nvSpPr>
          <p:cNvPr id="146" name="Textfeld 145">
            <a:extLst>
              <a:ext uri="{FF2B5EF4-FFF2-40B4-BE49-F238E27FC236}">
                <a16:creationId xmlns:a16="http://schemas.microsoft.com/office/drawing/2014/main" id="{E17F4114-79EB-C831-CEAB-8DC42DE35D27}"/>
              </a:ext>
            </a:extLst>
          </p:cNvPr>
          <p:cNvSpPr txBox="1"/>
          <p:nvPr/>
        </p:nvSpPr>
        <p:spPr bwMode="gray">
          <a:xfrm>
            <a:off x="8688627" y="2746800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bg1"/>
                </a:solidFill>
                <a:latin typeface="+mj-lt"/>
              </a:rPr>
              <a:t>I</a:t>
            </a:r>
          </a:p>
        </p:txBody>
      </p:sp>
      <p:sp>
        <p:nvSpPr>
          <p:cNvPr id="147" name="Textfeld 146">
            <a:extLst>
              <a:ext uri="{FF2B5EF4-FFF2-40B4-BE49-F238E27FC236}">
                <a16:creationId xmlns:a16="http://schemas.microsoft.com/office/drawing/2014/main" id="{71F969CA-8DE6-2685-6F9F-5289A27D252A}"/>
              </a:ext>
            </a:extLst>
          </p:cNvPr>
          <p:cNvSpPr txBox="1"/>
          <p:nvPr/>
        </p:nvSpPr>
        <p:spPr bwMode="gray">
          <a:xfrm>
            <a:off x="9498633" y="2746800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bg1"/>
                </a:solidFill>
                <a:latin typeface="+mj-lt"/>
              </a:rPr>
              <a:t>II</a:t>
            </a: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id="{DF7538BF-0EC1-2B03-154A-31E613039258}"/>
              </a:ext>
            </a:extLst>
          </p:cNvPr>
          <p:cNvSpPr txBox="1"/>
          <p:nvPr/>
        </p:nvSpPr>
        <p:spPr bwMode="gray">
          <a:xfrm>
            <a:off x="8688627" y="3682800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bg1"/>
                </a:solidFill>
                <a:latin typeface="+mj-lt"/>
              </a:rPr>
              <a:t>IV</a:t>
            </a:r>
          </a:p>
        </p:txBody>
      </p:sp>
      <p:sp>
        <p:nvSpPr>
          <p:cNvPr id="149" name="Textfeld 148">
            <a:extLst>
              <a:ext uri="{FF2B5EF4-FFF2-40B4-BE49-F238E27FC236}">
                <a16:creationId xmlns:a16="http://schemas.microsoft.com/office/drawing/2014/main" id="{F964D2F2-98EF-3B9B-75F8-423234F28A16}"/>
              </a:ext>
            </a:extLst>
          </p:cNvPr>
          <p:cNvSpPr txBox="1"/>
          <p:nvPr/>
        </p:nvSpPr>
        <p:spPr bwMode="gray">
          <a:xfrm>
            <a:off x="9498633" y="3682800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bg1"/>
                </a:solidFill>
                <a:latin typeface="+mj-lt"/>
              </a:rPr>
              <a:t>III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0E3E11DF-90CB-5D05-1F47-69CC1720871F}"/>
              </a:ext>
            </a:extLst>
          </p:cNvPr>
          <p:cNvSpPr txBox="1"/>
          <p:nvPr/>
        </p:nvSpPr>
        <p:spPr bwMode="gray">
          <a:xfrm>
            <a:off x="9435600" y="3483838"/>
            <a:ext cx="540000" cy="216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B2</a:t>
            </a:r>
          </a:p>
        </p:txBody>
      </p: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1C463CCF-320B-7823-C29B-0C324FEB5D5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219630" y="2548800"/>
            <a:ext cx="108000" cy="108000"/>
            <a:chOff x="5055133" y="1706880"/>
            <a:chExt cx="180000" cy="180000"/>
          </a:xfrm>
        </p:grpSpPr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8EB4DF84-9D6E-E6E0-65AE-A8B26B8150F2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>
              <a:off x="5055133" y="1706880"/>
              <a:ext cx="180000" cy="18000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r Verbinder 121">
              <a:extLst>
                <a:ext uri="{FF2B5EF4-FFF2-40B4-BE49-F238E27FC236}">
                  <a16:creationId xmlns:a16="http://schemas.microsoft.com/office/drawing/2014/main" id="{6391BF0A-FA5C-BD2C-3AAB-588D60F0565A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 flipH="1">
              <a:off x="5055133" y="1706880"/>
              <a:ext cx="180000" cy="18000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1CDFD560-4AB4-BF12-DCEF-5CC2E862184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9219630" y="3537838"/>
            <a:ext cx="108000" cy="108000"/>
            <a:chOff x="5055133" y="1706880"/>
            <a:chExt cx="180000" cy="180000"/>
          </a:xfrm>
        </p:grpSpPr>
        <p:cxnSp>
          <p:nvCxnSpPr>
            <p:cNvPr id="117" name="Gerader Verbinder 116">
              <a:extLst>
                <a:ext uri="{FF2B5EF4-FFF2-40B4-BE49-F238E27FC236}">
                  <a16:creationId xmlns:a16="http://schemas.microsoft.com/office/drawing/2014/main" id="{1AAFA4BC-6AD9-D17D-EF32-344B631C4AE4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>
              <a:off x="5055133" y="1706880"/>
              <a:ext cx="180000" cy="18000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84CEF0F8-07A3-7491-88E0-6DD6513B2D28}"/>
                </a:ext>
              </a:extLst>
            </p:cNvPr>
            <p:cNvCxnSpPr>
              <a:cxnSpLocks noChangeAspect="1"/>
            </p:cNvCxnSpPr>
            <p:nvPr/>
          </p:nvCxnSpPr>
          <p:spPr bwMode="gray">
            <a:xfrm flipH="1">
              <a:off x="5055133" y="1706880"/>
              <a:ext cx="180000" cy="180000"/>
            </a:xfrm>
            <a:prstGeom prst="line">
              <a:avLst/>
            </a:prstGeom>
            <a:ln w="50800" cap="rnd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Gerader Verbinder 105">
            <a:extLst>
              <a:ext uri="{FF2B5EF4-FFF2-40B4-BE49-F238E27FC236}">
                <a16:creationId xmlns:a16="http://schemas.microsoft.com/office/drawing/2014/main" id="{A7EAED35-26B5-30D5-7DE7-C07852FAB3F9}"/>
              </a:ext>
            </a:extLst>
          </p:cNvPr>
          <p:cNvCxnSpPr>
            <a:cxnSpLocks/>
          </p:cNvCxnSpPr>
          <p:nvPr/>
        </p:nvCxnSpPr>
        <p:spPr bwMode="gray">
          <a:xfrm>
            <a:off x="5064207" y="3085313"/>
            <a:ext cx="527534" cy="311431"/>
          </a:xfrm>
          <a:prstGeom prst="line">
            <a:avLst/>
          </a:prstGeom>
          <a:ln w="19050" cap="rnd">
            <a:solidFill>
              <a:schemeClr val="tx2">
                <a:lumMod val="75000"/>
              </a:schemeClr>
            </a:solidFill>
            <a:prstDash val="sysDot"/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Gleichschenkliges Dreieck 107">
            <a:extLst>
              <a:ext uri="{FF2B5EF4-FFF2-40B4-BE49-F238E27FC236}">
                <a16:creationId xmlns:a16="http://schemas.microsoft.com/office/drawing/2014/main" id="{7A504587-E960-A515-4AF1-163C8B374FF6}"/>
              </a:ext>
            </a:extLst>
          </p:cNvPr>
          <p:cNvSpPr>
            <a:spLocks noChangeAspect="1"/>
          </p:cNvSpPr>
          <p:nvPr/>
        </p:nvSpPr>
        <p:spPr bwMode="gray">
          <a:xfrm flipV="1">
            <a:off x="4960948" y="2999314"/>
            <a:ext cx="208800" cy="180000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0F5DF763-842F-8025-9064-309D4CD17600}"/>
              </a:ext>
            </a:extLst>
          </p:cNvPr>
          <p:cNvSpPr>
            <a:spLocks noChangeAspect="1"/>
          </p:cNvSpPr>
          <p:nvPr/>
        </p:nvSpPr>
        <p:spPr bwMode="gray">
          <a:xfrm>
            <a:off x="5501647" y="3302743"/>
            <a:ext cx="180000" cy="180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B2D96F2-564A-BAE7-98B8-5D70DDDF9454}"/>
              </a:ext>
            </a:extLst>
          </p:cNvPr>
          <p:cNvSpPr txBox="1"/>
          <p:nvPr/>
        </p:nvSpPr>
        <p:spPr bwMode="gray">
          <a:xfrm>
            <a:off x="4795348" y="2743200"/>
            <a:ext cx="540000" cy="21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9592846-C737-CEF7-944F-340F1A30CEC6}"/>
              </a:ext>
            </a:extLst>
          </p:cNvPr>
          <p:cNvSpPr txBox="1"/>
          <p:nvPr/>
        </p:nvSpPr>
        <p:spPr bwMode="gray">
          <a:xfrm>
            <a:off x="5321647" y="3558437"/>
            <a:ext cx="540000" cy="2160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B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1A970FC-AA7D-A8F1-96BE-A6F025E16A11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2" name="Rechteck 11">
              <a:hlinkClick r:id="rId2" action="ppaction://hlinksldjump"/>
              <a:extLst>
                <a:ext uri="{FF2B5EF4-FFF2-40B4-BE49-F238E27FC236}">
                  <a16:creationId xmlns:a16="http://schemas.microsoft.com/office/drawing/2014/main" id="{82A249D8-691B-AE36-F3C7-320AC822DB54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ABE5CE26-2D7E-457B-9A8A-6619FE79F44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321A151B-298E-5003-08DC-D691E3099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ED40F-2FBD-0E11-0CD9-F35969C2717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Übersicht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052E27-DD5B-7349-AE36-7779397B73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Innovationsmanagement-Toolbox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98E014C-1226-91D5-884A-9F13879452B9}"/>
              </a:ext>
            </a:extLst>
          </p:cNvPr>
          <p:cNvSpPr>
            <a:spLocks noGrp="1"/>
          </p:cNvSpPr>
          <p:nvPr>
            <p:ph sz="half" idx="1"/>
          </p:nvPr>
        </p:nvSpPr>
        <p:spPr bwMode="gray"/>
        <p:txBody>
          <a:bodyPr/>
          <a:lstStyle/>
          <a:p>
            <a:pPr marL="0" indent="0">
              <a:buNone/>
            </a:pPr>
            <a:r>
              <a:rPr lang="de-DE" sz="1400" b="1" dirty="0">
                <a:solidFill>
                  <a:schemeClr val="bg1"/>
                </a:solidFill>
                <a:latin typeface="+mj-lt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Zitate</a:t>
            </a:r>
            <a:endParaRPr lang="de-DE" sz="14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de-DE" sz="1400" b="1" dirty="0">
                <a:solidFill>
                  <a:schemeClr val="bg1"/>
                </a:solidFill>
                <a:latin typeface="+mj-lt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Innovationsprozess</a:t>
            </a:r>
            <a:endParaRPr lang="de-DE" sz="1400" b="1" dirty="0">
              <a:solidFill>
                <a:schemeClr val="bg1"/>
              </a:solidFill>
              <a:latin typeface="+mj-lt"/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200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 Roadmap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200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 Dimensionen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200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Innovationsprozess-Phasen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400" b="1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Stage-Gate-Modell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200" dirty="0">
                <a:solidFill>
                  <a:schemeClr val="bg1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Chain-Linked-Modell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400" b="1" dirty="0">
                <a:solidFill>
                  <a:schemeClr val="bg1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Innovationstrichter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200" dirty="0">
                <a:solidFill>
                  <a:schemeClr val="bg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Target Costing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400" dirty="0">
                <a:solidFill>
                  <a:schemeClr val="bg1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Dienstleistungsinnovation</a:t>
            </a:r>
            <a:endParaRPr lang="de-DE" sz="14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200" dirty="0">
                <a:solidFill>
                  <a:schemeClr val="bg1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Entwicklungscontrolling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200" dirty="0">
                <a:solidFill>
                  <a:schemeClr val="bg1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Doblins 10 Felder der Innovation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200" dirty="0">
                <a:solidFill>
                  <a:schemeClr val="bg1"/>
                </a:solidFill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Cyclic Innovation Model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400" b="1" dirty="0">
                <a:solidFill>
                  <a:schemeClr val="bg1"/>
                </a:solidFill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Innovationsdreieck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200" dirty="0">
                <a:solidFill>
                  <a:schemeClr val="bg1"/>
                </a:solidFill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FUGLE Innovation Process Model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de-DE" sz="1200" dirty="0">
                <a:solidFill>
                  <a:schemeClr val="bg1"/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Kopplungsmodell der Innovation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22C13F6-311D-E0BD-EB43-03EFC8E9C28A}"/>
              </a:ext>
            </a:extLst>
          </p:cNvPr>
          <p:cNvSpPr>
            <a:spLocks noGrp="1"/>
          </p:cNvSpPr>
          <p:nvPr>
            <p:ph sz="half" idx="14"/>
          </p:nvPr>
        </p:nvSpPr>
        <p:spPr bwMode="gray"/>
        <p:txBody>
          <a:bodyPr/>
          <a:lstStyle/>
          <a:p>
            <a:pPr marL="0" indent="0">
              <a:buNone/>
            </a:pPr>
            <a:endParaRPr lang="de-DE" sz="14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de-DE" sz="1400" b="1" dirty="0">
                <a:solidFill>
                  <a:schemeClr val="bg1"/>
                </a:solidFill>
                <a:latin typeface="+mj-lt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Analyse/Bewertung </a:t>
            </a:r>
            <a:endParaRPr lang="de-DE" sz="1400" b="1" dirty="0">
              <a:solidFill>
                <a:schemeClr val="bg1"/>
              </a:solidFill>
              <a:latin typeface="+mj-lt"/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400" b="1" dirty="0">
                <a:solidFill>
                  <a:schemeClr val="bg1"/>
                </a:solidFill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Innovationsmatrix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400" b="1" dirty="0">
                <a:solidFill>
                  <a:schemeClr val="bg1"/>
                </a:solidFill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Suchfelder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200" dirty="0">
                <a:solidFill>
                  <a:schemeClr val="bg1"/>
                </a:solidFill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Innovationsmanagement-Checkliste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400" b="1" dirty="0">
                <a:solidFill>
                  <a:schemeClr val="bg1"/>
                </a:solidFill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Marktpositionierung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200" dirty="0">
                <a:solidFill>
                  <a:schemeClr val="bg1"/>
                </a:solidFill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Potenzialanalyse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400" b="1" dirty="0">
                <a:solidFill>
                  <a:schemeClr val="bg1"/>
                </a:solidFill>
                <a:hlinkClick r:id="rId2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Stärken-Schwächen-Analyse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200" dirty="0">
                <a:solidFill>
                  <a:schemeClr val="bg1"/>
                </a:solidFill>
                <a:hlinkClick r:id="rId2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Präferenzenmatrix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400" b="1" dirty="0">
                <a:solidFill>
                  <a:schemeClr val="bg1"/>
                </a:solidFill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Ideenportfolio-Matrix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200" dirty="0">
                <a:solidFill>
                  <a:schemeClr val="bg1"/>
                </a:solidFill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Ideenpriorisierung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200" dirty="0">
                <a:solidFill>
                  <a:schemeClr val="bg1"/>
                </a:solidFill>
                <a:hlinkClick r:id="rId2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Marktübersicht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200" dirty="0">
                <a:solidFill>
                  <a:schemeClr val="bg1"/>
                </a:solidFill>
                <a:hlinkClick r:id="rId2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Nutzwertanalyse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200" dirty="0">
                <a:solidFill>
                  <a:schemeClr val="bg1"/>
                </a:solidFill>
                <a:hlinkClick r:id="rId3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Risiko-Attraktivitäts-Matrix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200" dirty="0">
                <a:solidFill>
                  <a:schemeClr val="bg1"/>
                </a:solidFill>
                <a:hlinkClick r:id="rId3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Innovationsportfolio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15"/>
            </a:pPr>
            <a:r>
              <a:rPr lang="de-DE" sz="1200" dirty="0">
                <a:solidFill>
                  <a:schemeClr val="bg1"/>
                </a:solidFill>
                <a:hlinkClick r:id="rId3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Technologie-Portfolio-Analyse</a:t>
            </a:r>
            <a:endParaRPr lang="de-DE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B76D629-30D7-7A7C-0D4B-04515A230B20}"/>
              </a:ext>
            </a:extLst>
          </p:cNvPr>
          <p:cNvSpPr>
            <a:spLocks noGrp="1"/>
          </p:cNvSpPr>
          <p:nvPr>
            <p:ph sz="half" idx="2"/>
          </p:nvPr>
        </p:nvSpPr>
        <p:spPr bwMode="gray"/>
        <p:txBody>
          <a:bodyPr/>
          <a:lstStyle/>
          <a:p>
            <a:pPr marL="0" indent="0">
              <a:buNone/>
            </a:pPr>
            <a:endParaRPr lang="de-DE" sz="14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de-DE" sz="1400" b="1" dirty="0">
                <a:solidFill>
                  <a:schemeClr val="bg1"/>
                </a:solidFill>
                <a:latin typeface="+mj-lt"/>
                <a:hlinkClick r:id="rId3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Innovationsstrategie</a:t>
            </a:r>
            <a:endParaRPr lang="de-DE" sz="1400" b="1" dirty="0">
              <a:solidFill>
                <a:schemeClr val="bg1"/>
              </a:solidFill>
              <a:latin typeface="+mj-lt"/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3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Innovationsradar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3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Innovationsstrategie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3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Haus der Innovation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3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Strategische Optionen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3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Lebenszyklus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3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Erfahrungskurve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3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PIMS-Modell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4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Open-Closed-Strategie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400" b="1" dirty="0">
                <a:solidFill>
                  <a:schemeClr val="bg1"/>
                </a:solidFill>
                <a:hlinkClick r:id="rId4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Timing-Strategie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4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Markteintrittszeitpunkte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4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Push- und Pull-Strategien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4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Innovationswürfel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400" b="1" dirty="0">
                <a:solidFill>
                  <a:schemeClr val="bg1"/>
                </a:solidFill>
                <a:hlinkClick r:id="rId4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Design-Thinking-Prozess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4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FORTH-Innovationsmethode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29"/>
            </a:pPr>
            <a:r>
              <a:rPr lang="de-DE" sz="1200" dirty="0">
                <a:solidFill>
                  <a:schemeClr val="bg1"/>
                </a:solidFill>
                <a:hlinkClick r:id="rId4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Disruptive-Innovation-Modell</a:t>
            </a:r>
            <a:endParaRPr lang="de-DE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74BF8B6-ECE8-43EA-67A8-8708745C481E}"/>
              </a:ext>
            </a:extLst>
          </p:cNvPr>
          <p:cNvSpPr>
            <a:spLocks noGrp="1"/>
          </p:cNvSpPr>
          <p:nvPr>
            <p:ph sz="half" idx="15"/>
          </p:nvPr>
        </p:nvSpPr>
        <p:spPr bwMode="gray"/>
        <p:txBody>
          <a:bodyPr/>
          <a:lstStyle/>
          <a:p>
            <a:pPr marL="0" indent="0">
              <a:buNone/>
            </a:pPr>
            <a:endParaRPr lang="de-DE" sz="14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de-DE" sz="1400" b="1" dirty="0">
              <a:solidFill>
                <a:schemeClr val="bg1"/>
              </a:solidFill>
              <a:latin typeface="+mj-lt"/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4"/>
            </a:pPr>
            <a:r>
              <a:rPr lang="de-DE" sz="1400" b="1" dirty="0">
                <a:solidFill>
                  <a:schemeClr val="bg1"/>
                </a:solidFill>
                <a:hlinkClick r:id="rId4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Blue-Ocean-Methode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4"/>
            </a:pPr>
            <a:r>
              <a:rPr lang="de-DE" sz="1200" dirty="0">
                <a:solidFill>
                  <a:schemeClr val="bg1"/>
                </a:solidFill>
                <a:hlinkClick r:id="rId4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 Canvas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4"/>
            </a:pPr>
            <a:r>
              <a:rPr lang="de-DE" sz="1400" b="1" dirty="0">
                <a:solidFill>
                  <a:schemeClr val="bg1"/>
                </a:solidFill>
                <a:hlinkClick r:id="rId5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Szenario-Analyse</a:t>
            </a:r>
            <a:endParaRPr lang="de-DE" sz="1400" b="1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4"/>
            </a:pPr>
            <a:endParaRPr lang="de-DE" sz="1200" b="1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de-DE" sz="1400" b="1" dirty="0">
                <a:solidFill>
                  <a:schemeClr val="bg1"/>
                </a:solidFill>
                <a:latin typeface="+mj-lt"/>
                <a:hlinkClick r:id="rId5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Weitere Vorlagen</a:t>
            </a:r>
            <a:endParaRPr lang="de-DE" sz="1400" b="1" dirty="0">
              <a:solidFill>
                <a:schemeClr val="bg1"/>
              </a:solidFill>
              <a:latin typeface="+mj-lt"/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7"/>
            </a:pPr>
            <a:r>
              <a:rPr lang="de-DE" sz="1200" dirty="0">
                <a:solidFill>
                  <a:schemeClr val="bg1"/>
                </a:solidFill>
                <a:hlinkClick r:id="rId5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Ideenformular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7"/>
            </a:pPr>
            <a:r>
              <a:rPr lang="de-DE" sz="1200" dirty="0">
                <a:solidFill>
                  <a:schemeClr val="bg1"/>
                </a:solidFill>
                <a:hlinkClick r:id="rId5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Innovation Map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7"/>
            </a:pPr>
            <a:r>
              <a:rPr lang="de-DE" sz="1200" dirty="0">
                <a:solidFill>
                  <a:schemeClr val="bg1"/>
                </a:solidFill>
                <a:hlinkClick r:id="rId5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Problemlösungsansätze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7"/>
            </a:pPr>
            <a:r>
              <a:rPr lang="de-DE" sz="1200" dirty="0">
                <a:solidFill>
                  <a:schemeClr val="bg1"/>
                </a:solidFill>
                <a:hlinkClick r:id="rId5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Projektauftrag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7"/>
            </a:pPr>
            <a:r>
              <a:rPr lang="de-DE" sz="1200" dirty="0">
                <a:solidFill>
                  <a:schemeClr val="bg1"/>
                </a:solidFill>
                <a:hlinkClick r:id="rId5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Zieldefinition/</a:t>
            </a:r>
            <a:br>
              <a:rPr lang="de-DE" sz="1200" dirty="0">
                <a:solidFill>
                  <a:schemeClr val="bg1"/>
                </a:solidFill>
                <a:hlinkClick r:id="rId5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200" dirty="0">
                <a:solidFill>
                  <a:schemeClr val="bg1"/>
                </a:solidFill>
                <a:hlinkClick r:id="rId5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Nutzenbeschreibung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7"/>
            </a:pPr>
            <a:r>
              <a:rPr lang="de-DE" sz="1200" dirty="0">
                <a:solidFill>
                  <a:schemeClr val="bg1"/>
                </a:solidFill>
                <a:hlinkClick r:id="rId5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Meilensteinplan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7"/>
            </a:pPr>
            <a:r>
              <a:rPr lang="de-DE" sz="1200" dirty="0">
                <a:solidFill>
                  <a:schemeClr val="bg1"/>
                </a:solidFill>
                <a:hlinkClick r:id="rId5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Umsetzungsplan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7"/>
            </a:pPr>
            <a:r>
              <a:rPr lang="de-DE" sz="1200" dirty="0">
                <a:solidFill>
                  <a:schemeClr val="bg1"/>
                </a:solidFill>
                <a:hlinkClick r:id="rId5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Netzplan</a:t>
            </a:r>
            <a:endParaRPr lang="de-DE" sz="1200" dirty="0">
              <a:solidFill>
                <a:schemeClr val="bg1"/>
              </a:solidFill>
            </a:endParaRPr>
          </a:p>
          <a:p>
            <a:pPr marL="252000" indent="-252000">
              <a:lnSpc>
                <a:spcPct val="110000"/>
              </a:lnSpc>
              <a:spcAft>
                <a:spcPts val="300"/>
              </a:spcAft>
              <a:buFont typeface="+mj-lt"/>
              <a:buAutoNum type="arabicPeriod" startAt="47"/>
            </a:pPr>
            <a:r>
              <a:rPr lang="de-DE" sz="1200" dirty="0">
                <a:solidFill>
                  <a:schemeClr val="bg1"/>
                </a:solidFill>
                <a:hlinkClick r:id="rId6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Projektplan</a:t>
            </a:r>
            <a:endParaRPr lang="de-DE" sz="1200" dirty="0">
              <a:solidFill>
                <a:schemeClr val="bg1"/>
              </a:solidFill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7E32E65-7BE6-7860-21D6-B1F05E45ACB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8859335" y="360000"/>
            <a:ext cx="3332665" cy="936749"/>
            <a:chOff x="8011777" y="4860000"/>
            <a:chExt cx="3332665" cy="936749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BFFD6784-B4ED-D8C3-AF4F-7A296543DE20}"/>
                </a:ext>
              </a:extLst>
            </p:cNvPr>
            <p:cNvSpPr txBox="1"/>
            <p:nvPr/>
          </p:nvSpPr>
          <p:spPr bwMode="gray">
            <a:xfrm>
              <a:off x="8424136" y="4860000"/>
              <a:ext cx="2920306" cy="93674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noFill/>
            </a:ln>
          </p:spPr>
          <p:txBody>
            <a:bodyPr wrap="none" lIns="180000" tIns="180000" rIns="180000" bIns="18000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TIPP: </a:t>
              </a:r>
            </a:p>
            <a:p>
              <a:pPr marL="0" marR="0" lvl="0" indent="0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Gehen Sie in den Präsentationsmodus (Shift+F5), </a:t>
              </a:r>
              <a:b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um direkt auf ein bestimmtes Thema zu springen.</a:t>
              </a:r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AB25E29C-E39F-2CC7-0265-79341ABF406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flipH="1">
              <a:off x="8011777" y="5112374"/>
              <a:ext cx="425622" cy="432000"/>
              <a:chOff x="7986064" y="5303416"/>
              <a:chExt cx="734069" cy="745069"/>
            </a:xfrm>
          </p:grpSpPr>
          <p:sp>
            <p:nvSpPr>
              <p:cNvPr id="26" name="Freihandform: Form 25">
                <a:extLst>
                  <a:ext uri="{FF2B5EF4-FFF2-40B4-BE49-F238E27FC236}">
                    <a16:creationId xmlns:a16="http://schemas.microsoft.com/office/drawing/2014/main" id="{85C3BAA7-CD89-062A-0CDC-B486D0046638}"/>
                  </a:ext>
                </a:extLst>
              </p:cNvPr>
              <p:cNvSpPr/>
              <p:nvPr/>
            </p:nvSpPr>
            <p:spPr bwMode="gray">
              <a:xfrm>
                <a:off x="8383353" y="5963527"/>
                <a:ext cx="48897" cy="24449"/>
              </a:xfrm>
              <a:custGeom>
                <a:avLst/>
                <a:gdLst>
                  <a:gd name="connsiteX0" fmla="*/ 50905 w 65159"/>
                  <a:gd name="connsiteY0" fmla="*/ 18326 h 32579"/>
                  <a:gd name="connsiteX1" fmla="*/ 18326 w 65159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159" h="32579">
                    <a:moveTo>
                      <a:pt x="50905" y="18326"/>
                    </a:moveTo>
                    <a:lnTo>
                      <a:pt x="18326" y="18326"/>
                    </a:lnTo>
                  </a:path>
                </a:pathLst>
              </a:custGeom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7" name="Freihandform: Form 26">
                <a:extLst>
                  <a:ext uri="{FF2B5EF4-FFF2-40B4-BE49-F238E27FC236}">
                    <a16:creationId xmlns:a16="http://schemas.microsoft.com/office/drawing/2014/main" id="{805ABAC3-5F01-7A75-F0D0-5AD6B158AD77}"/>
                  </a:ext>
                </a:extLst>
              </p:cNvPr>
              <p:cNvSpPr/>
              <p:nvPr/>
            </p:nvSpPr>
            <p:spPr bwMode="gray">
              <a:xfrm>
                <a:off x="8387632" y="5898739"/>
                <a:ext cx="61121" cy="24449"/>
              </a:xfrm>
              <a:custGeom>
                <a:avLst/>
                <a:gdLst>
                  <a:gd name="connsiteX0" fmla="*/ 67195 w 81448"/>
                  <a:gd name="connsiteY0" fmla="*/ 18326 h 32579"/>
                  <a:gd name="connsiteX1" fmla="*/ 18326 w 81448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448" h="32579">
                    <a:moveTo>
                      <a:pt x="67195" y="18326"/>
                    </a:moveTo>
                    <a:lnTo>
                      <a:pt x="18326" y="18326"/>
                    </a:lnTo>
                  </a:path>
                </a:pathLst>
              </a:custGeom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8" name="Freihandform: Form 27">
                <a:extLst>
                  <a:ext uri="{FF2B5EF4-FFF2-40B4-BE49-F238E27FC236}">
                    <a16:creationId xmlns:a16="http://schemas.microsoft.com/office/drawing/2014/main" id="{2CD04781-C96B-E867-33B3-CBA033738372}"/>
                  </a:ext>
                </a:extLst>
              </p:cNvPr>
              <p:cNvSpPr/>
              <p:nvPr/>
            </p:nvSpPr>
            <p:spPr bwMode="gray">
              <a:xfrm>
                <a:off x="8392522" y="5833950"/>
                <a:ext cx="67234" cy="24449"/>
              </a:xfrm>
              <a:custGeom>
                <a:avLst/>
                <a:gdLst>
                  <a:gd name="connsiteX0" fmla="*/ 76969 w 89593"/>
                  <a:gd name="connsiteY0" fmla="*/ 18326 h 32579"/>
                  <a:gd name="connsiteX1" fmla="*/ 18326 w 89593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32579">
                    <a:moveTo>
                      <a:pt x="76969" y="18326"/>
                    </a:moveTo>
                    <a:lnTo>
                      <a:pt x="18326" y="18326"/>
                    </a:lnTo>
                  </a:path>
                </a:pathLst>
              </a:custGeom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9" name="Freihandform: Form 28">
                <a:extLst>
                  <a:ext uri="{FF2B5EF4-FFF2-40B4-BE49-F238E27FC236}">
                    <a16:creationId xmlns:a16="http://schemas.microsoft.com/office/drawing/2014/main" id="{6BC9E37D-C294-4B61-E79C-B64E30241564}"/>
                  </a:ext>
                </a:extLst>
              </p:cNvPr>
              <p:cNvSpPr/>
              <p:nvPr/>
            </p:nvSpPr>
            <p:spPr bwMode="gray">
              <a:xfrm>
                <a:off x="7986064" y="5755102"/>
                <a:ext cx="134467" cy="293383"/>
              </a:xfrm>
              <a:custGeom>
                <a:avLst/>
                <a:gdLst>
                  <a:gd name="connsiteX0" fmla="*/ 18326 w 179187"/>
                  <a:gd name="connsiteY0" fmla="*/ 375072 h 390954"/>
                  <a:gd name="connsiteX1" fmla="*/ 150273 w 179187"/>
                  <a:gd name="connsiteY1" fmla="*/ 375072 h 390954"/>
                  <a:gd name="connsiteX2" fmla="*/ 168192 w 179187"/>
                  <a:gd name="connsiteY2" fmla="*/ 357154 h 390954"/>
                  <a:gd name="connsiteX3" fmla="*/ 168192 w 179187"/>
                  <a:gd name="connsiteY3" fmla="*/ 36245 h 390954"/>
                  <a:gd name="connsiteX4" fmla="*/ 150273 w 179187"/>
                  <a:gd name="connsiteY4" fmla="*/ 18326 h 390954"/>
                  <a:gd name="connsiteX5" fmla="*/ 18326 w 179187"/>
                  <a:gd name="connsiteY5" fmla="*/ 18326 h 390954"/>
                  <a:gd name="connsiteX6" fmla="*/ 18326 w 179187"/>
                  <a:gd name="connsiteY6" fmla="*/ 375072 h 39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187" h="390954">
                    <a:moveTo>
                      <a:pt x="18326" y="375072"/>
                    </a:moveTo>
                    <a:lnTo>
                      <a:pt x="150273" y="375072"/>
                    </a:lnTo>
                    <a:cubicBezTo>
                      <a:pt x="160047" y="375072"/>
                      <a:pt x="168192" y="366928"/>
                      <a:pt x="168192" y="357154"/>
                    </a:cubicBezTo>
                    <a:lnTo>
                      <a:pt x="168192" y="36245"/>
                    </a:lnTo>
                    <a:cubicBezTo>
                      <a:pt x="168192" y="26471"/>
                      <a:pt x="160047" y="18326"/>
                      <a:pt x="150273" y="18326"/>
                    </a:cubicBezTo>
                    <a:lnTo>
                      <a:pt x="18326" y="18326"/>
                    </a:lnTo>
                    <a:lnTo>
                      <a:pt x="18326" y="37507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" name="Freihandform: Form 29">
                <a:extLst>
                  <a:ext uri="{FF2B5EF4-FFF2-40B4-BE49-F238E27FC236}">
                    <a16:creationId xmlns:a16="http://schemas.microsoft.com/office/drawing/2014/main" id="{0FB1A88D-5683-A8D0-6384-AFFF2CFE3CD5}"/>
                  </a:ext>
                </a:extLst>
              </p:cNvPr>
              <p:cNvSpPr/>
              <p:nvPr/>
            </p:nvSpPr>
            <p:spPr bwMode="gray">
              <a:xfrm>
                <a:off x="8099139" y="5768549"/>
                <a:ext cx="409514" cy="275046"/>
              </a:xfrm>
              <a:custGeom>
                <a:avLst/>
                <a:gdLst>
                  <a:gd name="connsiteX0" fmla="*/ 299325 w 545707"/>
                  <a:gd name="connsiteY0" fmla="*/ 18326 h 366520"/>
                  <a:gd name="connsiteX1" fmla="*/ 489915 w 545707"/>
                  <a:gd name="connsiteY1" fmla="*/ 18326 h 366520"/>
                  <a:gd name="connsiteX2" fmla="*/ 533083 w 545707"/>
                  <a:gd name="connsiteY2" fmla="*/ 63123 h 366520"/>
                  <a:gd name="connsiteX3" fmla="*/ 488286 w 545707"/>
                  <a:gd name="connsiteY3" fmla="*/ 104662 h 366520"/>
                  <a:gd name="connsiteX4" fmla="*/ 470368 w 545707"/>
                  <a:gd name="connsiteY4" fmla="*/ 104662 h 366520"/>
                  <a:gd name="connsiteX5" fmla="*/ 513536 w 545707"/>
                  <a:gd name="connsiteY5" fmla="*/ 149459 h 366520"/>
                  <a:gd name="connsiteX6" fmla="*/ 468739 w 545707"/>
                  <a:gd name="connsiteY6" fmla="*/ 190998 h 366520"/>
                  <a:gd name="connsiteX7" fmla="*/ 450820 w 545707"/>
                  <a:gd name="connsiteY7" fmla="*/ 190998 h 366520"/>
                  <a:gd name="connsiteX8" fmla="*/ 493988 w 545707"/>
                  <a:gd name="connsiteY8" fmla="*/ 235795 h 366520"/>
                  <a:gd name="connsiteX9" fmla="*/ 449191 w 545707"/>
                  <a:gd name="connsiteY9" fmla="*/ 277334 h 366520"/>
                  <a:gd name="connsiteX10" fmla="*/ 431272 w 545707"/>
                  <a:gd name="connsiteY10" fmla="*/ 277334 h 366520"/>
                  <a:gd name="connsiteX11" fmla="*/ 474440 w 545707"/>
                  <a:gd name="connsiteY11" fmla="*/ 316429 h 366520"/>
                  <a:gd name="connsiteX12" fmla="*/ 429643 w 545707"/>
                  <a:gd name="connsiteY12" fmla="*/ 355525 h 366520"/>
                  <a:gd name="connsiteX13" fmla="*/ 158418 w 545707"/>
                  <a:gd name="connsiteY13" fmla="*/ 312357 h 366520"/>
                  <a:gd name="connsiteX14" fmla="*/ 68010 w 545707"/>
                  <a:gd name="connsiteY14" fmla="*/ 303397 h 366520"/>
                  <a:gd name="connsiteX15" fmla="*/ 18326 w 545707"/>
                  <a:gd name="connsiteY15" fmla="*/ 315615 h 366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5707" h="366520">
                    <a:moveTo>
                      <a:pt x="299325" y="18326"/>
                    </a:moveTo>
                    <a:lnTo>
                      <a:pt x="489915" y="18326"/>
                    </a:lnTo>
                    <a:cubicBezTo>
                      <a:pt x="514350" y="18326"/>
                      <a:pt x="533898" y="38688"/>
                      <a:pt x="533083" y="63123"/>
                    </a:cubicBezTo>
                    <a:cubicBezTo>
                      <a:pt x="532269" y="85929"/>
                      <a:pt x="511092" y="104662"/>
                      <a:pt x="488286" y="104662"/>
                    </a:cubicBezTo>
                    <a:lnTo>
                      <a:pt x="470368" y="104662"/>
                    </a:lnTo>
                    <a:cubicBezTo>
                      <a:pt x="494802" y="104662"/>
                      <a:pt x="514350" y="125024"/>
                      <a:pt x="513536" y="149459"/>
                    </a:cubicBezTo>
                    <a:cubicBezTo>
                      <a:pt x="512721" y="172264"/>
                      <a:pt x="491545" y="190998"/>
                      <a:pt x="468739" y="190998"/>
                    </a:cubicBezTo>
                    <a:lnTo>
                      <a:pt x="450820" y="190998"/>
                    </a:lnTo>
                    <a:cubicBezTo>
                      <a:pt x="475255" y="190998"/>
                      <a:pt x="494802" y="211360"/>
                      <a:pt x="493988" y="235795"/>
                    </a:cubicBezTo>
                    <a:cubicBezTo>
                      <a:pt x="493174" y="258600"/>
                      <a:pt x="471997" y="277334"/>
                      <a:pt x="449191" y="277334"/>
                    </a:cubicBezTo>
                    <a:lnTo>
                      <a:pt x="431272" y="277334"/>
                    </a:lnTo>
                    <a:cubicBezTo>
                      <a:pt x="455707" y="277334"/>
                      <a:pt x="474440" y="294438"/>
                      <a:pt x="474440" y="316429"/>
                    </a:cubicBezTo>
                    <a:cubicBezTo>
                      <a:pt x="474440" y="343307"/>
                      <a:pt x="452449" y="355525"/>
                      <a:pt x="429643" y="355525"/>
                    </a:cubicBezTo>
                    <a:cubicBezTo>
                      <a:pt x="283035" y="355525"/>
                      <a:pt x="200772" y="331090"/>
                      <a:pt x="158418" y="312357"/>
                    </a:cubicBezTo>
                    <a:cubicBezTo>
                      <a:pt x="129911" y="299325"/>
                      <a:pt x="98146" y="296067"/>
                      <a:pt x="68010" y="303397"/>
                    </a:cubicBezTo>
                    <a:lnTo>
                      <a:pt x="18326" y="315615"/>
                    </a:lnTo>
                  </a:path>
                </a:pathLst>
              </a:custGeom>
              <a:noFill/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1" name="Freihandform: Form 30">
                <a:extLst>
                  <a:ext uri="{FF2B5EF4-FFF2-40B4-BE49-F238E27FC236}">
                    <a16:creationId xmlns:a16="http://schemas.microsoft.com/office/drawing/2014/main" id="{A829A6AD-4DED-D982-7F08-9A5DB594DCDF}"/>
                  </a:ext>
                </a:extLst>
              </p:cNvPr>
              <p:cNvSpPr/>
              <p:nvPr/>
            </p:nvSpPr>
            <p:spPr bwMode="gray">
              <a:xfrm>
                <a:off x="8098527" y="5676867"/>
                <a:ext cx="262822" cy="122243"/>
              </a:xfrm>
              <a:custGeom>
                <a:avLst/>
                <a:gdLst>
                  <a:gd name="connsiteX0" fmla="*/ 18326 w 350230"/>
                  <a:gd name="connsiteY0" fmla="*/ 149459 h 162897"/>
                  <a:gd name="connsiteX1" fmla="*/ 121766 w 350230"/>
                  <a:gd name="connsiteY1" fmla="*/ 149459 h 162897"/>
                  <a:gd name="connsiteX2" fmla="*/ 179595 w 350230"/>
                  <a:gd name="connsiteY2" fmla="*/ 149459 h 162897"/>
                  <a:gd name="connsiteX3" fmla="*/ 338420 w 350230"/>
                  <a:gd name="connsiteY3" fmla="*/ 18326 h 162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230" h="162897">
                    <a:moveTo>
                      <a:pt x="18326" y="149459"/>
                    </a:moveTo>
                    <a:lnTo>
                      <a:pt x="121766" y="149459"/>
                    </a:lnTo>
                    <a:lnTo>
                      <a:pt x="179595" y="149459"/>
                    </a:lnTo>
                    <a:cubicBezTo>
                      <a:pt x="179595" y="149459"/>
                      <a:pt x="186925" y="44390"/>
                      <a:pt x="338420" y="18326"/>
                    </a:cubicBezTo>
                  </a:path>
                </a:pathLst>
              </a:custGeom>
              <a:noFill/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" name="Freihandform: Form 31">
                <a:extLst>
                  <a:ext uri="{FF2B5EF4-FFF2-40B4-BE49-F238E27FC236}">
                    <a16:creationId xmlns:a16="http://schemas.microsoft.com/office/drawing/2014/main" id="{3BA40699-5CC3-A141-E1BD-9BF0A3A5178C}"/>
                  </a:ext>
                </a:extLst>
              </p:cNvPr>
              <p:cNvSpPr/>
              <p:nvPr/>
            </p:nvSpPr>
            <p:spPr bwMode="gray">
              <a:xfrm>
                <a:off x="8124809" y="5326642"/>
                <a:ext cx="537869" cy="140580"/>
              </a:xfrm>
              <a:custGeom>
                <a:avLst/>
                <a:gdLst>
                  <a:gd name="connsiteX0" fmla="*/ 705755 w 716750"/>
                  <a:gd name="connsiteY0" fmla="*/ 18326 h 187332"/>
                  <a:gd name="connsiteX1" fmla="*/ 323759 w 716750"/>
                  <a:gd name="connsiteY1" fmla="*/ 155160 h 187332"/>
                  <a:gd name="connsiteX2" fmla="*/ 18326 w 716750"/>
                  <a:gd name="connsiteY2" fmla="*/ 163305 h 187332"/>
                  <a:gd name="connsiteX3" fmla="*/ 18326 w 716750"/>
                  <a:gd name="connsiteY3" fmla="*/ 163305 h 18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750" h="187332">
                    <a:moveTo>
                      <a:pt x="705755" y="18326"/>
                    </a:moveTo>
                    <a:cubicBezTo>
                      <a:pt x="551816" y="92445"/>
                      <a:pt x="421498" y="133169"/>
                      <a:pt x="323759" y="155160"/>
                    </a:cubicBezTo>
                    <a:cubicBezTo>
                      <a:pt x="223577" y="177966"/>
                      <a:pt x="120137" y="180409"/>
                      <a:pt x="18326" y="163305"/>
                    </a:cubicBezTo>
                    <a:lnTo>
                      <a:pt x="18326" y="163305"/>
                    </a:lnTo>
                  </a:path>
                </a:pathLst>
              </a:custGeom>
              <a:noFill/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3" name="Freihandform: Form 32">
                <a:extLst>
                  <a:ext uri="{FF2B5EF4-FFF2-40B4-BE49-F238E27FC236}">
                    <a16:creationId xmlns:a16="http://schemas.microsoft.com/office/drawing/2014/main" id="{6ABE1D4A-F5E7-0A61-FD4F-1B3F220C7F87}"/>
                  </a:ext>
                </a:extLst>
              </p:cNvPr>
              <p:cNvSpPr/>
              <p:nvPr/>
            </p:nvSpPr>
            <p:spPr bwMode="gray">
              <a:xfrm>
                <a:off x="8338735" y="5596798"/>
                <a:ext cx="97794" cy="195589"/>
              </a:xfrm>
              <a:custGeom>
                <a:avLst/>
                <a:gdLst>
                  <a:gd name="connsiteX0" fmla="*/ 117694 w 130318"/>
                  <a:gd name="connsiteY0" fmla="*/ 42761 h 260636"/>
                  <a:gd name="connsiteX1" fmla="*/ 117694 w 130318"/>
                  <a:gd name="connsiteY1" fmla="*/ 247198 h 260636"/>
                  <a:gd name="connsiteX2" fmla="*/ 18326 w 130318"/>
                  <a:gd name="connsiteY2" fmla="*/ 247198 h 260636"/>
                  <a:gd name="connsiteX3" fmla="*/ 18326 w 130318"/>
                  <a:gd name="connsiteY3" fmla="*/ 18326 h 2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318" h="260636">
                    <a:moveTo>
                      <a:pt x="117694" y="42761"/>
                    </a:moveTo>
                    <a:lnTo>
                      <a:pt x="117694" y="247198"/>
                    </a:lnTo>
                    <a:lnTo>
                      <a:pt x="18326" y="247198"/>
                    </a:lnTo>
                    <a:lnTo>
                      <a:pt x="18326" y="18326"/>
                    </a:lnTo>
                  </a:path>
                </a:pathLst>
              </a:custGeom>
              <a:noFill/>
              <a:ln w="12700" cap="rnd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4" name="Freihandform: Form 33">
                <a:extLst>
                  <a:ext uri="{FF2B5EF4-FFF2-40B4-BE49-F238E27FC236}">
                    <a16:creationId xmlns:a16="http://schemas.microsoft.com/office/drawing/2014/main" id="{9CD8E8D4-146C-40CC-6E69-EEC62216EAF6}"/>
                  </a:ext>
                </a:extLst>
              </p:cNvPr>
              <p:cNvSpPr/>
              <p:nvPr/>
            </p:nvSpPr>
            <p:spPr bwMode="gray">
              <a:xfrm>
                <a:off x="8640675" y="5303416"/>
                <a:ext cx="79458" cy="446186"/>
              </a:xfrm>
              <a:custGeom>
                <a:avLst/>
                <a:gdLst>
                  <a:gd name="connsiteX0" fmla="*/ 61494 w 105883"/>
                  <a:gd name="connsiteY0" fmla="*/ 581953 h 594577"/>
                  <a:gd name="connsiteX1" fmla="*/ 18326 w 105883"/>
                  <a:gd name="connsiteY1" fmla="*/ 581953 h 594577"/>
                  <a:gd name="connsiteX2" fmla="*/ 18326 w 105883"/>
                  <a:gd name="connsiteY2" fmla="*/ 18326 h 594577"/>
                  <a:gd name="connsiteX3" fmla="*/ 61494 w 105883"/>
                  <a:gd name="connsiteY3" fmla="*/ 18326 h 594577"/>
                  <a:gd name="connsiteX4" fmla="*/ 94073 w 105883"/>
                  <a:gd name="connsiteY4" fmla="*/ 50906 h 594577"/>
                  <a:gd name="connsiteX5" fmla="*/ 94073 w 105883"/>
                  <a:gd name="connsiteY5" fmla="*/ 549373 h 594577"/>
                  <a:gd name="connsiteX6" fmla="*/ 61494 w 105883"/>
                  <a:gd name="connsiteY6" fmla="*/ 581953 h 594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883" h="594577">
                    <a:moveTo>
                      <a:pt x="61494" y="581953"/>
                    </a:moveTo>
                    <a:lnTo>
                      <a:pt x="18326" y="581953"/>
                    </a:lnTo>
                    <a:lnTo>
                      <a:pt x="18326" y="18326"/>
                    </a:lnTo>
                    <a:lnTo>
                      <a:pt x="61494" y="18326"/>
                    </a:lnTo>
                    <a:cubicBezTo>
                      <a:pt x="79413" y="18326"/>
                      <a:pt x="94073" y="32987"/>
                      <a:pt x="94073" y="50906"/>
                    </a:cubicBezTo>
                    <a:lnTo>
                      <a:pt x="94073" y="549373"/>
                    </a:lnTo>
                    <a:cubicBezTo>
                      <a:pt x="94073" y="567292"/>
                      <a:pt x="79413" y="581953"/>
                      <a:pt x="61494" y="581953"/>
                    </a:cubicBezTo>
                    <a:close/>
                  </a:path>
                </a:pathLst>
              </a:custGeom>
              <a:noFill/>
              <a:ln w="12700" cap="flat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855EF362-2DEE-8097-6E15-6A6AF958D15E}"/>
                  </a:ext>
                </a:extLst>
              </p:cNvPr>
              <p:cNvSpPr/>
              <p:nvPr/>
            </p:nvSpPr>
            <p:spPr bwMode="gray">
              <a:xfrm>
                <a:off x="8125421" y="5585273"/>
                <a:ext cx="537869" cy="140580"/>
              </a:xfrm>
              <a:custGeom>
                <a:avLst/>
                <a:gdLst>
                  <a:gd name="connsiteX0" fmla="*/ 704940 w 716750"/>
                  <a:gd name="connsiteY0" fmla="*/ 174591 h 187332"/>
                  <a:gd name="connsiteX1" fmla="*/ 331904 w 716750"/>
                  <a:gd name="connsiteY1" fmla="*/ 39386 h 187332"/>
                  <a:gd name="connsiteX2" fmla="*/ 18326 w 716750"/>
                  <a:gd name="connsiteY2" fmla="*/ 28797 h 187332"/>
                  <a:gd name="connsiteX3" fmla="*/ 18326 w 716750"/>
                  <a:gd name="connsiteY3" fmla="*/ 28797 h 187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6750" h="187332">
                    <a:moveTo>
                      <a:pt x="704940" y="174591"/>
                    </a:moveTo>
                    <a:cubicBezTo>
                      <a:pt x="555074" y="102101"/>
                      <a:pt x="428014" y="62191"/>
                      <a:pt x="331904" y="39386"/>
                    </a:cubicBezTo>
                    <a:cubicBezTo>
                      <a:pt x="229278" y="15765"/>
                      <a:pt x="122581" y="11693"/>
                      <a:pt x="18326" y="28797"/>
                    </a:cubicBezTo>
                    <a:lnTo>
                      <a:pt x="18326" y="28797"/>
                    </a:lnTo>
                  </a:path>
                </a:pathLst>
              </a:custGeom>
              <a:noFill/>
              <a:ln w="12700" cap="flat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CB17B96C-4725-A599-C5FD-DA546DC8322C}"/>
                  </a:ext>
                </a:extLst>
              </p:cNvPr>
              <p:cNvSpPr/>
              <p:nvPr/>
            </p:nvSpPr>
            <p:spPr bwMode="gray">
              <a:xfrm>
                <a:off x="8071634" y="5415267"/>
                <a:ext cx="79458" cy="226149"/>
              </a:xfrm>
              <a:custGeom>
                <a:avLst/>
                <a:gdLst>
                  <a:gd name="connsiteX0" fmla="*/ 89187 w 105883"/>
                  <a:gd name="connsiteY0" fmla="*/ 283035 h 301361"/>
                  <a:gd name="connsiteX1" fmla="*/ 52535 w 105883"/>
                  <a:gd name="connsiteY1" fmla="*/ 283035 h 301361"/>
                  <a:gd name="connsiteX2" fmla="*/ 18326 w 105883"/>
                  <a:gd name="connsiteY2" fmla="*/ 248827 h 301361"/>
                  <a:gd name="connsiteX3" fmla="*/ 18326 w 105883"/>
                  <a:gd name="connsiteY3" fmla="*/ 52535 h 301361"/>
                  <a:gd name="connsiteX4" fmla="*/ 52535 w 105883"/>
                  <a:gd name="connsiteY4" fmla="*/ 18326 h 301361"/>
                  <a:gd name="connsiteX5" fmla="*/ 89187 w 105883"/>
                  <a:gd name="connsiteY5" fmla="*/ 18326 h 301361"/>
                  <a:gd name="connsiteX6" fmla="*/ 89187 w 105883"/>
                  <a:gd name="connsiteY6" fmla="*/ 283035 h 301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883" h="301361">
                    <a:moveTo>
                      <a:pt x="89187" y="283035"/>
                    </a:moveTo>
                    <a:lnTo>
                      <a:pt x="52535" y="283035"/>
                    </a:lnTo>
                    <a:cubicBezTo>
                      <a:pt x="33802" y="283035"/>
                      <a:pt x="18326" y="267560"/>
                      <a:pt x="18326" y="248827"/>
                    </a:cubicBezTo>
                    <a:lnTo>
                      <a:pt x="18326" y="52535"/>
                    </a:lnTo>
                    <a:cubicBezTo>
                      <a:pt x="18326" y="33801"/>
                      <a:pt x="33802" y="18326"/>
                      <a:pt x="52535" y="18326"/>
                    </a:cubicBezTo>
                    <a:lnTo>
                      <a:pt x="89187" y="18326"/>
                    </a:lnTo>
                    <a:lnTo>
                      <a:pt x="89187" y="283035"/>
                    </a:lnTo>
                    <a:close/>
                  </a:path>
                </a:pathLst>
              </a:custGeom>
              <a:noFill/>
              <a:ln w="12700" cap="flat">
                <a:solidFill>
                  <a:schemeClr val="accent6">
                    <a:lumMod val="7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837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Ideenformular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/>
          <a:p>
            <a:r>
              <a:rPr lang="de-DE" dirty="0"/>
              <a:t>Formular zur Beschreibung und Kurzbeurteilung von Ideen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97080BE-8488-40FB-7C2F-381E02AF0D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841327"/>
              </p:ext>
            </p:extLst>
          </p:nvPr>
        </p:nvGraphicFramePr>
        <p:xfrm>
          <a:off x="540000" y="2232000"/>
          <a:ext cx="3240000" cy="31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000">
                  <a:extLst>
                    <a:ext uri="{9D8B030D-6E8A-4147-A177-3AD203B41FA5}">
                      <a16:colId xmlns:a16="http://schemas.microsoft.com/office/drawing/2014/main" val="263660254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08234837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269169099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+mj-lt"/>
                        </a:rPr>
                        <a:t>Umsetzbarkeit</a:t>
                      </a:r>
                    </a:p>
                  </a:txBody>
                  <a:tcPr marL="0" marR="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2386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Leicht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Mittel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Schwierig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489342"/>
                  </a:ext>
                </a:extLst>
              </a:tr>
              <a:tr h="432000">
                <a:tc gridSpan="3"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+mj-lt"/>
                        </a:rPr>
                        <a:t>Marktpotenzial</a:t>
                      </a: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99181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Hoch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Mittel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Niedrig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277664"/>
                  </a:ext>
                </a:extLst>
              </a:tr>
              <a:tr h="432000">
                <a:tc gridSpan="3"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+mj-lt"/>
                        </a:rPr>
                        <a:t>Notwendige Investitionen</a:t>
                      </a: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4693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Niedrig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Mittel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Hoch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673305"/>
                  </a:ext>
                </a:extLst>
              </a:tr>
              <a:tr h="432000">
                <a:tc gridSpan="3"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+mj-lt"/>
                        </a:rPr>
                        <a:t>Fazit/Empfehlung</a:t>
                      </a: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08049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gute Idee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Gute Idee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OK Idee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831511"/>
                  </a:ext>
                </a:extLst>
              </a:tr>
            </a:tbl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B94F186-A8F1-AED2-C14E-5F3064ADB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792791"/>
              </p:ext>
            </p:extLst>
          </p:nvPr>
        </p:nvGraphicFramePr>
        <p:xfrm>
          <a:off x="4453270" y="2232000"/>
          <a:ext cx="7200000" cy="31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2636602542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val="379912833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Stärken</a:t>
                      </a:r>
                    </a:p>
                  </a:txBody>
                  <a:tcPr marL="0" marR="36000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Chancen/Nutzen</a:t>
                      </a:r>
                    </a:p>
                  </a:txBody>
                  <a:tcPr marL="0" marR="36000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238678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algn="l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Lorem ipsum dolor sit amet. Consetetur sadipscing elitr, sed diam nonumy eirmod tempor invidunt ut labore et dolore. At vero eos et accusam et.</a:t>
                      </a:r>
                    </a:p>
                    <a:p>
                      <a:pPr algn="l"/>
                      <a:endParaRPr lang="de-DE" sz="12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360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Lorem ipsum dolor sit amet. Consetetur sadipscing elitr, sed diam nonumy eirmod tempor invidunt ut labore et dolore. At vero eos et accusam et.</a:t>
                      </a:r>
                    </a:p>
                    <a:p>
                      <a:pPr algn="l"/>
                      <a:endParaRPr lang="de-DE" sz="12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360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48934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Schwächen</a:t>
                      </a:r>
                    </a:p>
                  </a:txBody>
                  <a:tcPr marL="0" marR="360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Risiken</a:t>
                      </a:r>
                    </a:p>
                  </a:txBody>
                  <a:tcPr marL="0" marR="360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991819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algn="l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Lorem ipsum dolor sit amet. Consetetur sadipscing elitr, sed diam nonumy eirmod tempor invidunt ut labore et dolore. At vero eos et accusam et.</a:t>
                      </a:r>
                    </a:p>
                    <a:p>
                      <a:pPr algn="l"/>
                      <a:endParaRPr lang="de-DE" sz="12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360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Lorem ipsum dolor sit amet. Consetetur sadipscing elitr, sed diam nonumy eirmod tempor invidunt ut labore et dolore. At vero eos et accusam et.</a:t>
                      </a:r>
                    </a:p>
                    <a:p>
                      <a:pPr algn="l"/>
                      <a:endParaRPr lang="de-DE" sz="12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360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277664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3BED025C-1BAE-FFB9-692B-89FE01062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793758"/>
              </p:ext>
            </p:extLst>
          </p:nvPr>
        </p:nvGraphicFramePr>
        <p:xfrm>
          <a:off x="540000" y="1512000"/>
          <a:ext cx="11113200" cy="5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2636602542"/>
                    </a:ext>
                  </a:extLst>
                </a:gridCol>
                <a:gridCol w="673200">
                  <a:extLst>
                    <a:ext uri="{9D8B030D-6E8A-4147-A177-3AD203B41FA5}">
                      <a16:colId xmlns:a16="http://schemas.microsoft.com/office/drawing/2014/main" val="1860886777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379912833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/ Titel der Idee</a:t>
                      </a:r>
                    </a:p>
                  </a:txBody>
                  <a:tcPr marL="108000" marR="360000" marT="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360000" marT="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Lorem ipsum dolor sit amet</a:t>
                      </a:r>
                    </a:p>
                  </a:txBody>
                  <a:tcPr marL="0" marR="360000" marT="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23867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Beschreibung/Kundennutzen</a:t>
                      </a:r>
                    </a:p>
                  </a:txBody>
                  <a:tcPr marL="108000" marR="360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2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360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Lorem ipsum dolor sit amet. Consetetur sadipscing elitr, sed diam nonumy eirmod tempor invidunt.</a:t>
                      </a:r>
                    </a:p>
                  </a:txBody>
                  <a:tcPr marL="0" marR="360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489342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451DC7DD-94CA-24DB-36C8-3F05ECADE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146416"/>
              </p:ext>
            </p:extLst>
          </p:nvPr>
        </p:nvGraphicFramePr>
        <p:xfrm>
          <a:off x="540000" y="5652000"/>
          <a:ext cx="11113200" cy="50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2636602542"/>
                    </a:ext>
                  </a:extLst>
                </a:gridCol>
                <a:gridCol w="673200">
                  <a:extLst>
                    <a:ext uri="{9D8B030D-6E8A-4147-A177-3AD203B41FA5}">
                      <a16:colId xmlns:a16="http://schemas.microsoft.com/office/drawing/2014/main" val="1860886777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3799128332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chemeClr val="bg1"/>
                          </a:solidFill>
                          <a:latin typeface="+mj-lt"/>
                        </a:rPr>
                        <a:t>Fazit/Empfehlung</a:t>
                      </a:r>
                    </a:p>
                  </a:txBody>
                  <a:tcPr marL="108000" marR="360000" marT="72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b="1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360000" marT="72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noProof="0" dirty="0">
                          <a:solidFill>
                            <a:schemeClr val="bg1"/>
                          </a:solidFill>
                          <a:latin typeface="+mn-lt"/>
                        </a:rPr>
                        <a:t>Lorem ipsum dolor sit amet. Consetetur sadipscing elitr, sed diam nonumy eirmod </a:t>
                      </a:r>
                      <a:br>
                        <a:rPr lang="de-DE" sz="1200" b="0" noProof="0" dirty="0">
                          <a:solidFill>
                            <a:schemeClr val="bg1"/>
                          </a:solidFill>
                          <a:latin typeface="+mn-lt"/>
                        </a:rPr>
                      </a:br>
                      <a:r>
                        <a:rPr lang="de-DE" sz="1200" b="0" noProof="0" dirty="0">
                          <a:solidFill>
                            <a:schemeClr val="bg1"/>
                          </a:solidFill>
                          <a:latin typeface="+mn-lt"/>
                        </a:rPr>
                        <a:t>tempor invidunt ut labore et dolore. At vero eos et accusam et.</a:t>
                      </a:r>
                    </a:p>
                  </a:txBody>
                  <a:tcPr marL="0" marR="360000" marT="72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238678"/>
                  </a:ext>
                </a:extLst>
              </a:tr>
            </a:tbl>
          </a:graphicData>
        </a:graphic>
      </p:graphicFrame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23E3EE7-8867-EB95-BB20-B3BE22794858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0" name="Rechteck 9">
              <a:hlinkClick r:id="rId2" action="ppaction://hlinksldjump"/>
              <a:extLst>
                <a:ext uri="{FF2B5EF4-FFF2-40B4-BE49-F238E27FC236}">
                  <a16:creationId xmlns:a16="http://schemas.microsoft.com/office/drawing/2014/main" id="{E2E7384B-450A-AACB-EF2D-81630D636B92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1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052BB9D0-E8DE-DC29-B608-DC6B5D252BA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EB59B2D-FC59-E97B-E0CF-1E5A7ADBE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766DD-1774-86B0-C627-E995BEA0F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66E299-193A-EF11-853F-4D6B37C02ED7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Ideenformular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062DAE-F90A-894B-AE00-2FEF54047E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Formular zur Beschreibung und Kurzbeurteilung von Ideen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A46EA2E9-7252-909B-22C3-95AEB013E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712160"/>
              </p:ext>
            </p:extLst>
          </p:nvPr>
        </p:nvGraphicFramePr>
        <p:xfrm>
          <a:off x="539999" y="3924000"/>
          <a:ext cx="5339495" cy="15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899">
                  <a:extLst>
                    <a:ext uri="{9D8B030D-6E8A-4147-A177-3AD203B41FA5}">
                      <a16:colId xmlns:a16="http://schemas.microsoft.com/office/drawing/2014/main" val="2636602542"/>
                    </a:ext>
                  </a:extLst>
                </a:gridCol>
                <a:gridCol w="1067899">
                  <a:extLst>
                    <a:ext uri="{9D8B030D-6E8A-4147-A177-3AD203B41FA5}">
                      <a16:colId xmlns:a16="http://schemas.microsoft.com/office/drawing/2014/main" val="3082348372"/>
                    </a:ext>
                  </a:extLst>
                </a:gridCol>
                <a:gridCol w="1067899">
                  <a:extLst>
                    <a:ext uri="{9D8B030D-6E8A-4147-A177-3AD203B41FA5}">
                      <a16:colId xmlns:a16="http://schemas.microsoft.com/office/drawing/2014/main" val="1269169099"/>
                    </a:ext>
                  </a:extLst>
                </a:gridCol>
                <a:gridCol w="1067899">
                  <a:extLst>
                    <a:ext uri="{9D8B030D-6E8A-4147-A177-3AD203B41FA5}">
                      <a16:colId xmlns:a16="http://schemas.microsoft.com/office/drawing/2014/main" val="1329656076"/>
                    </a:ext>
                  </a:extLst>
                </a:gridCol>
                <a:gridCol w="1067899">
                  <a:extLst>
                    <a:ext uri="{9D8B030D-6E8A-4147-A177-3AD203B41FA5}">
                      <a16:colId xmlns:a16="http://schemas.microsoft.com/office/drawing/2014/main" val="3949857206"/>
                    </a:ext>
                  </a:extLst>
                </a:gridCol>
              </a:tblGrid>
              <a:tr h="432000">
                <a:tc gridSpan="5"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Umsetzbarkeit der Idee</a:t>
                      </a:r>
                    </a:p>
                  </a:txBody>
                  <a:tcPr marL="0" marR="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6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6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2386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hoch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Hoch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Mittel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gering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489342"/>
                  </a:ext>
                </a:extLst>
              </a:tr>
              <a:tr h="432000">
                <a:tc gridSpan="5"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Necessary Investments</a:t>
                      </a: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6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6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99181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gering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Mittel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Hoch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hoch</a:t>
                      </a:r>
                    </a:p>
                    <a:p>
                      <a:pPr algn="ctr"/>
                      <a:endParaRPr lang="de-DE" sz="12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277664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4619AE2C-871E-CABD-F305-B668394DF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891083"/>
              </p:ext>
            </p:extLst>
          </p:nvPr>
        </p:nvGraphicFramePr>
        <p:xfrm>
          <a:off x="540000" y="1512000"/>
          <a:ext cx="11113200" cy="2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2636602542"/>
                    </a:ext>
                  </a:extLst>
                </a:gridCol>
                <a:gridCol w="673200">
                  <a:extLst>
                    <a:ext uri="{9D8B030D-6E8A-4147-A177-3AD203B41FA5}">
                      <a16:colId xmlns:a16="http://schemas.microsoft.com/office/drawing/2014/main" val="1860886777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3799128332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Name / Titel der Idee</a:t>
                      </a:r>
                    </a:p>
                  </a:txBody>
                  <a:tcPr marL="108000" marR="360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360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Lorem ipsum dolor sit amet</a:t>
                      </a:r>
                    </a:p>
                  </a:txBody>
                  <a:tcPr marL="0" marR="360000" marT="36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238678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7DA913D2-6BE8-2B5E-06DF-CA04B9E74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433625"/>
              </p:ext>
            </p:extLst>
          </p:nvPr>
        </p:nvGraphicFramePr>
        <p:xfrm>
          <a:off x="540000" y="1872000"/>
          <a:ext cx="11113200" cy="2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000">
                  <a:extLst>
                    <a:ext uri="{9D8B030D-6E8A-4147-A177-3AD203B41FA5}">
                      <a16:colId xmlns:a16="http://schemas.microsoft.com/office/drawing/2014/main" val="2636602542"/>
                    </a:ext>
                  </a:extLst>
                </a:gridCol>
                <a:gridCol w="673200">
                  <a:extLst>
                    <a:ext uri="{9D8B030D-6E8A-4147-A177-3AD203B41FA5}">
                      <a16:colId xmlns:a16="http://schemas.microsoft.com/office/drawing/2014/main" val="1860886777"/>
                    </a:ext>
                  </a:extLst>
                </a:gridCol>
                <a:gridCol w="2400000">
                  <a:extLst>
                    <a:ext uri="{9D8B030D-6E8A-4147-A177-3AD203B41FA5}">
                      <a16:colId xmlns:a16="http://schemas.microsoft.com/office/drawing/2014/main" val="3799128332"/>
                    </a:ext>
                  </a:extLst>
                </a:gridCol>
                <a:gridCol w="2400000">
                  <a:extLst>
                    <a:ext uri="{9D8B030D-6E8A-4147-A177-3AD203B41FA5}">
                      <a16:colId xmlns:a16="http://schemas.microsoft.com/office/drawing/2014/main" val="3889564194"/>
                    </a:ext>
                  </a:extLst>
                </a:gridCol>
                <a:gridCol w="2400000">
                  <a:extLst>
                    <a:ext uri="{9D8B030D-6E8A-4147-A177-3AD203B41FA5}">
                      <a16:colId xmlns:a16="http://schemas.microsoft.com/office/drawing/2014/main" val="180936870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Innovationsart</a:t>
                      </a:r>
                    </a:p>
                  </a:txBody>
                  <a:tcPr marL="108000" marR="36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3600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Radikalinnovation</a:t>
                      </a:r>
                    </a:p>
                  </a:txBody>
                  <a:tcPr marL="0" marR="36000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Verbesserungsinnovation</a:t>
                      </a:r>
                    </a:p>
                  </a:txBody>
                  <a:tcPr marL="0" marR="36000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Routineinnovation</a:t>
                      </a:r>
                    </a:p>
                  </a:txBody>
                  <a:tcPr marL="0" marR="36000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238678"/>
                  </a:ext>
                </a:extLst>
              </a:tr>
            </a:tbl>
          </a:graphicData>
        </a:graphic>
      </p:graphicFrame>
      <p:sp>
        <p:nvSpPr>
          <p:cNvPr id="17" name="Rechteck 16">
            <a:extLst>
              <a:ext uri="{FF2B5EF4-FFF2-40B4-BE49-F238E27FC236}">
                <a16:creationId xmlns:a16="http://schemas.microsoft.com/office/drawing/2014/main" id="{462489EA-C2FC-82B1-3F90-89882AD6FE1F}"/>
              </a:ext>
            </a:extLst>
          </p:cNvPr>
          <p:cNvSpPr/>
          <p:nvPr/>
        </p:nvSpPr>
        <p:spPr bwMode="gray">
          <a:xfrm>
            <a:off x="540069" y="2340000"/>
            <a:ext cx="533949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Beschreibung</a:t>
            </a:r>
          </a:p>
          <a:p>
            <a:pPr defTabSz="914491">
              <a:lnSpc>
                <a:spcPct val="9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amet.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97662A4-9AA5-8174-DC33-56271B5AD40B}"/>
              </a:ext>
            </a:extLst>
          </p:cNvPr>
          <p:cNvSpPr/>
          <p:nvPr/>
        </p:nvSpPr>
        <p:spPr bwMode="gray">
          <a:xfrm>
            <a:off x="6311621" y="2340000"/>
            <a:ext cx="533949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Kundennutzen/Vorteile</a:t>
            </a:r>
          </a:p>
          <a:p>
            <a:pPr defTabSz="914491">
              <a:lnSpc>
                <a:spcPct val="9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vero eos et accusam et.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1A38BAC-EE83-C805-6F0A-4C40A78FF76F}"/>
              </a:ext>
            </a:extLst>
          </p:cNvPr>
          <p:cNvSpPr/>
          <p:nvPr/>
        </p:nvSpPr>
        <p:spPr bwMode="gray">
          <a:xfrm>
            <a:off x="6311621" y="3132000"/>
            <a:ext cx="533949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Gefahren</a:t>
            </a:r>
          </a:p>
          <a:p>
            <a:pPr defTabSz="914491">
              <a:lnSpc>
                <a:spcPct val="9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Lorem ipsum dolor sit amet. 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7BECFBC-4627-EE0C-3281-52CFE602E37E}"/>
              </a:ext>
            </a:extLst>
          </p:cNvPr>
          <p:cNvSpPr/>
          <p:nvPr/>
        </p:nvSpPr>
        <p:spPr bwMode="gray">
          <a:xfrm>
            <a:off x="540069" y="3132000"/>
            <a:ext cx="5339496" cy="72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Chancen</a:t>
            </a:r>
          </a:p>
          <a:p>
            <a:pPr defTabSz="914491">
              <a:lnSpc>
                <a:spcPct val="90000"/>
              </a:lnSpc>
              <a:spcAft>
                <a:spcPts val="1000"/>
              </a:spcAft>
            </a:pP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Consetetur sadipscing elitr, sed diam.</a:t>
            </a:r>
          </a:p>
        </p:txBody>
      </p:sp>
      <p:graphicFrame>
        <p:nvGraphicFramePr>
          <p:cNvPr id="21" name="Tabelle 20">
            <a:extLst>
              <a:ext uri="{FF2B5EF4-FFF2-40B4-BE49-F238E27FC236}">
                <a16:creationId xmlns:a16="http://schemas.microsoft.com/office/drawing/2014/main" id="{9C15EBA5-44AF-1A66-2581-406B37E61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5266"/>
              </p:ext>
            </p:extLst>
          </p:nvPr>
        </p:nvGraphicFramePr>
        <p:xfrm>
          <a:off x="6311622" y="3924000"/>
          <a:ext cx="5339495" cy="233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7899">
                  <a:extLst>
                    <a:ext uri="{9D8B030D-6E8A-4147-A177-3AD203B41FA5}">
                      <a16:colId xmlns:a16="http://schemas.microsoft.com/office/drawing/2014/main" val="2636602542"/>
                    </a:ext>
                  </a:extLst>
                </a:gridCol>
                <a:gridCol w="1067899">
                  <a:extLst>
                    <a:ext uri="{9D8B030D-6E8A-4147-A177-3AD203B41FA5}">
                      <a16:colId xmlns:a16="http://schemas.microsoft.com/office/drawing/2014/main" val="3082348372"/>
                    </a:ext>
                  </a:extLst>
                </a:gridCol>
                <a:gridCol w="1067899">
                  <a:extLst>
                    <a:ext uri="{9D8B030D-6E8A-4147-A177-3AD203B41FA5}">
                      <a16:colId xmlns:a16="http://schemas.microsoft.com/office/drawing/2014/main" val="1269169099"/>
                    </a:ext>
                  </a:extLst>
                </a:gridCol>
                <a:gridCol w="1067899">
                  <a:extLst>
                    <a:ext uri="{9D8B030D-6E8A-4147-A177-3AD203B41FA5}">
                      <a16:colId xmlns:a16="http://schemas.microsoft.com/office/drawing/2014/main" val="1329656076"/>
                    </a:ext>
                  </a:extLst>
                </a:gridCol>
                <a:gridCol w="1067899">
                  <a:extLst>
                    <a:ext uri="{9D8B030D-6E8A-4147-A177-3AD203B41FA5}">
                      <a16:colId xmlns:a16="http://schemas.microsoft.com/office/drawing/2014/main" val="3949857206"/>
                    </a:ext>
                  </a:extLst>
                </a:gridCol>
              </a:tblGrid>
              <a:tr h="432000">
                <a:tc gridSpan="5"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Market/Potenzial</a:t>
                      </a:r>
                    </a:p>
                  </a:txBody>
                  <a:tcPr marL="0" marR="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6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6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52386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hoch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Hoch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Mittel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gering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489342"/>
                  </a:ext>
                </a:extLst>
              </a:tr>
              <a:tr h="432000">
                <a:tc gridSpan="5"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Complements Strategy</a:t>
                      </a: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6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6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99181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hoch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Hoch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Medium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gering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277664"/>
                  </a:ext>
                </a:extLst>
              </a:tr>
              <a:tr h="360000">
                <a:tc gridSpan="5"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chemeClr val="tx2"/>
                          </a:solidFill>
                          <a:latin typeface="+mj-lt"/>
                        </a:rPr>
                        <a:t>Overall Evalution</a:t>
                      </a:r>
                    </a:p>
                  </a:txBody>
                  <a:tcPr marL="0" marR="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6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600" b="1" noProof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7200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03516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hohes</a:t>
                      </a:r>
                      <a:b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Potenzial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Hohes </a:t>
                      </a:r>
                      <a:b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Potenzial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Gewisses </a:t>
                      </a:r>
                      <a:b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Potenzial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Kleines</a:t>
                      </a:r>
                      <a:b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Potenzial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Sehr kleines</a:t>
                      </a:r>
                      <a:b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</a:br>
                      <a:r>
                        <a:rPr lang="de-DE" sz="12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Potenzial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595984"/>
                  </a:ext>
                </a:extLst>
              </a:tr>
            </a:tbl>
          </a:graphicData>
        </a:graphic>
      </p:graphicFrame>
      <p:sp>
        <p:nvSpPr>
          <p:cNvPr id="22" name="Rechteck 21">
            <a:extLst>
              <a:ext uri="{FF2B5EF4-FFF2-40B4-BE49-F238E27FC236}">
                <a16:creationId xmlns:a16="http://schemas.microsoft.com/office/drawing/2014/main" id="{15C731A3-F99A-89D7-B5E2-7EF47E76C32D}"/>
              </a:ext>
            </a:extLst>
          </p:cNvPr>
          <p:cNvSpPr/>
          <p:nvPr/>
        </p:nvSpPr>
        <p:spPr bwMode="gray">
          <a:xfrm>
            <a:off x="540069" y="5904000"/>
            <a:ext cx="5339496" cy="363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0" rtlCol="0" anchor="t" anchorCtr="0"/>
          <a:lstStyle/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Conclusion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BAA6061-CF80-FF3B-358B-0264E4B00EB4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9" name="Rechteck 8">
              <a:hlinkClick r:id="rId2" action="ppaction://hlinksldjump"/>
              <a:extLst>
                <a:ext uri="{FF2B5EF4-FFF2-40B4-BE49-F238E27FC236}">
                  <a16:creationId xmlns:a16="http://schemas.microsoft.com/office/drawing/2014/main" id="{56571FEE-6ECD-0E28-E12F-1CC91CA32403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0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768191F1-345E-73D4-B9F1-172EE74ED01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9210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Ideenformular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Business Opportunity Description</a:t>
            </a:r>
          </a:p>
          <a:p>
            <a:endParaRPr lang="de-DE" dirty="0"/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2BC2995A-FA20-B6A0-348B-4FCA1739D2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5229340"/>
              </p:ext>
            </p:extLst>
          </p:nvPr>
        </p:nvGraphicFramePr>
        <p:xfrm>
          <a:off x="539750" y="1692000"/>
          <a:ext cx="97200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0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57600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Dienstleistungsidee</a:t>
                      </a:r>
                    </a:p>
                  </a:txBody>
                  <a:tcPr marL="720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und Beschreibung der neuen Dienstleistung</a:t>
                      </a:r>
                    </a:p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Kurzbeschreibung des Ablaufs/Prozesses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Bewertung</a:t>
                      </a:r>
                    </a:p>
                  </a:txBody>
                  <a:tcPr marL="720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Konkreter Kundennutzen</a:t>
                      </a:r>
                    </a:p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Mögliche Risiken bei der Umsetzung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Markt-/Anforderungsanalyse</a:t>
                      </a:r>
                    </a:p>
                  </a:txBody>
                  <a:tcPr marL="720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Ergebnis der Marktanalyse</a:t>
                      </a:r>
                    </a:p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Ergebnis der Anforderungsanalyse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Finanzielle Analyse</a:t>
                      </a:r>
                    </a:p>
                  </a:txBody>
                  <a:tcPr marL="720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Höhe der notwendigen Investitionen</a:t>
                      </a:r>
                    </a:p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Erzielbare Umsätze nach Marktsegmenten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Zeitplanung</a:t>
                      </a:r>
                    </a:p>
                  </a:txBody>
                  <a:tcPr marL="720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Zeitplanung, Meilensteine bis Markteinführung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Management Empfehlungen</a:t>
                      </a:r>
                    </a:p>
                  </a:txBody>
                  <a:tcPr marL="720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...</a:t>
                      </a:r>
                    </a:p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...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4D5AEB4F-75C6-B99B-CD13-663726C6A41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1800000"/>
            <a:ext cx="504002" cy="504000"/>
            <a:chOff x="540000" y="1800000"/>
            <a:chExt cx="504002" cy="504000"/>
          </a:xfrm>
        </p:grpSpPr>
        <p:grpSp>
          <p:nvGrpSpPr>
            <p:cNvPr id="122" name="Gruppieren 1">
              <a:extLst>
                <a:ext uri="{FF2B5EF4-FFF2-40B4-BE49-F238E27FC236}">
                  <a16:creationId xmlns:a16="http://schemas.microsoft.com/office/drawing/2014/main" id="{9159BE73-6D65-6B6D-6331-296A9F06E37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1800000"/>
              <a:ext cx="504002" cy="504000"/>
              <a:chOff x="5736388" y="1588294"/>
              <a:chExt cx="719172" cy="719170"/>
            </a:xfrm>
          </p:grpSpPr>
          <p:sp>
            <p:nvSpPr>
              <p:cNvPr id="123" name="Oval 1">
                <a:extLst>
                  <a:ext uri="{FF2B5EF4-FFF2-40B4-BE49-F238E27FC236}">
                    <a16:creationId xmlns:a16="http://schemas.microsoft.com/office/drawing/2014/main" id="{C0F16BF3-A92A-3B62-9268-E71F253ADEA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736388" y="1588294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4" name="Oval 1">
                <a:extLst>
                  <a:ext uri="{FF2B5EF4-FFF2-40B4-BE49-F238E27FC236}">
                    <a16:creationId xmlns:a16="http://schemas.microsoft.com/office/drawing/2014/main" id="{15C95150-0B66-22C0-A648-B09B4C72EC1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807610" y="1659516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ICON">
              <a:extLst>
                <a:ext uri="{FF2B5EF4-FFF2-40B4-BE49-F238E27FC236}">
                  <a16:creationId xmlns:a16="http://schemas.microsoft.com/office/drawing/2014/main" id="{35BEE400-15B5-91C0-0472-B9E9E6E85C5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 flipH="1">
              <a:off x="689911" y="1926000"/>
              <a:ext cx="204181" cy="252000"/>
              <a:chOff x="3642957" y="4128472"/>
              <a:chExt cx="576419" cy="711414"/>
            </a:xfrm>
            <a:noFill/>
          </p:grpSpPr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136FD104-A8D3-F447-433C-CE9D2A636394}"/>
                  </a:ext>
                </a:extLst>
              </p:cNvPr>
              <p:cNvSpPr/>
              <p:nvPr/>
            </p:nvSpPr>
            <p:spPr bwMode="gray">
              <a:xfrm>
                <a:off x="3668572" y="4250367"/>
                <a:ext cx="485807" cy="589519"/>
              </a:xfrm>
              <a:custGeom>
                <a:avLst/>
                <a:gdLst>
                  <a:gd name="connsiteX0" fmla="*/ 402060 w 485807"/>
                  <a:gd name="connsiteY0" fmla="*/ 579250 h 589518"/>
                  <a:gd name="connsiteX1" fmla="*/ 402060 w 485807"/>
                  <a:gd name="connsiteY1" fmla="*/ 441150 h 589518"/>
                  <a:gd name="connsiteX2" fmla="*/ 434811 w 485807"/>
                  <a:gd name="connsiteY2" fmla="*/ 346718 h 589518"/>
                  <a:gd name="connsiteX3" fmla="*/ 465378 w 485807"/>
                  <a:gd name="connsiteY3" fmla="*/ 290495 h 589518"/>
                  <a:gd name="connsiteX4" fmla="*/ 365488 w 485807"/>
                  <a:gd name="connsiteY4" fmla="*/ 39404 h 589518"/>
                  <a:gd name="connsiteX5" fmla="*/ 104025 w 485807"/>
                  <a:gd name="connsiteY5" fmla="*/ 66696 h 589518"/>
                  <a:gd name="connsiteX6" fmla="*/ 59811 w 485807"/>
                  <a:gd name="connsiteY6" fmla="*/ 137657 h 589518"/>
                  <a:gd name="connsiteX7" fmla="*/ 54353 w 485807"/>
                  <a:gd name="connsiteY7" fmla="*/ 218443 h 589518"/>
                  <a:gd name="connsiteX8" fmla="*/ 55990 w 485807"/>
                  <a:gd name="connsiteY8" fmla="*/ 229906 h 589518"/>
                  <a:gd name="connsiteX9" fmla="*/ 43982 w 485807"/>
                  <a:gd name="connsiteY9" fmla="*/ 287766 h 589518"/>
                  <a:gd name="connsiteX10" fmla="*/ 13960 w 485807"/>
                  <a:gd name="connsiteY10" fmla="*/ 331434 h 589518"/>
                  <a:gd name="connsiteX11" fmla="*/ 27606 w 485807"/>
                  <a:gd name="connsiteY11" fmla="*/ 354905 h 589518"/>
                  <a:gd name="connsiteX12" fmla="*/ 39615 w 485807"/>
                  <a:gd name="connsiteY12" fmla="*/ 357635 h 589518"/>
                  <a:gd name="connsiteX13" fmla="*/ 41798 w 485807"/>
                  <a:gd name="connsiteY13" fmla="*/ 366368 h 589518"/>
                  <a:gd name="connsiteX14" fmla="*/ 45073 w 485807"/>
                  <a:gd name="connsiteY14" fmla="*/ 381652 h 589518"/>
                  <a:gd name="connsiteX15" fmla="*/ 47257 w 485807"/>
                  <a:gd name="connsiteY15" fmla="*/ 389294 h 589518"/>
                  <a:gd name="connsiteX16" fmla="*/ 55444 w 485807"/>
                  <a:gd name="connsiteY16" fmla="*/ 406215 h 589518"/>
                  <a:gd name="connsiteX17" fmla="*/ 59265 w 485807"/>
                  <a:gd name="connsiteY17" fmla="*/ 412766 h 589518"/>
                  <a:gd name="connsiteX18" fmla="*/ 93654 w 485807"/>
                  <a:gd name="connsiteY18" fmla="*/ 474447 h 589518"/>
                  <a:gd name="connsiteX19" fmla="*/ 129134 w 485807"/>
                  <a:gd name="connsiteY19" fmla="*/ 471172 h 589518"/>
                  <a:gd name="connsiteX20" fmla="*/ 180990 w 485807"/>
                  <a:gd name="connsiteY20" fmla="*/ 510473 h 589518"/>
                  <a:gd name="connsiteX21" fmla="*/ 185903 w 485807"/>
                  <a:gd name="connsiteY21" fmla="*/ 579250 h 589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85807" h="589518">
                    <a:moveTo>
                      <a:pt x="402060" y="579250"/>
                    </a:moveTo>
                    <a:lnTo>
                      <a:pt x="402060" y="441150"/>
                    </a:lnTo>
                    <a:cubicBezTo>
                      <a:pt x="402060" y="441150"/>
                      <a:pt x="401514" y="390386"/>
                      <a:pt x="434811" y="346718"/>
                    </a:cubicBezTo>
                    <a:cubicBezTo>
                      <a:pt x="447911" y="329796"/>
                      <a:pt x="458828" y="311237"/>
                      <a:pt x="465378" y="290495"/>
                    </a:cubicBezTo>
                    <a:cubicBezTo>
                      <a:pt x="485029" y="229360"/>
                      <a:pt x="497038" y="109818"/>
                      <a:pt x="365488" y="39404"/>
                    </a:cubicBezTo>
                    <a:cubicBezTo>
                      <a:pt x="365488" y="39404"/>
                      <a:pt x="217562" y="-37015"/>
                      <a:pt x="104025" y="66696"/>
                    </a:cubicBezTo>
                    <a:cubicBezTo>
                      <a:pt x="83283" y="85801"/>
                      <a:pt x="67453" y="110364"/>
                      <a:pt x="59811" y="137657"/>
                    </a:cubicBezTo>
                    <a:cubicBezTo>
                      <a:pt x="54353" y="158399"/>
                      <a:pt x="50532" y="185692"/>
                      <a:pt x="54353" y="218443"/>
                    </a:cubicBezTo>
                    <a:cubicBezTo>
                      <a:pt x="54899" y="222264"/>
                      <a:pt x="55444" y="226085"/>
                      <a:pt x="55990" y="229906"/>
                    </a:cubicBezTo>
                    <a:cubicBezTo>
                      <a:pt x="57628" y="238639"/>
                      <a:pt x="59811" y="263748"/>
                      <a:pt x="43982" y="287766"/>
                    </a:cubicBezTo>
                    <a:lnTo>
                      <a:pt x="13960" y="331434"/>
                    </a:lnTo>
                    <a:cubicBezTo>
                      <a:pt x="13960" y="331434"/>
                      <a:pt x="5226" y="350539"/>
                      <a:pt x="27606" y="354905"/>
                    </a:cubicBezTo>
                    <a:cubicBezTo>
                      <a:pt x="27606" y="354905"/>
                      <a:pt x="34702" y="355451"/>
                      <a:pt x="39615" y="357635"/>
                    </a:cubicBezTo>
                    <a:cubicBezTo>
                      <a:pt x="42890" y="359272"/>
                      <a:pt x="43982" y="363639"/>
                      <a:pt x="41798" y="366368"/>
                    </a:cubicBezTo>
                    <a:cubicBezTo>
                      <a:pt x="38523" y="370189"/>
                      <a:pt x="35248" y="376739"/>
                      <a:pt x="45073" y="381652"/>
                    </a:cubicBezTo>
                    <a:cubicBezTo>
                      <a:pt x="47803" y="383290"/>
                      <a:pt x="48894" y="386565"/>
                      <a:pt x="47257" y="389294"/>
                    </a:cubicBezTo>
                    <a:cubicBezTo>
                      <a:pt x="43982" y="394753"/>
                      <a:pt x="42344" y="402394"/>
                      <a:pt x="55444" y="406215"/>
                    </a:cubicBezTo>
                    <a:cubicBezTo>
                      <a:pt x="58174" y="407307"/>
                      <a:pt x="59811" y="409490"/>
                      <a:pt x="59265" y="412766"/>
                    </a:cubicBezTo>
                    <a:cubicBezTo>
                      <a:pt x="55990" y="428595"/>
                      <a:pt x="50532" y="474993"/>
                      <a:pt x="93654" y="474447"/>
                    </a:cubicBezTo>
                    <a:lnTo>
                      <a:pt x="129134" y="471172"/>
                    </a:lnTo>
                    <a:cubicBezTo>
                      <a:pt x="154243" y="468988"/>
                      <a:pt x="176623" y="485910"/>
                      <a:pt x="180990" y="510473"/>
                    </a:cubicBezTo>
                    <a:cubicBezTo>
                      <a:pt x="183719" y="526303"/>
                      <a:pt x="185903" y="548682"/>
                      <a:pt x="185903" y="57925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3FE181E6-169F-3283-BE3A-D4499AFA451E}"/>
                  </a:ext>
                </a:extLst>
              </p:cNvPr>
              <p:cNvSpPr/>
              <p:nvPr/>
            </p:nvSpPr>
            <p:spPr bwMode="gray">
              <a:xfrm>
                <a:off x="3770559" y="4310786"/>
                <a:ext cx="305676" cy="305676"/>
              </a:xfrm>
              <a:custGeom>
                <a:avLst/>
                <a:gdLst>
                  <a:gd name="connsiteX0" fmla="*/ 282605 w 305676"/>
                  <a:gd name="connsiteY0" fmla="*/ 141102 h 305676"/>
                  <a:gd name="connsiteX1" fmla="*/ 291339 w 305676"/>
                  <a:gd name="connsiteY1" fmla="*/ 110535 h 305676"/>
                  <a:gd name="connsiteX2" fmla="*/ 266230 w 305676"/>
                  <a:gd name="connsiteY2" fmla="*/ 90884 h 305676"/>
                  <a:gd name="connsiteX3" fmla="*/ 261317 w 305676"/>
                  <a:gd name="connsiteY3" fmla="*/ 59225 h 305676"/>
                  <a:gd name="connsiteX4" fmla="*/ 230204 w 305676"/>
                  <a:gd name="connsiteY4" fmla="*/ 51037 h 305676"/>
                  <a:gd name="connsiteX5" fmla="*/ 213282 w 305676"/>
                  <a:gd name="connsiteY5" fmla="*/ 24290 h 305676"/>
                  <a:gd name="connsiteX6" fmla="*/ 181623 w 305676"/>
                  <a:gd name="connsiteY6" fmla="*/ 29749 h 305676"/>
                  <a:gd name="connsiteX7" fmla="*/ 154876 w 305676"/>
                  <a:gd name="connsiteY7" fmla="*/ 12282 h 305676"/>
                  <a:gd name="connsiteX8" fmla="*/ 128129 w 305676"/>
                  <a:gd name="connsiteY8" fmla="*/ 29749 h 305676"/>
                  <a:gd name="connsiteX9" fmla="*/ 96470 w 305676"/>
                  <a:gd name="connsiteY9" fmla="*/ 24290 h 305676"/>
                  <a:gd name="connsiteX10" fmla="*/ 79549 w 305676"/>
                  <a:gd name="connsiteY10" fmla="*/ 51037 h 305676"/>
                  <a:gd name="connsiteX11" fmla="*/ 48435 w 305676"/>
                  <a:gd name="connsiteY11" fmla="*/ 59225 h 305676"/>
                  <a:gd name="connsiteX12" fmla="*/ 43523 w 305676"/>
                  <a:gd name="connsiteY12" fmla="*/ 90884 h 305676"/>
                  <a:gd name="connsiteX13" fmla="*/ 18414 w 305676"/>
                  <a:gd name="connsiteY13" fmla="*/ 110535 h 305676"/>
                  <a:gd name="connsiteX14" fmla="*/ 27147 w 305676"/>
                  <a:gd name="connsiteY14" fmla="*/ 141102 h 305676"/>
                  <a:gd name="connsiteX15" fmla="*/ 12409 w 305676"/>
                  <a:gd name="connsiteY15" fmla="*/ 169487 h 305676"/>
                  <a:gd name="connsiteX16" fmla="*/ 32606 w 305676"/>
                  <a:gd name="connsiteY16" fmla="*/ 194050 h 305676"/>
                  <a:gd name="connsiteX17" fmla="*/ 30968 w 305676"/>
                  <a:gd name="connsiteY17" fmla="*/ 225709 h 305676"/>
                  <a:gd name="connsiteX18" fmla="*/ 59352 w 305676"/>
                  <a:gd name="connsiteY18" fmla="*/ 239901 h 305676"/>
                  <a:gd name="connsiteX19" fmla="*/ 70815 w 305676"/>
                  <a:gd name="connsiteY19" fmla="*/ 269923 h 305676"/>
                  <a:gd name="connsiteX20" fmla="*/ 102474 w 305676"/>
                  <a:gd name="connsiteY20" fmla="*/ 271561 h 305676"/>
                  <a:gd name="connsiteX21" fmla="*/ 124854 w 305676"/>
                  <a:gd name="connsiteY21" fmla="*/ 294486 h 305676"/>
                  <a:gd name="connsiteX22" fmla="*/ 154330 w 305676"/>
                  <a:gd name="connsiteY22" fmla="*/ 283024 h 305676"/>
                  <a:gd name="connsiteX23" fmla="*/ 183806 w 305676"/>
                  <a:gd name="connsiteY23" fmla="*/ 294486 h 305676"/>
                  <a:gd name="connsiteX24" fmla="*/ 206186 w 305676"/>
                  <a:gd name="connsiteY24" fmla="*/ 271561 h 305676"/>
                  <a:gd name="connsiteX25" fmla="*/ 237845 w 305676"/>
                  <a:gd name="connsiteY25" fmla="*/ 269923 h 305676"/>
                  <a:gd name="connsiteX26" fmla="*/ 249308 w 305676"/>
                  <a:gd name="connsiteY26" fmla="*/ 239901 h 305676"/>
                  <a:gd name="connsiteX27" fmla="*/ 277693 w 305676"/>
                  <a:gd name="connsiteY27" fmla="*/ 225709 h 305676"/>
                  <a:gd name="connsiteX28" fmla="*/ 276055 w 305676"/>
                  <a:gd name="connsiteY28" fmla="*/ 194050 h 305676"/>
                  <a:gd name="connsiteX29" fmla="*/ 296251 w 305676"/>
                  <a:gd name="connsiteY29" fmla="*/ 169487 h 305676"/>
                  <a:gd name="connsiteX30" fmla="*/ 282605 w 305676"/>
                  <a:gd name="connsiteY30" fmla="*/ 141102 h 30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05676" h="305676">
                    <a:moveTo>
                      <a:pt x="282605" y="141102"/>
                    </a:moveTo>
                    <a:cubicBezTo>
                      <a:pt x="290793" y="133460"/>
                      <a:pt x="294614" y="121452"/>
                      <a:pt x="291339" y="110535"/>
                    </a:cubicBezTo>
                    <a:cubicBezTo>
                      <a:pt x="287518" y="99072"/>
                      <a:pt x="277693" y="91430"/>
                      <a:pt x="266230" y="90884"/>
                    </a:cubicBezTo>
                    <a:cubicBezTo>
                      <a:pt x="271142" y="80513"/>
                      <a:pt x="269505" y="67958"/>
                      <a:pt x="261317" y="59225"/>
                    </a:cubicBezTo>
                    <a:cubicBezTo>
                      <a:pt x="253129" y="50491"/>
                      <a:pt x="241121" y="47762"/>
                      <a:pt x="230204" y="51037"/>
                    </a:cubicBezTo>
                    <a:cubicBezTo>
                      <a:pt x="230204" y="39574"/>
                      <a:pt x="224199" y="29203"/>
                      <a:pt x="213282" y="24290"/>
                    </a:cubicBezTo>
                    <a:cubicBezTo>
                      <a:pt x="202365" y="19378"/>
                      <a:pt x="189811" y="22107"/>
                      <a:pt x="181623" y="29749"/>
                    </a:cubicBezTo>
                    <a:cubicBezTo>
                      <a:pt x="177256" y="19378"/>
                      <a:pt x="166885" y="12282"/>
                      <a:pt x="154876" y="12282"/>
                    </a:cubicBezTo>
                    <a:cubicBezTo>
                      <a:pt x="142867" y="12282"/>
                      <a:pt x="132496" y="19378"/>
                      <a:pt x="128129" y="29749"/>
                    </a:cubicBezTo>
                    <a:cubicBezTo>
                      <a:pt x="119942" y="22107"/>
                      <a:pt x="107387" y="19924"/>
                      <a:pt x="96470" y="24290"/>
                    </a:cubicBezTo>
                    <a:cubicBezTo>
                      <a:pt x="85553" y="29203"/>
                      <a:pt x="79003" y="40120"/>
                      <a:pt x="79549" y="51037"/>
                    </a:cubicBezTo>
                    <a:cubicBezTo>
                      <a:pt x="69178" y="47216"/>
                      <a:pt x="56623" y="49945"/>
                      <a:pt x="48435" y="59225"/>
                    </a:cubicBezTo>
                    <a:cubicBezTo>
                      <a:pt x="40248" y="67958"/>
                      <a:pt x="39156" y="80513"/>
                      <a:pt x="43523" y="90884"/>
                    </a:cubicBezTo>
                    <a:cubicBezTo>
                      <a:pt x="32606" y="91976"/>
                      <a:pt x="22234" y="99618"/>
                      <a:pt x="18414" y="110535"/>
                    </a:cubicBezTo>
                    <a:cubicBezTo>
                      <a:pt x="14593" y="121998"/>
                      <a:pt x="18414" y="134006"/>
                      <a:pt x="27147" y="141102"/>
                    </a:cubicBezTo>
                    <a:cubicBezTo>
                      <a:pt x="17322" y="146561"/>
                      <a:pt x="11317" y="157478"/>
                      <a:pt x="12409" y="169487"/>
                    </a:cubicBezTo>
                    <a:cubicBezTo>
                      <a:pt x="13501" y="181495"/>
                      <a:pt x="21689" y="190775"/>
                      <a:pt x="32606" y="194050"/>
                    </a:cubicBezTo>
                    <a:cubicBezTo>
                      <a:pt x="26055" y="202784"/>
                      <a:pt x="24964" y="215338"/>
                      <a:pt x="30968" y="225709"/>
                    </a:cubicBezTo>
                    <a:cubicBezTo>
                      <a:pt x="36972" y="236080"/>
                      <a:pt x="48435" y="241539"/>
                      <a:pt x="59352" y="239901"/>
                    </a:cubicBezTo>
                    <a:cubicBezTo>
                      <a:pt x="56623" y="250818"/>
                      <a:pt x="60990" y="262827"/>
                      <a:pt x="70815" y="269923"/>
                    </a:cubicBezTo>
                    <a:cubicBezTo>
                      <a:pt x="80640" y="277019"/>
                      <a:pt x="93195" y="277019"/>
                      <a:pt x="102474" y="271561"/>
                    </a:cubicBezTo>
                    <a:cubicBezTo>
                      <a:pt x="104658" y="282478"/>
                      <a:pt x="113391" y="291757"/>
                      <a:pt x="124854" y="294486"/>
                    </a:cubicBezTo>
                    <a:cubicBezTo>
                      <a:pt x="136317" y="297216"/>
                      <a:pt x="148326" y="291757"/>
                      <a:pt x="154330" y="283024"/>
                    </a:cubicBezTo>
                    <a:cubicBezTo>
                      <a:pt x="160880" y="292303"/>
                      <a:pt x="172343" y="297216"/>
                      <a:pt x="183806" y="294486"/>
                    </a:cubicBezTo>
                    <a:cubicBezTo>
                      <a:pt x="195269" y="291757"/>
                      <a:pt x="204003" y="283024"/>
                      <a:pt x="206186" y="271561"/>
                    </a:cubicBezTo>
                    <a:cubicBezTo>
                      <a:pt x="216011" y="277565"/>
                      <a:pt x="228566" y="277019"/>
                      <a:pt x="237845" y="269923"/>
                    </a:cubicBezTo>
                    <a:cubicBezTo>
                      <a:pt x="247671" y="262827"/>
                      <a:pt x="251492" y="250818"/>
                      <a:pt x="249308" y="239901"/>
                    </a:cubicBezTo>
                    <a:cubicBezTo>
                      <a:pt x="260225" y="240993"/>
                      <a:pt x="271688" y="236080"/>
                      <a:pt x="277693" y="225709"/>
                    </a:cubicBezTo>
                    <a:cubicBezTo>
                      <a:pt x="283697" y="215338"/>
                      <a:pt x="282605" y="202784"/>
                      <a:pt x="276055" y="194050"/>
                    </a:cubicBezTo>
                    <a:cubicBezTo>
                      <a:pt x="286972" y="190775"/>
                      <a:pt x="295160" y="181495"/>
                      <a:pt x="296251" y="169487"/>
                    </a:cubicBezTo>
                    <a:cubicBezTo>
                      <a:pt x="298981" y="158024"/>
                      <a:pt x="292431" y="147107"/>
                      <a:pt x="282605" y="14110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ACC90426-ED57-4832-4E82-2A303AEC28FB}"/>
                  </a:ext>
                </a:extLst>
              </p:cNvPr>
              <p:cNvSpPr/>
              <p:nvPr/>
            </p:nvSpPr>
            <p:spPr bwMode="gray">
              <a:xfrm>
                <a:off x="3832913" y="4327708"/>
                <a:ext cx="109170" cy="180131"/>
              </a:xfrm>
              <a:custGeom>
                <a:avLst/>
                <a:gdLst>
                  <a:gd name="connsiteX0" fmla="*/ 12282 w 109170"/>
                  <a:gd name="connsiteY0" fmla="*/ 171124 h 180130"/>
                  <a:gd name="connsiteX1" fmla="*/ 39028 w 109170"/>
                  <a:gd name="connsiteY1" fmla="*/ 144378 h 180130"/>
                  <a:gd name="connsiteX2" fmla="*/ 36299 w 109170"/>
                  <a:gd name="connsiteY2" fmla="*/ 132369 h 180130"/>
                  <a:gd name="connsiteX3" fmla="*/ 53220 w 109170"/>
                  <a:gd name="connsiteY3" fmla="*/ 130731 h 180130"/>
                  <a:gd name="connsiteX4" fmla="*/ 70688 w 109170"/>
                  <a:gd name="connsiteY4" fmla="*/ 109989 h 180130"/>
                  <a:gd name="connsiteX5" fmla="*/ 69596 w 109170"/>
                  <a:gd name="connsiteY5" fmla="*/ 94159 h 180130"/>
                  <a:gd name="connsiteX6" fmla="*/ 71233 w 109170"/>
                  <a:gd name="connsiteY6" fmla="*/ 94159 h 180130"/>
                  <a:gd name="connsiteX7" fmla="*/ 75054 w 109170"/>
                  <a:gd name="connsiteY7" fmla="*/ 94159 h 180130"/>
                  <a:gd name="connsiteX8" fmla="*/ 86517 w 109170"/>
                  <a:gd name="connsiteY8" fmla="*/ 42303 h 180130"/>
                  <a:gd name="connsiteX9" fmla="*/ 65775 w 109170"/>
                  <a:gd name="connsiteY9" fmla="*/ 12282 h 180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170" h="180130">
                    <a:moveTo>
                      <a:pt x="12282" y="171124"/>
                    </a:moveTo>
                    <a:cubicBezTo>
                      <a:pt x="27020" y="171124"/>
                      <a:pt x="39028" y="159115"/>
                      <a:pt x="39028" y="144378"/>
                    </a:cubicBezTo>
                    <a:cubicBezTo>
                      <a:pt x="39028" y="140011"/>
                      <a:pt x="37937" y="136190"/>
                      <a:pt x="36299" y="132369"/>
                    </a:cubicBezTo>
                    <a:cubicBezTo>
                      <a:pt x="41758" y="133461"/>
                      <a:pt x="47216" y="133461"/>
                      <a:pt x="53220" y="130731"/>
                    </a:cubicBezTo>
                    <a:cubicBezTo>
                      <a:pt x="61954" y="126910"/>
                      <a:pt x="69050" y="119268"/>
                      <a:pt x="70688" y="109989"/>
                    </a:cubicBezTo>
                    <a:cubicBezTo>
                      <a:pt x="71779" y="104530"/>
                      <a:pt x="71233" y="99072"/>
                      <a:pt x="69596" y="94159"/>
                    </a:cubicBezTo>
                    <a:cubicBezTo>
                      <a:pt x="70142" y="94159"/>
                      <a:pt x="70688" y="94159"/>
                      <a:pt x="71233" y="94159"/>
                    </a:cubicBezTo>
                    <a:cubicBezTo>
                      <a:pt x="72325" y="94159"/>
                      <a:pt x="73963" y="94159"/>
                      <a:pt x="75054" y="94159"/>
                    </a:cubicBezTo>
                    <a:cubicBezTo>
                      <a:pt x="101255" y="91976"/>
                      <a:pt x="108897" y="57041"/>
                      <a:pt x="86517" y="42303"/>
                    </a:cubicBezTo>
                    <a:cubicBezTo>
                      <a:pt x="76146" y="35753"/>
                      <a:pt x="66321" y="25928"/>
                      <a:pt x="65775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19FE1B37-3E53-B869-5708-E790A85DB62C}"/>
                  </a:ext>
                </a:extLst>
              </p:cNvPr>
              <p:cNvSpPr/>
              <p:nvPr/>
            </p:nvSpPr>
            <p:spPr bwMode="gray">
              <a:xfrm>
                <a:off x="3858022" y="4374651"/>
                <a:ext cx="54585" cy="60044"/>
              </a:xfrm>
              <a:custGeom>
                <a:avLst/>
                <a:gdLst>
                  <a:gd name="connsiteX0" fmla="*/ 46670 w 54585"/>
                  <a:gd name="connsiteY0" fmla="*/ 47762 h 60043"/>
                  <a:gd name="connsiteX1" fmla="*/ 12282 w 54585"/>
                  <a:gd name="connsiteY1" fmla="*/ 12282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60043">
                    <a:moveTo>
                      <a:pt x="46670" y="47762"/>
                    </a:moveTo>
                    <a:cubicBezTo>
                      <a:pt x="46670" y="47762"/>
                      <a:pt x="21561" y="39028"/>
                      <a:pt x="12282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D888A33E-133C-2753-CAB4-BCA94C96F720}"/>
                  </a:ext>
                </a:extLst>
              </p:cNvPr>
              <p:cNvSpPr/>
              <p:nvPr/>
            </p:nvSpPr>
            <p:spPr bwMode="gray">
              <a:xfrm>
                <a:off x="3920249" y="4349542"/>
                <a:ext cx="92795" cy="65502"/>
              </a:xfrm>
              <a:custGeom>
                <a:avLst/>
                <a:gdLst>
                  <a:gd name="connsiteX0" fmla="*/ 81059 w 92794"/>
                  <a:gd name="connsiteY0" fmla="*/ 12282 h 65502"/>
                  <a:gd name="connsiteX1" fmla="*/ 12282 w 92794"/>
                  <a:gd name="connsiteY1" fmla="*/ 51583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794" h="65502">
                    <a:moveTo>
                      <a:pt x="81059" y="12282"/>
                    </a:moveTo>
                    <a:cubicBezTo>
                      <a:pt x="81059" y="12282"/>
                      <a:pt x="64137" y="68504"/>
                      <a:pt x="12282" y="5158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6E239A4D-5045-F9E7-C365-F2A245510A5C}"/>
                  </a:ext>
                </a:extLst>
              </p:cNvPr>
              <p:cNvSpPr/>
              <p:nvPr/>
            </p:nvSpPr>
            <p:spPr bwMode="gray">
              <a:xfrm>
                <a:off x="3906873" y="4439580"/>
                <a:ext cx="158297" cy="131004"/>
              </a:xfrm>
              <a:custGeom>
                <a:avLst/>
                <a:gdLst>
                  <a:gd name="connsiteX0" fmla="*/ 146291 w 158296"/>
                  <a:gd name="connsiteY0" fmla="*/ 12309 h 131004"/>
                  <a:gd name="connsiteX1" fmla="*/ 105898 w 158296"/>
                  <a:gd name="connsiteY1" fmla="*/ 45060 h 131004"/>
                  <a:gd name="connsiteX2" fmla="*/ 42033 w 158296"/>
                  <a:gd name="connsiteY2" fmla="*/ 45605 h 131004"/>
                  <a:gd name="connsiteX3" fmla="*/ 25658 w 158296"/>
                  <a:gd name="connsiteY3" fmla="*/ 61435 h 131004"/>
                  <a:gd name="connsiteX4" fmla="*/ 15832 w 158296"/>
                  <a:gd name="connsiteY4" fmla="*/ 119841 h 13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296" h="131004">
                    <a:moveTo>
                      <a:pt x="146291" y="12309"/>
                    </a:moveTo>
                    <a:cubicBezTo>
                      <a:pt x="146291" y="12309"/>
                      <a:pt x="114085" y="10125"/>
                      <a:pt x="105898" y="45060"/>
                    </a:cubicBezTo>
                    <a:cubicBezTo>
                      <a:pt x="105898" y="45060"/>
                      <a:pt x="72055" y="27047"/>
                      <a:pt x="42033" y="45605"/>
                    </a:cubicBezTo>
                    <a:cubicBezTo>
                      <a:pt x="35483" y="49426"/>
                      <a:pt x="30024" y="54885"/>
                      <a:pt x="25658" y="61435"/>
                    </a:cubicBezTo>
                    <a:cubicBezTo>
                      <a:pt x="17470" y="72898"/>
                      <a:pt x="6553" y="94732"/>
                      <a:pt x="15832" y="11984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E37FB84C-589A-D185-FB2E-421742F906A5}"/>
                  </a:ext>
                </a:extLst>
              </p:cNvPr>
              <p:cNvSpPr/>
              <p:nvPr/>
            </p:nvSpPr>
            <p:spPr bwMode="gray">
              <a:xfrm>
                <a:off x="3960613" y="4387751"/>
                <a:ext cx="87336" cy="98253"/>
              </a:xfrm>
              <a:custGeom>
                <a:avLst/>
                <a:gdLst>
                  <a:gd name="connsiteX0" fmla="*/ 77268 w 87336"/>
                  <a:gd name="connsiteY0" fmla="*/ 12282 h 98253"/>
                  <a:gd name="connsiteX1" fmla="*/ 12311 w 87336"/>
                  <a:gd name="connsiteY1" fmla="*/ 89792 h 9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336" h="98253">
                    <a:moveTo>
                      <a:pt x="77268" y="12282"/>
                    </a:moveTo>
                    <a:cubicBezTo>
                      <a:pt x="77268" y="12282"/>
                      <a:pt x="10674" y="24290"/>
                      <a:pt x="12311" y="8979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41AE2C80-0606-AE20-67BA-3F9EE3BF8BD2}"/>
                  </a:ext>
                </a:extLst>
              </p:cNvPr>
              <p:cNvSpPr/>
              <p:nvPr/>
            </p:nvSpPr>
            <p:spPr bwMode="gray">
              <a:xfrm>
                <a:off x="3818721" y="4509053"/>
                <a:ext cx="114629" cy="49127"/>
              </a:xfrm>
              <a:custGeom>
                <a:avLst/>
                <a:gdLst>
                  <a:gd name="connsiteX0" fmla="*/ 12282 w 114628"/>
                  <a:gd name="connsiteY0" fmla="*/ 42181 h 49126"/>
                  <a:gd name="connsiteX1" fmla="*/ 102347 w 114628"/>
                  <a:gd name="connsiteY1" fmla="*/ 17071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628" h="49126">
                    <a:moveTo>
                      <a:pt x="12282" y="42181"/>
                    </a:moveTo>
                    <a:cubicBezTo>
                      <a:pt x="12282" y="42181"/>
                      <a:pt x="47762" y="-2033"/>
                      <a:pt x="102347" y="1707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1C1080AF-B9CB-0AAB-55EE-6B245A14D358}"/>
                  </a:ext>
                </a:extLst>
              </p:cNvPr>
              <p:cNvSpPr/>
              <p:nvPr/>
            </p:nvSpPr>
            <p:spPr bwMode="gray">
              <a:xfrm>
                <a:off x="3949725" y="4512055"/>
                <a:ext cx="60044" cy="81878"/>
              </a:xfrm>
              <a:custGeom>
                <a:avLst/>
                <a:gdLst>
                  <a:gd name="connsiteX0" fmla="*/ 28657 w 60043"/>
                  <a:gd name="connsiteY0" fmla="*/ 70293 h 81877"/>
                  <a:gd name="connsiteX1" fmla="*/ 12282 w 60043"/>
                  <a:gd name="connsiteY1" fmla="*/ 37541 h 81877"/>
                  <a:gd name="connsiteX2" fmla="*/ 49399 w 60043"/>
                  <a:gd name="connsiteY2" fmla="*/ 15707 h 81877"/>
                  <a:gd name="connsiteX3" fmla="*/ 49945 w 60043"/>
                  <a:gd name="connsiteY3" fmla="*/ 16253 h 81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43" h="81877">
                    <a:moveTo>
                      <a:pt x="28657" y="70293"/>
                    </a:moveTo>
                    <a:cubicBezTo>
                      <a:pt x="28657" y="70293"/>
                      <a:pt x="12282" y="59376"/>
                      <a:pt x="12282" y="37541"/>
                    </a:cubicBezTo>
                    <a:cubicBezTo>
                      <a:pt x="12282" y="18437"/>
                      <a:pt x="33024" y="5882"/>
                      <a:pt x="49399" y="15707"/>
                    </a:cubicBezTo>
                    <a:cubicBezTo>
                      <a:pt x="49399" y="15707"/>
                      <a:pt x="49945" y="15707"/>
                      <a:pt x="49945" y="1625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6" name="Freihandform: Form 75">
                <a:extLst>
                  <a:ext uri="{FF2B5EF4-FFF2-40B4-BE49-F238E27FC236}">
                    <a16:creationId xmlns:a16="http://schemas.microsoft.com/office/drawing/2014/main" id="{C2FB8683-E6F7-F5A5-6C62-9BDFA6CF7261}"/>
                  </a:ext>
                </a:extLst>
              </p:cNvPr>
              <p:cNvSpPr/>
              <p:nvPr/>
            </p:nvSpPr>
            <p:spPr bwMode="gray">
              <a:xfrm>
                <a:off x="3885861" y="4437970"/>
                <a:ext cx="60044" cy="65502"/>
              </a:xfrm>
              <a:custGeom>
                <a:avLst/>
                <a:gdLst>
                  <a:gd name="connsiteX0" fmla="*/ 12282 w 60043"/>
                  <a:gd name="connsiteY0" fmla="*/ 12282 h 65502"/>
                  <a:gd name="connsiteX1" fmla="*/ 52675 w 60043"/>
                  <a:gd name="connsiteY1" fmla="*/ 55950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65502">
                    <a:moveTo>
                      <a:pt x="12282" y="12282"/>
                    </a:moveTo>
                    <a:cubicBezTo>
                      <a:pt x="12282" y="12282"/>
                      <a:pt x="49399" y="15557"/>
                      <a:pt x="52675" y="5595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7" name="Freihandform: Form 76">
                <a:extLst>
                  <a:ext uri="{FF2B5EF4-FFF2-40B4-BE49-F238E27FC236}">
                    <a16:creationId xmlns:a16="http://schemas.microsoft.com/office/drawing/2014/main" id="{1CF97E76-79F5-EDAA-0D43-CD8DCD7775E4}"/>
                  </a:ext>
                </a:extLst>
              </p:cNvPr>
              <p:cNvSpPr/>
              <p:nvPr/>
            </p:nvSpPr>
            <p:spPr bwMode="gray">
              <a:xfrm>
                <a:off x="3830184" y="4426507"/>
                <a:ext cx="49127" cy="43668"/>
              </a:xfrm>
              <a:custGeom>
                <a:avLst/>
                <a:gdLst>
                  <a:gd name="connsiteX0" fmla="*/ 39574 w 49126"/>
                  <a:gd name="connsiteY0" fmla="*/ 33570 h 43668"/>
                  <a:gd name="connsiteX1" fmla="*/ 12282 w 49126"/>
                  <a:gd name="connsiteY1" fmla="*/ 12282 h 4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3668">
                    <a:moveTo>
                      <a:pt x="39574" y="33570"/>
                    </a:moveTo>
                    <a:cubicBezTo>
                      <a:pt x="39574" y="33570"/>
                      <a:pt x="23199" y="25928"/>
                      <a:pt x="12282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8" name="Freihandform: Form 77">
                <a:extLst>
                  <a:ext uri="{FF2B5EF4-FFF2-40B4-BE49-F238E27FC236}">
                    <a16:creationId xmlns:a16="http://schemas.microsoft.com/office/drawing/2014/main" id="{38642C59-75AA-49F0-3E39-514376C33DBC}"/>
                  </a:ext>
                </a:extLst>
              </p:cNvPr>
              <p:cNvSpPr/>
              <p:nvPr/>
            </p:nvSpPr>
            <p:spPr bwMode="gray">
              <a:xfrm>
                <a:off x="3920795" y="4128472"/>
                <a:ext cx="21834" cy="87336"/>
              </a:xfrm>
              <a:custGeom>
                <a:avLst/>
                <a:gdLst>
                  <a:gd name="connsiteX0" fmla="*/ 12282 w 21834"/>
                  <a:gd name="connsiteY0" fmla="*/ 75600 h 87336"/>
                  <a:gd name="connsiteX1" fmla="*/ 12282 w 21834"/>
                  <a:gd name="connsiteY1" fmla="*/ 12282 h 8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34" h="87336">
                    <a:moveTo>
                      <a:pt x="12282" y="75600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9" name="Freihandform: Form 78">
                <a:extLst>
                  <a:ext uri="{FF2B5EF4-FFF2-40B4-BE49-F238E27FC236}">
                    <a16:creationId xmlns:a16="http://schemas.microsoft.com/office/drawing/2014/main" id="{F3DAAB27-AFE7-BB88-1872-843290F89877}"/>
                  </a:ext>
                </a:extLst>
              </p:cNvPr>
              <p:cNvSpPr/>
              <p:nvPr/>
            </p:nvSpPr>
            <p:spPr bwMode="gray">
              <a:xfrm>
                <a:off x="3811625" y="4143210"/>
                <a:ext cx="43668" cy="87336"/>
              </a:xfrm>
              <a:custGeom>
                <a:avLst/>
                <a:gdLst>
                  <a:gd name="connsiteX0" fmla="*/ 35753 w 43668"/>
                  <a:gd name="connsiteY0" fmla="*/ 75600 h 87336"/>
                  <a:gd name="connsiteX1" fmla="*/ 12282 w 43668"/>
                  <a:gd name="connsiteY1" fmla="*/ 12282 h 8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87336">
                    <a:moveTo>
                      <a:pt x="35753" y="75600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0" name="Freihandform: Form 79">
                <a:extLst>
                  <a:ext uri="{FF2B5EF4-FFF2-40B4-BE49-F238E27FC236}">
                    <a16:creationId xmlns:a16="http://schemas.microsoft.com/office/drawing/2014/main" id="{BD3859D9-CF8D-EEBC-C17F-681E8D63FB77}"/>
                  </a:ext>
                </a:extLst>
              </p:cNvPr>
              <p:cNvSpPr/>
              <p:nvPr/>
            </p:nvSpPr>
            <p:spPr bwMode="gray">
              <a:xfrm>
                <a:off x="3711734" y="4195066"/>
                <a:ext cx="65502" cy="70961"/>
              </a:xfrm>
              <a:custGeom>
                <a:avLst/>
                <a:gdLst>
                  <a:gd name="connsiteX0" fmla="*/ 54858 w 65502"/>
                  <a:gd name="connsiteY0" fmla="*/ 62500 h 70960"/>
                  <a:gd name="connsiteX1" fmla="*/ 12282 w 65502"/>
                  <a:gd name="connsiteY1" fmla="*/ 12282 h 7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02" h="70960">
                    <a:moveTo>
                      <a:pt x="54858" y="62500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1" name="Freihandform: Form 80">
                <a:extLst>
                  <a:ext uri="{FF2B5EF4-FFF2-40B4-BE49-F238E27FC236}">
                    <a16:creationId xmlns:a16="http://schemas.microsoft.com/office/drawing/2014/main" id="{6782D584-6514-C09B-F1C2-214ED7E63F0E}"/>
                  </a:ext>
                </a:extLst>
              </p:cNvPr>
              <p:cNvSpPr/>
              <p:nvPr/>
            </p:nvSpPr>
            <p:spPr bwMode="gray">
              <a:xfrm>
                <a:off x="3642957" y="4264389"/>
                <a:ext cx="81878" cy="54585"/>
              </a:xfrm>
              <a:custGeom>
                <a:avLst/>
                <a:gdLst>
                  <a:gd name="connsiteX0" fmla="*/ 72325 w 81877"/>
                  <a:gd name="connsiteY0" fmla="*/ 47216 h 54585"/>
                  <a:gd name="connsiteX1" fmla="*/ 12282 w 81877"/>
                  <a:gd name="connsiteY1" fmla="*/ 12282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877" h="54585">
                    <a:moveTo>
                      <a:pt x="72325" y="47216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2" name="Freihandform: Form 81">
                <a:extLst>
                  <a:ext uri="{FF2B5EF4-FFF2-40B4-BE49-F238E27FC236}">
                    <a16:creationId xmlns:a16="http://schemas.microsoft.com/office/drawing/2014/main" id="{FF7B0D1D-B8AE-3690-2E91-4F3717763982}"/>
                  </a:ext>
                </a:extLst>
              </p:cNvPr>
              <p:cNvSpPr/>
              <p:nvPr/>
            </p:nvSpPr>
            <p:spPr bwMode="gray">
              <a:xfrm>
                <a:off x="4148415" y="4282948"/>
                <a:ext cx="70961" cy="49127"/>
              </a:xfrm>
              <a:custGeom>
                <a:avLst/>
                <a:gdLst>
                  <a:gd name="connsiteX0" fmla="*/ 12282 w 70960"/>
                  <a:gd name="connsiteY0" fmla="*/ 41758 h 49126"/>
                  <a:gd name="connsiteX1" fmla="*/ 63592 w 70960"/>
                  <a:gd name="connsiteY1" fmla="*/ 12282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960" h="49126">
                    <a:moveTo>
                      <a:pt x="12282" y="41758"/>
                    </a:moveTo>
                    <a:lnTo>
                      <a:pt x="6359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3" name="Freihandform: Form 82">
                <a:extLst>
                  <a:ext uri="{FF2B5EF4-FFF2-40B4-BE49-F238E27FC236}">
                    <a16:creationId xmlns:a16="http://schemas.microsoft.com/office/drawing/2014/main" id="{02D29421-559A-731C-68DA-1704C980C7B7}"/>
                  </a:ext>
                </a:extLst>
              </p:cNvPr>
              <p:cNvSpPr/>
              <p:nvPr/>
            </p:nvSpPr>
            <p:spPr bwMode="gray">
              <a:xfrm>
                <a:off x="4092738" y="4202162"/>
                <a:ext cx="65502" cy="70961"/>
              </a:xfrm>
              <a:custGeom>
                <a:avLst/>
                <a:gdLst>
                  <a:gd name="connsiteX0" fmla="*/ 12282 w 65502"/>
                  <a:gd name="connsiteY0" fmla="*/ 61408 h 70960"/>
                  <a:gd name="connsiteX1" fmla="*/ 53220 w 65502"/>
                  <a:gd name="connsiteY1" fmla="*/ 12282 h 7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02" h="70960">
                    <a:moveTo>
                      <a:pt x="12282" y="61408"/>
                    </a:moveTo>
                    <a:lnTo>
                      <a:pt x="53220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84" name="Freihandform: Form 83">
                <a:extLst>
                  <a:ext uri="{FF2B5EF4-FFF2-40B4-BE49-F238E27FC236}">
                    <a16:creationId xmlns:a16="http://schemas.microsoft.com/office/drawing/2014/main" id="{3469B580-36F7-4602-4B35-38F7205131B3}"/>
                  </a:ext>
                </a:extLst>
              </p:cNvPr>
              <p:cNvSpPr/>
              <p:nvPr/>
            </p:nvSpPr>
            <p:spPr bwMode="gray">
              <a:xfrm>
                <a:off x="4007040" y="4148669"/>
                <a:ext cx="43668" cy="87336"/>
              </a:xfrm>
              <a:custGeom>
                <a:avLst/>
                <a:gdLst>
                  <a:gd name="connsiteX0" fmla="*/ 12282 w 43668"/>
                  <a:gd name="connsiteY0" fmla="*/ 75054 h 87336"/>
                  <a:gd name="connsiteX1" fmla="*/ 35207 w 43668"/>
                  <a:gd name="connsiteY1" fmla="*/ 12282 h 8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87336">
                    <a:moveTo>
                      <a:pt x="12282" y="75054"/>
                    </a:moveTo>
                    <a:lnTo>
                      <a:pt x="35207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E7140233-118C-4F65-DC2E-EAD7B98A333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5444030"/>
            <a:ext cx="504002" cy="504000"/>
            <a:chOff x="540000" y="5444030"/>
            <a:chExt cx="504002" cy="504000"/>
          </a:xfrm>
        </p:grpSpPr>
        <p:grpSp>
          <p:nvGrpSpPr>
            <p:cNvPr id="119" name="Gruppieren 47">
              <a:extLst>
                <a:ext uri="{FF2B5EF4-FFF2-40B4-BE49-F238E27FC236}">
                  <a16:creationId xmlns:a16="http://schemas.microsoft.com/office/drawing/2014/main" id="{A3484A92-3CA2-51CB-9B77-50421E20F3E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5444030"/>
              <a:ext cx="504002" cy="504000"/>
              <a:chOff x="4396880" y="2233365"/>
              <a:chExt cx="719172" cy="719170"/>
            </a:xfrm>
          </p:grpSpPr>
          <p:sp>
            <p:nvSpPr>
              <p:cNvPr id="120" name="Oval 7">
                <a:extLst>
                  <a:ext uri="{FF2B5EF4-FFF2-40B4-BE49-F238E27FC236}">
                    <a16:creationId xmlns:a16="http://schemas.microsoft.com/office/drawing/2014/main" id="{23DBCCAF-8DB5-CD42-1E03-EC027CE58B2F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96880" y="223336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21" name="Oval 7">
                <a:extLst>
                  <a:ext uri="{FF2B5EF4-FFF2-40B4-BE49-F238E27FC236}">
                    <a16:creationId xmlns:a16="http://schemas.microsoft.com/office/drawing/2014/main" id="{EF96067A-A2F4-0295-2BBF-5D40CC7A343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468102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ICON">
              <a:extLst>
                <a:ext uri="{FF2B5EF4-FFF2-40B4-BE49-F238E27FC236}">
                  <a16:creationId xmlns:a16="http://schemas.microsoft.com/office/drawing/2014/main" id="{BAE33B15-9B21-E85D-3E76-9A1048C41F3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85752" y="5570030"/>
              <a:ext cx="212497" cy="252000"/>
              <a:chOff x="9870576" y="3813735"/>
              <a:chExt cx="700899" cy="831194"/>
            </a:xfrm>
            <a:noFill/>
          </p:grpSpPr>
          <p:grpSp>
            <p:nvGrpSpPr>
              <p:cNvPr id="6" name="Grafik 4">
                <a:extLst>
                  <a:ext uri="{FF2B5EF4-FFF2-40B4-BE49-F238E27FC236}">
                    <a16:creationId xmlns:a16="http://schemas.microsoft.com/office/drawing/2014/main" id="{F3D9089F-5B62-D5B3-ED9A-DAD5D8A06778}"/>
                  </a:ext>
                </a:extLst>
              </p:cNvPr>
              <p:cNvGrpSpPr/>
              <p:nvPr/>
            </p:nvGrpSpPr>
            <p:grpSpPr bwMode="gray">
              <a:xfrm>
                <a:off x="10312682" y="3891762"/>
                <a:ext cx="258793" cy="242768"/>
                <a:chOff x="10312682" y="3891762"/>
                <a:chExt cx="258793" cy="242768"/>
              </a:xfrm>
              <a:noFill/>
            </p:grpSpPr>
            <p:sp>
              <p:nvSpPr>
                <p:cNvPr id="35" name="Freihandform: Form 34">
                  <a:extLst>
                    <a:ext uri="{FF2B5EF4-FFF2-40B4-BE49-F238E27FC236}">
                      <a16:creationId xmlns:a16="http://schemas.microsoft.com/office/drawing/2014/main" id="{B5D4550B-A511-396A-2CCE-2A3CA22CD38F}"/>
                    </a:ext>
                  </a:extLst>
                </p:cNvPr>
                <p:cNvSpPr/>
                <p:nvPr/>
              </p:nvSpPr>
              <p:spPr bwMode="gray">
                <a:xfrm>
                  <a:off x="10373636" y="3923063"/>
                  <a:ext cx="136436" cy="129846"/>
                </a:xfrm>
                <a:custGeom>
                  <a:avLst/>
                  <a:gdLst>
                    <a:gd name="connsiteX0" fmla="*/ 68144 w 136436"/>
                    <a:gd name="connsiteY0" fmla="*/ 0 h 129846"/>
                    <a:gd name="connsiteX1" fmla="*/ 83869 w 136436"/>
                    <a:gd name="connsiteY1" fmla="*/ 31600 h 129846"/>
                    <a:gd name="connsiteX2" fmla="*/ 101391 w 136436"/>
                    <a:gd name="connsiteY2" fmla="*/ 44630 h 129846"/>
                    <a:gd name="connsiteX3" fmla="*/ 136436 w 136436"/>
                    <a:gd name="connsiteY3" fmla="*/ 49872 h 129846"/>
                    <a:gd name="connsiteX4" fmla="*/ 136436 w 136436"/>
                    <a:gd name="connsiteY4" fmla="*/ 49872 h 129846"/>
                    <a:gd name="connsiteX5" fmla="*/ 111126 w 136436"/>
                    <a:gd name="connsiteY5" fmla="*/ 74433 h 129846"/>
                    <a:gd name="connsiteX6" fmla="*/ 104387 w 136436"/>
                    <a:gd name="connsiteY6" fmla="*/ 95101 h 129846"/>
                    <a:gd name="connsiteX7" fmla="*/ 110378 w 136436"/>
                    <a:gd name="connsiteY7" fmla="*/ 129846 h 129846"/>
                    <a:gd name="connsiteX8" fmla="*/ 79076 w 136436"/>
                    <a:gd name="connsiteY8" fmla="*/ 113372 h 129846"/>
                    <a:gd name="connsiteX9" fmla="*/ 57360 w 136436"/>
                    <a:gd name="connsiteY9" fmla="*/ 113372 h 129846"/>
                    <a:gd name="connsiteX10" fmla="*/ 26060 w 136436"/>
                    <a:gd name="connsiteY10" fmla="*/ 129846 h 129846"/>
                    <a:gd name="connsiteX11" fmla="*/ 32050 w 136436"/>
                    <a:gd name="connsiteY11" fmla="*/ 95101 h 129846"/>
                    <a:gd name="connsiteX12" fmla="*/ 25310 w 136436"/>
                    <a:gd name="connsiteY12" fmla="*/ 74433 h 129846"/>
                    <a:gd name="connsiteX13" fmla="*/ 0 w 136436"/>
                    <a:gd name="connsiteY13" fmla="*/ 49872 h 129846"/>
                    <a:gd name="connsiteX14" fmla="*/ 0 w 136436"/>
                    <a:gd name="connsiteY14" fmla="*/ 49872 h 129846"/>
                    <a:gd name="connsiteX15" fmla="*/ 35045 w 136436"/>
                    <a:gd name="connsiteY15" fmla="*/ 44630 h 129846"/>
                    <a:gd name="connsiteX16" fmla="*/ 52568 w 136436"/>
                    <a:gd name="connsiteY16" fmla="*/ 31600 h 129846"/>
                    <a:gd name="connsiteX17" fmla="*/ 67694 w 136436"/>
                    <a:gd name="connsiteY17" fmla="*/ 0 h 129846"/>
                    <a:gd name="connsiteX18" fmla="*/ 67694 w 136436"/>
                    <a:gd name="connsiteY18" fmla="*/ 0 h 129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6436" h="129846">
                      <a:moveTo>
                        <a:pt x="68144" y="0"/>
                      </a:moveTo>
                      <a:lnTo>
                        <a:pt x="83869" y="31600"/>
                      </a:lnTo>
                      <a:cubicBezTo>
                        <a:pt x="87313" y="38639"/>
                        <a:pt x="94053" y="43132"/>
                        <a:pt x="101391" y="44630"/>
                      </a:cubicBezTo>
                      <a:lnTo>
                        <a:pt x="136436" y="49872"/>
                      </a:lnTo>
                      <a:lnTo>
                        <a:pt x="136436" y="49872"/>
                      </a:lnTo>
                      <a:lnTo>
                        <a:pt x="111126" y="74433"/>
                      </a:lnTo>
                      <a:cubicBezTo>
                        <a:pt x="105435" y="79675"/>
                        <a:pt x="103038" y="87463"/>
                        <a:pt x="104387" y="95101"/>
                      </a:cubicBezTo>
                      <a:lnTo>
                        <a:pt x="110378" y="129846"/>
                      </a:lnTo>
                      <a:lnTo>
                        <a:pt x="79076" y="113372"/>
                      </a:lnTo>
                      <a:cubicBezTo>
                        <a:pt x="72337" y="109927"/>
                        <a:pt x="63950" y="109927"/>
                        <a:pt x="57360" y="113372"/>
                      </a:cubicBezTo>
                      <a:lnTo>
                        <a:pt x="26060" y="129846"/>
                      </a:lnTo>
                      <a:lnTo>
                        <a:pt x="32050" y="95101"/>
                      </a:lnTo>
                      <a:cubicBezTo>
                        <a:pt x="33398" y="87313"/>
                        <a:pt x="31001" y="79675"/>
                        <a:pt x="25310" y="74433"/>
                      </a:cubicBezTo>
                      <a:lnTo>
                        <a:pt x="0" y="49872"/>
                      </a:lnTo>
                      <a:lnTo>
                        <a:pt x="0" y="49872"/>
                      </a:lnTo>
                      <a:lnTo>
                        <a:pt x="35045" y="44630"/>
                      </a:lnTo>
                      <a:cubicBezTo>
                        <a:pt x="42833" y="43581"/>
                        <a:pt x="49423" y="38639"/>
                        <a:pt x="52568" y="31600"/>
                      </a:cubicBezTo>
                      <a:lnTo>
                        <a:pt x="67694" y="0"/>
                      </a:lnTo>
                      <a:lnTo>
                        <a:pt x="67694" y="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F537B535-F175-F7D0-B909-A9BA5C82FF19}"/>
                    </a:ext>
                  </a:extLst>
                </p:cNvPr>
                <p:cNvSpPr/>
                <p:nvPr/>
              </p:nvSpPr>
              <p:spPr bwMode="gray">
                <a:xfrm>
                  <a:off x="10312682" y="3891762"/>
                  <a:ext cx="258793" cy="242768"/>
                </a:xfrm>
                <a:custGeom>
                  <a:avLst/>
                  <a:gdLst>
                    <a:gd name="connsiteX0" fmla="*/ 45977 w 258793"/>
                    <a:gd name="connsiteY0" fmla="*/ 197690 h 242768"/>
                    <a:gd name="connsiteX1" fmla="*/ 0 w 258793"/>
                    <a:gd name="connsiteY1" fmla="*/ 242769 h 242768"/>
                    <a:gd name="connsiteX2" fmla="*/ 0 w 258793"/>
                    <a:gd name="connsiteY2" fmla="*/ 125503 h 242768"/>
                    <a:gd name="connsiteX3" fmla="*/ 0 w 258793"/>
                    <a:gd name="connsiteY3" fmla="*/ 47925 h 242768"/>
                    <a:gd name="connsiteX4" fmla="*/ 47775 w 258793"/>
                    <a:gd name="connsiteY4" fmla="*/ 0 h 242768"/>
                    <a:gd name="connsiteX5" fmla="*/ 211018 w 258793"/>
                    <a:gd name="connsiteY5" fmla="*/ 0 h 242768"/>
                    <a:gd name="connsiteX6" fmla="*/ 258793 w 258793"/>
                    <a:gd name="connsiteY6" fmla="*/ 47925 h 242768"/>
                    <a:gd name="connsiteX7" fmla="*/ 258793 w 258793"/>
                    <a:gd name="connsiteY7" fmla="*/ 149615 h 242768"/>
                    <a:gd name="connsiteX8" fmla="*/ 211018 w 258793"/>
                    <a:gd name="connsiteY8" fmla="*/ 197540 h 242768"/>
                    <a:gd name="connsiteX9" fmla="*/ 45977 w 258793"/>
                    <a:gd name="connsiteY9" fmla="*/ 197540 h 242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8793" h="242768">
                      <a:moveTo>
                        <a:pt x="45977" y="197690"/>
                      </a:moveTo>
                      <a:lnTo>
                        <a:pt x="0" y="242769"/>
                      </a:lnTo>
                      <a:lnTo>
                        <a:pt x="0" y="125503"/>
                      </a:lnTo>
                      <a:cubicBezTo>
                        <a:pt x="0" y="125503"/>
                        <a:pt x="0" y="47925"/>
                        <a:pt x="0" y="47925"/>
                      </a:cubicBezTo>
                      <a:cubicBezTo>
                        <a:pt x="0" y="21267"/>
                        <a:pt x="21566" y="0"/>
                        <a:pt x="47775" y="0"/>
                      </a:cubicBezTo>
                      <a:lnTo>
                        <a:pt x="211018" y="0"/>
                      </a:lnTo>
                      <a:cubicBezTo>
                        <a:pt x="237677" y="0"/>
                        <a:pt x="258793" y="21716"/>
                        <a:pt x="258793" y="47925"/>
                      </a:cubicBezTo>
                      <a:lnTo>
                        <a:pt x="258793" y="149615"/>
                      </a:lnTo>
                      <a:cubicBezTo>
                        <a:pt x="258793" y="176273"/>
                        <a:pt x="237227" y="197540"/>
                        <a:pt x="211018" y="197540"/>
                      </a:cubicBezTo>
                      <a:lnTo>
                        <a:pt x="45977" y="197540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7" name="Grafik 4">
                <a:extLst>
                  <a:ext uri="{FF2B5EF4-FFF2-40B4-BE49-F238E27FC236}">
                    <a16:creationId xmlns:a16="http://schemas.microsoft.com/office/drawing/2014/main" id="{2035B5D3-84CD-9D81-4692-0AACDBB67270}"/>
                  </a:ext>
                </a:extLst>
              </p:cNvPr>
              <p:cNvGrpSpPr/>
              <p:nvPr/>
            </p:nvGrpSpPr>
            <p:grpSpPr bwMode="gray">
              <a:xfrm>
                <a:off x="9951749" y="3813735"/>
                <a:ext cx="602953" cy="831194"/>
                <a:chOff x="9951749" y="3813735"/>
                <a:chExt cx="602953" cy="831194"/>
              </a:xfrm>
              <a:noFill/>
            </p:grpSpPr>
            <p:sp>
              <p:nvSpPr>
                <p:cNvPr id="27" name="Freihandform: Form 26">
                  <a:extLst>
                    <a:ext uri="{FF2B5EF4-FFF2-40B4-BE49-F238E27FC236}">
                      <a16:creationId xmlns:a16="http://schemas.microsoft.com/office/drawing/2014/main" id="{6040C541-3905-4C68-FE8A-993110BA713D}"/>
                    </a:ext>
                  </a:extLst>
                </p:cNvPr>
                <p:cNvSpPr/>
                <p:nvPr/>
              </p:nvSpPr>
              <p:spPr bwMode="gray">
                <a:xfrm>
                  <a:off x="9951749" y="4005733"/>
                  <a:ext cx="310462" cy="565212"/>
                </a:xfrm>
                <a:custGeom>
                  <a:avLst/>
                  <a:gdLst>
                    <a:gd name="connsiteX0" fmla="*/ 0 w 310462"/>
                    <a:gd name="connsiteY0" fmla="*/ 0 h 565212"/>
                    <a:gd name="connsiteX1" fmla="*/ 0 w 310462"/>
                    <a:gd name="connsiteY1" fmla="*/ 516689 h 565212"/>
                    <a:gd name="connsiteX2" fmla="*/ 39388 w 310462"/>
                    <a:gd name="connsiteY2" fmla="*/ 564763 h 565212"/>
                    <a:gd name="connsiteX3" fmla="*/ 45678 w 310462"/>
                    <a:gd name="connsiteY3" fmla="*/ 565213 h 565212"/>
                    <a:gd name="connsiteX4" fmla="*/ 310462 w 310462"/>
                    <a:gd name="connsiteY4" fmla="*/ 565213 h 565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62" h="565212">
                      <a:moveTo>
                        <a:pt x="0" y="0"/>
                      </a:moveTo>
                      <a:lnTo>
                        <a:pt x="0" y="516689"/>
                      </a:lnTo>
                      <a:cubicBezTo>
                        <a:pt x="0" y="540052"/>
                        <a:pt x="16325" y="561618"/>
                        <a:pt x="39388" y="564763"/>
                      </a:cubicBezTo>
                      <a:cubicBezTo>
                        <a:pt x="41485" y="565063"/>
                        <a:pt x="43582" y="565213"/>
                        <a:pt x="45678" y="565213"/>
                      </a:cubicBezTo>
                      <a:lnTo>
                        <a:pt x="310462" y="565213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28" name="Freihandform: Form 27">
                  <a:extLst>
                    <a:ext uri="{FF2B5EF4-FFF2-40B4-BE49-F238E27FC236}">
                      <a16:creationId xmlns:a16="http://schemas.microsoft.com/office/drawing/2014/main" id="{9283E271-8FF1-1060-C9E2-584F37721F65}"/>
                    </a:ext>
                  </a:extLst>
                </p:cNvPr>
                <p:cNvSpPr/>
                <p:nvPr/>
              </p:nvSpPr>
              <p:spPr bwMode="gray">
                <a:xfrm>
                  <a:off x="9951898" y="3813735"/>
                  <a:ext cx="409157" cy="45678"/>
                </a:xfrm>
                <a:custGeom>
                  <a:avLst/>
                  <a:gdLst>
                    <a:gd name="connsiteX0" fmla="*/ 409158 w 409157"/>
                    <a:gd name="connsiteY0" fmla="*/ 45678 h 45678"/>
                    <a:gd name="connsiteX1" fmla="*/ 363479 w 409157"/>
                    <a:gd name="connsiteY1" fmla="*/ 0 h 45678"/>
                    <a:gd name="connsiteX2" fmla="*/ 45678 w 409157"/>
                    <a:gd name="connsiteY2" fmla="*/ 0 h 45678"/>
                    <a:gd name="connsiteX3" fmla="*/ 0 w 409157"/>
                    <a:gd name="connsiteY3" fmla="*/ 45678 h 45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9157" h="45678">
                      <a:moveTo>
                        <a:pt x="409158" y="45678"/>
                      </a:moveTo>
                      <a:cubicBezTo>
                        <a:pt x="409158" y="20668"/>
                        <a:pt x="389089" y="0"/>
                        <a:pt x="363479" y="0"/>
                      </a:cubicBezTo>
                      <a:lnTo>
                        <a:pt x="45678" y="0"/>
                      </a:lnTo>
                      <a:cubicBezTo>
                        <a:pt x="20668" y="0"/>
                        <a:pt x="0" y="20068"/>
                        <a:pt x="0" y="45678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29" name="Freihandform: Form 28">
                  <a:extLst>
                    <a:ext uri="{FF2B5EF4-FFF2-40B4-BE49-F238E27FC236}">
                      <a16:creationId xmlns:a16="http://schemas.microsoft.com/office/drawing/2014/main" id="{7FF15B7C-1638-2710-27F6-54389D2F96AA}"/>
                    </a:ext>
                  </a:extLst>
                </p:cNvPr>
                <p:cNvSpPr/>
                <p:nvPr/>
              </p:nvSpPr>
              <p:spPr bwMode="gray">
                <a:xfrm>
                  <a:off x="10361056" y="4134531"/>
                  <a:ext cx="14976" cy="246213"/>
                </a:xfrm>
                <a:custGeom>
                  <a:avLst/>
                  <a:gdLst>
                    <a:gd name="connsiteX0" fmla="*/ 0 w 14976"/>
                    <a:gd name="connsiteY0" fmla="*/ 246213 h 246213"/>
                    <a:gd name="connsiteX1" fmla="*/ 0 w 14976"/>
                    <a:gd name="connsiteY1" fmla="*/ 0 h 246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76" h="246213">
                      <a:moveTo>
                        <a:pt x="0" y="246213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grpSp>
              <p:nvGrpSpPr>
                <p:cNvPr id="30" name="Grafik 4">
                  <a:extLst>
                    <a:ext uri="{FF2B5EF4-FFF2-40B4-BE49-F238E27FC236}">
                      <a16:creationId xmlns:a16="http://schemas.microsoft.com/office/drawing/2014/main" id="{D13A6EE8-41AD-CC9E-05C9-41B2F163CD6A}"/>
                    </a:ext>
                  </a:extLst>
                </p:cNvPr>
                <p:cNvGrpSpPr/>
                <p:nvPr/>
              </p:nvGrpSpPr>
              <p:grpSpPr bwMode="gray">
                <a:xfrm>
                  <a:off x="10113944" y="3852224"/>
                  <a:ext cx="440757" cy="792705"/>
                  <a:chOff x="10113944" y="3852224"/>
                  <a:chExt cx="440757" cy="792705"/>
                </a:xfrm>
                <a:noFill/>
              </p:grpSpPr>
              <p:sp>
                <p:nvSpPr>
                  <p:cNvPr id="31" name="Freihandform: Form 30">
                    <a:extLst>
                      <a:ext uri="{FF2B5EF4-FFF2-40B4-BE49-F238E27FC236}">
                        <a16:creationId xmlns:a16="http://schemas.microsoft.com/office/drawing/2014/main" id="{EC3D3EAB-BD51-C9C0-357B-76B2A4366CCE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0113944" y="3852224"/>
                    <a:ext cx="83868" cy="14976"/>
                  </a:xfrm>
                  <a:custGeom>
                    <a:avLst/>
                    <a:gdLst>
                      <a:gd name="connsiteX0" fmla="*/ 83868 w 83868"/>
                      <a:gd name="connsiteY0" fmla="*/ 0 h 14976"/>
                      <a:gd name="connsiteX1" fmla="*/ 0 w 83868"/>
                      <a:gd name="connsiteY1" fmla="*/ 0 h 14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3868" h="14976">
                        <a:moveTo>
                          <a:pt x="83868" y="0"/>
                        </a:moveTo>
                        <a:lnTo>
                          <a:pt x="0" y="0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grpSp>
                <p:nvGrpSpPr>
                  <p:cNvPr id="32" name="Grafik 4">
                    <a:extLst>
                      <a:ext uri="{FF2B5EF4-FFF2-40B4-BE49-F238E27FC236}">
                        <a16:creationId xmlns:a16="http://schemas.microsoft.com/office/drawing/2014/main" id="{E3D8709B-E563-6F25-695F-1694ECAA65EA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0160512" y="4196983"/>
                    <a:ext cx="394189" cy="447946"/>
                    <a:chOff x="10160512" y="4196983"/>
                    <a:chExt cx="394189" cy="447946"/>
                  </a:xfrm>
                  <a:noFill/>
                </p:grpSpPr>
                <p:sp>
                  <p:nvSpPr>
                    <p:cNvPr id="33" name="Freihandform: Form 32">
                      <a:extLst>
                        <a:ext uri="{FF2B5EF4-FFF2-40B4-BE49-F238E27FC236}">
                          <a16:creationId xmlns:a16="http://schemas.microsoft.com/office/drawing/2014/main" id="{A21661D8-04CA-BF9A-7372-621914C2E065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0361056" y="4196983"/>
                      <a:ext cx="193645" cy="447946"/>
                    </a:xfrm>
                    <a:custGeom>
                      <a:avLst/>
                      <a:gdLst>
                        <a:gd name="connsiteX0" fmla="*/ 0 w 193645"/>
                        <a:gd name="connsiteY0" fmla="*/ 0 h 447946"/>
                        <a:gd name="connsiteX1" fmla="*/ 18421 w 193645"/>
                        <a:gd name="connsiteY1" fmla="*/ 10334 h 447946"/>
                        <a:gd name="connsiteX2" fmla="*/ 171631 w 193645"/>
                        <a:gd name="connsiteY2" fmla="*/ 246513 h 447946"/>
                        <a:gd name="connsiteX3" fmla="*/ 193646 w 193645"/>
                        <a:gd name="connsiteY3" fmla="*/ 447947 h 4479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3645" h="447946">
                          <a:moveTo>
                            <a:pt x="0" y="0"/>
                          </a:moveTo>
                          <a:lnTo>
                            <a:pt x="18421" y="10334"/>
                          </a:lnTo>
                          <a:cubicBezTo>
                            <a:pt x="92555" y="51669"/>
                            <a:pt x="152610" y="163693"/>
                            <a:pt x="171631" y="246513"/>
                          </a:cubicBezTo>
                          <a:cubicBezTo>
                            <a:pt x="186307" y="311661"/>
                            <a:pt x="193646" y="353595"/>
                            <a:pt x="193646" y="447947"/>
                          </a:cubicBez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  <p:sp>
                  <p:nvSpPr>
                    <p:cNvPr id="34" name="Freihandform: Form 33">
                      <a:extLst>
                        <a:ext uri="{FF2B5EF4-FFF2-40B4-BE49-F238E27FC236}">
                          <a16:creationId xmlns:a16="http://schemas.microsoft.com/office/drawing/2014/main" id="{E72B95A9-2F9F-99DF-4D9F-95FE12236236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0160512" y="4286113"/>
                      <a:ext cx="227501" cy="358667"/>
                    </a:xfrm>
                    <a:custGeom>
                      <a:avLst/>
                      <a:gdLst>
                        <a:gd name="connsiteX0" fmla="*/ 200844 w 227501"/>
                        <a:gd name="connsiteY0" fmla="*/ 94332 h 358667"/>
                        <a:gd name="connsiteX1" fmla="*/ 200844 w 227501"/>
                        <a:gd name="connsiteY1" fmla="*/ 94332 h 358667"/>
                        <a:gd name="connsiteX2" fmla="*/ 161904 w 227501"/>
                        <a:gd name="connsiteY2" fmla="*/ 114401 h 358667"/>
                        <a:gd name="connsiteX3" fmla="*/ 65905 w 227501"/>
                        <a:gd name="connsiteY3" fmla="*/ 14508 h 358667"/>
                        <a:gd name="connsiteX4" fmla="*/ 14236 w 227501"/>
                        <a:gd name="connsiteY4" fmla="*/ 8367 h 358667"/>
                        <a:gd name="connsiteX5" fmla="*/ 13038 w 227501"/>
                        <a:gd name="connsiteY5" fmla="*/ 9565 h 358667"/>
                        <a:gd name="connsiteX6" fmla="*/ 13038 w 227501"/>
                        <a:gd name="connsiteY6" fmla="*/ 66776 h 358667"/>
                        <a:gd name="connsiteX7" fmla="*/ 59764 w 227501"/>
                        <a:gd name="connsiteY7" fmla="*/ 133870 h 358667"/>
                        <a:gd name="connsiteX8" fmla="*/ 90766 w 227501"/>
                        <a:gd name="connsiteY8" fmla="*/ 196023 h 358667"/>
                        <a:gd name="connsiteX9" fmla="*/ 192906 w 227501"/>
                        <a:gd name="connsiteY9" fmla="*/ 306249 h 358667"/>
                        <a:gd name="connsiteX10" fmla="*/ 227501 w 227501"/>
                        <a:gd name="connsiteY10" fmla="*/ 358667 h 358667"/>
                        <a:gd name="connsiteX11" fmla="*/ 227501 w 227501"/>
                        <a:gd name="connsiteY11" fmla="*/ 358667 h 358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27501" h="358667">
                          <a:moveTo>
                            <a:pt x="200844" y="94332"/>
                          </a:moveTo>
                          <a:lnTo>
                            <a:pt x="200844" y="94332"/>
                          </a:lnTo>
                          <a:cubicBezTo>
                            <a:pt x="200844" y="114401"/>
                            <a:pt x="178379" y="126082"/>
                            <a:pt x="161904" y="114401"/>
                          </a:cubicBezTo>
                          <a:cubicBezTo>
                            <a:pt x="113231" y="78457"/>
                            <a:pt x="85973" y="41316"/>
                            <a:pt x="65905" y="14508"/>
                          </a:cubicBezTo>
                          <a:cubicBezTo>
                            <a:pt x="53774" y="-1966"/>
                            <a:pt x="30111" y="-4962"/>
                            <a:pt x="14236" y="8367"/>
                          </a:cubicBezTo>
                          <a:cubicBezTo>
                            <a:pt x="14236" y="8367"/>
                            <a:pt x="13832" y="8772"/>
                            <a:pt x="13038" y="9565"/>
                          </a:cubicBezTo>
                          <a:cubicBezTo>
                            <a:pt x="-5233" y="26040"/>
                            <a:pt x="-3436" y="41915"/>
                            <a:pt x="13038" y="66776"/>
                          </a:cubicBezTo>
                          <a:cubicBezTo>
                            <a:pt x="28164" y="89390"/>
                            <a:pt x="47634" y="114251"/>
                            <a:pt x="59764" y="133870"/>
                          </a:cubicBezTo>
                          <a:cubicBezTo>
                            <a:pt x="71895" y="153340"/>
                            <a:pt x="81630" y="174157"/>
                            <a:pt x="90766" y="196023"/>
                          </a:cubicBezTo>
                          <a:cubicBezTo>
                            <a:pt x="118173" y="264315"/>
                            <a:pt x="161904" y="293520"/>
                            <a:pt x="192906" y="306249"/>
                          </a:cubicBezTo>
                          <a:cubicBezTo>
                            <a:pt x="214172" y="314786"/>
                            <a:pt x="227501" y="336053"/>
                            <a:pt x="227501" y="358667"/>
                          </a:cubicBezTo>
                          <a:lnTo>
                            <a:pt x="227501" y="358667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</p:grpSp>
            </p:grpSp>
          </p:grpSp>
          <p:grpSp>
            <p:nvGrpSpPr>
              <p:cNvPr id="8" name="Grafik 4">
                <a:extLst>
                  <a:ext uri="{FF2B5EF4-FFF2-40B4-BE49-F238E27FC236}">
                    <a16:creationId xmlns:a16="http://schemas.microsoft.com/office/drawing/2014/main" id="{CDE8A368-C516-1565-6301-D8F6C0019825}"/>
                  </a:ext>
                </a:extLst>
              </p:cNvPr>
              <p:cNvGrpSpPr/>
              <p:nvPr/>
            </p:nvGrpSpPr>
            <p:grpSpPr bwMode="gray">
              <a:xfrm>
                <a:off x="9870576" y="3883675"/>
                <a:ext cx="384595" cy="565961"/>
                <a:chOff x="9870576" y="3883675"/>
                <a:chExt cx="384595" cy="565961"/>
              </a:xfrm>
              <a:noFill/>
            </p:grpSpPr>
            <p:grpSp>
              <p:nvGrpSpPr>
                <p:cNvPr id="9" name="Grafik 4">
                  <a:extLst>
                    <a:ext uri="{FF2B5EF4-FFF2-40B4-BE49-F238E27FC236}">
                      <a16:creationId xmlns:a16="http://schemas.microsoft.com/office/drawing/2014/main" id="{17C49B31-5B14-6D1A-FF37-CB3EFF2631A4}"/>
                    </a:ext>
                  </a:extLst>
                </p:cNvPr>
                <p:cNvGrpSpPr/>
                <p:nvPr/>
              </p:nvGrpSpPr>
              <p:grpSpPr bwMode="gray">
                <a:xfrm>
                  <a:off x="10035018" y="3965596"/>
                  <a:ext cx="220154" cy="484039"/>
                  <a:chOff x="10035018" y="3965596"/>
                  <a:chExt cx="220154" cy="484039"/>
                </a:xfrm>
                <a:noFill/>
              </p:grpSpPr>
              <p:sp>
                <p:nvSpPr>
                  <p:cNvPr id="13" name="Freihandform: Form 12">
                    <a:extLst>
                      <a:ext uri="{FF2B5EF4-FFF2-40B4-BE49-F238E27FC236}">
                        <a16:creationId xmlns:a16="http://schemas.microsoft.com/office/drawing/2014/main" id="{BDEF375E-06BF-7BE2-FD39-C566E5DF24D9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0107654" y="4165832"/>
                    <a:ext cx="14976" cy="254150"/>
                  </a:xfrm>
                  <a:custGeom>
                    <a:avLst/>
                    <a:gdLst>
                      <a:gd name="connsiteX0" fmla="*/ 0 w 14976"/>
                      <a:gd name="connsiteY0" fmla="*/ 0 h 254150"/>
                      <a:gd name="connsiteX1" fmla="*/ 0 w 14976"/>
                      <a:gd name="connsiteY1" fmla="*/ 254151 h 254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4976" h="254150">
                        <a:moveTo>
                          <a:pt x="0" y="0"/>
                        </a:moveTo>
                        <a:lnTo>
                          <a:pt x="0" y="254151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grpSp>
                <p:nvGrpSpPr>
                  <p:cNvPr id="14" name="Grafik 4">
                    <a:extLst>
                      <a:ext uri="{FF2B5EF4-FFF2-40B4-BE49-F238E27FC236}">
                        <a16:creationId xmlns:a16="http://schemas.microsoft.com/office/drawing/2014/main" id="{40236A07-59AD-72E8-2D97-F1605D1277A2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0035018" y="3965596"/>
                    <a:ext cx="220154" cy="484039"/>
                    <a:chOff x="10035018" y="3965596"/>
                    <a:chExt cx="220154" cy="484039"/>
                  </a:xfrm>
                  <a:noFill/>
                </p:grpSpPr>
                <p:sp>
                  <p:nvSpPr>
                    <p:cNvPr id="15" name="Freihandform: Form 14">
                      <a:extLst>
                        <a:ext uri="{FF2B5EF4-FFF2-40B4-BE49-F238E27FC236}">
                          <a16:creationId xmlns:a16="http://schemas.microsoft.com/office/drawing/2014/main" id="{7C3F1486-6A4A-8A9F-6ECC-36314E75A940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10160371" y="4380744"/>
                      <a:ext cx="14976" cy="39837"/>
                    </a:xfrm>
                    <a:custGeom>
                      <a:avLst/>
                      <a:gdLst>
                        <a:gd name="connsiteX0" fmla="*/ 0 w 14976"/>
                        <a:gd name="connsiteY0" fmla="*/ 39838 h 39837"/>
                        <a:gd name="connsiteX1" fmla="*/ 0 w 14976"/>
                        <a:gd name="connsiteY1" fmla="*/ 0 h 398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4976" h="39837">
                          <a:moveTo>
                            <a:pt x="0" y="39838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grpFill/>
                    <a:ln w="12700" cap="rnd">
                      <a:solidFill>
                        <a:schemeClr val="bg1"/>
                      </a:solidFill>
                      <a:prstDash val="solid"/>
                      <a:round/>
                    </a:ln>
                  </p:spPr>
                  <p:txBody>
                    <a:bodyPr lIns="0" tIns="0" rIns="0" bIns="0" rtlCol="0" anchor="ctr"/>
                    <a:lstStyle/>
                    <a:p>
                      <a:endParaRPr lang="de-DE" dirty="0"/>
                    </a:p>
                  </p:txBody>
                </p:sp>
                <p:grpSp>
                  <p:nvGrpSpPr>
                    <p:cNvPr id="16" name="Grafik 4">
                      <a:extLst>
                        <a:ext uri="{FF2B5EF4-FFF2-40B4-BE49-F238E27FC236}">
                          <a16:creationId xmlns:a16="http://schemas.microsoft.com/office/drawing/2014/main" id="{21DDFF63-6392-AE1A-8AEA-15B481D2A6B3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0035018" y="3965596"/>
                      <a:ext cx="220154" cy="484039"/>
                      <a:chOff x="10035018" y="3965596"/>
                      <a:chExt cx="220154" cy="484039"/>
                    </a:xfrm>
                    <a:noFill/>
                  </p:grpSpPr>
                  <p:sp>
                    <p:nvSpPr>
                      <p:cNvPr id="17" name="Freihandform: Form 16">
                        <a:extLst>
                          <a:ext uri="{FF2B5EF4-FFF2-40B4-BE49-F238E27FC236}">
                            <a16:creationId xmlns:a16="http://schemas.microsoft.com/office/drawing/2014/main" id="{F2E387B4-CB48-B05F-DE88-1E9182AB3E95}"/>
                          </a:ext>
                        </a:extLst>
                      </p:cNvPr>
                      <p:cNvSpPr/>
                      <p:nvPr/>
                    </p:nvSpPr>
                    <p:spPr bwMode="gray">
                      <a:xfrm>
                        <a:off x="10213088" y="4165832"/>
                        <a:ext cx="14976" cy="87163"/>
                      </a:xfrm>
                      <a:custGeom>
                        <a:avLst/>
                        <a:gdLst>
                          <a:gd name="connsiteX0" fmla="*/ 0 w 14976"/>
                          <a:gd name="connsiteY0" fmla="*/ 0 h 87163"/>
                          <a:gd name="connsiteX1" fmla="*/ 0 w 14976"/>
                          <a:gd name="connsiteY1" fmla="*/ 87163 h 871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4976" h="87163">
                            <a:moveTo>
                              <a:pt x="0" y="0"/>
                            </a:moveTo>
                            <a:lnTo>
                              <a:pt x="0" y="87163"/>
                            </a:lnTo>
                          </a:path>
                        </a:pathLst>
                      </a:custGeom>
                      <a:grpFill/>
                      <a:ln w="12700" cap="rnd">
                        <a:solidFill>
                          <a:schemeClr val="bg1"/>
                        </a:solidFill>
                        <a:prstDash val="solid"/>
                        <a:round/>
                      </a:ln>
                    </p:spPr>
                    <p:txBody>
                      <a:bodyPr lIns="0" tIns="0" rIns="0" bIns="0" rtlCol="0" anchor="ctr"/>
                      <a:lstStyle/>
                      <a:p>
                        <a:endParaRPr lang="de-DE" dirty="0"/>
                      </a:p>
                    </p:txBody>
                  </p:sp>
                  <p:grpSp>
                    <p:nvGrpSpPr>
                      <p:cNvPr id="18" name="Grafik 4">
                        <a:extLst>
                          <a:ext uri="{FF2B5EF4-FFF2-40B4-BE49-F238E27FC236}">
                            <a16:creationId xmlns:a16="http://schemas.microsoft.com/office/drawing/2014/main" id="{2B15F4DD-5A5B-0719-17E3-D1EBB2BE84F4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0035018" y="3965596"/>
                        <a:ext cx="220154" cy="484039"/>
                        <a:chOff x="10035018" y="3965596"/>
                        <a:chExt cx="220154" cy="484039"/>
                      </a:xfrm>
                      <a:noFill/>
                    </p:grpSpPr>
                    <p:sp>
                      <p:nvSpPr>
                        <p:cNvPr id="19" name="Freihandform: Form 18">
                          <a:extLst>
                            <a:ext uri="{FF2B5EF4-FFF2-40B4-BE49-F238E27FC236}">
                              <a16:creationId xmlns:a16="http://schemas.microsoft.com/office/drawing/2014/main" id="{D97C780E-5CB5-5C26-20ED-0CC69A40FA3F}"/>
                            </a:ext>
                          </a:extLst>
                        </p:cNvPr>
                        <p:cNvSpPr/>
                        <p:nvPr/>
                      </p:nvSpPr>
                      <p:spPr bwMode="gray">
                        <a:xfrm>
                          <a:off x="10110799" y="3965596"/>
                          <a:ext cx="98845" cy="99743"/>
                        </a:xfrm>
                        <a:custGeom>
                          <a:avLst/>
                          <a:gdLst>
                            <a:gd name="connsiteX0" fmla="*/ 98845 w 98845"/>
                            <a:gd name="connsiteY0" fmla="*/ 49872 h 99743"/>
                            <a:gd name="connsiteX1" fmla="*/ 49422 w 98845"/>
                            <a:gd name="connsiteY1" fmla="*/ 99743 h 99743"/>
                            <a:gd name="connsiteX2" fmla="*/ 0 w 98845"/>
                            <a:gd name="connsiteY2" fmla="*/ 49872 h 99743"/>
                            <a:gd name="connsiteX3" fmla="*/ 49422 w 98845"/>
                            <a:gd name="connsiteY3" fmla="*/ 0 h 99743"/>
                            <a:gd name="connsiteX4" fmla="*/ 98845 w 98845"/>
                            <a:gd name="connsiteY4" fmla="*/ 49872 h 99743"/>
                            <a:gd name="connsiteX5" fmla="*/ 98845 w 98845"/>
                            <a:gd name="connsiteY5" fmla="*/ 49872 h 997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98845" h="99743">
                              <a:moveTo>
                                <a:pt x="98845" y="49872"/>
                              </a:moveTo>
                              <a:cubicBezTo>
                                <a:pt x="98845" y="77428"/>
                                <a:pt x="76680" y="99743"/>
                                <a:pt x="49422" y="99743"/>
                              </a:cubicBezTo>
                              <a:cubicBezTo>
                                <a:pt x="22166" y="99743"/>
                                <a:pt x="0" y="77428"/>
                                <a:pt x="0" y="49872"/>
                              </a:cubicBezTo>
                              <a:cubicBezTo>
                                <a:pt x="0" y="22315"/>
                                <a:pt x="22016" y="0"/>
                                <a:pt x="49422" y="0"/>
                              </a:cubicBezTo>
                              <a:cubicBezTo>
                                <a:pt x="76680" y="0"/>
                                <a:pt x="98845" y="22315"/>
                                <a:pt x="98845" y="49872"/>
                              </a:cubicBezTo>
                              <a:lnTo>
                                <a:pt x="98845" y="49872"/>
                              </a:lnTo>
                              <a:close/>
                            </a:path>
                          </a:pathLst>
                        </a:custGeom>
                        <a:grpFill/>
                        <a:ln w="12700" cap="rnd">
                          <a:solidFill>
                            <a:schemeClr val="bg1"/>
                          </a:solidFill>
                          <a:prstDash val="solid"/>
                          <a:round/>
                        </a:ln>
                      </p:spPr>
                      <p:txBody>
                        <a:bodyPr lIns="0" tIns="0" rIns="0" bIns="0" rtlCol="0" anchor="ctr"/>
                        <a:lstStyle/>
                        <a:p>
                          <a:endParaRPr lang="de-DE" dirty="0"/>
                        </a:p>
                      </p:txBody>
                    </p:sp>
                    <p:grpSp>
                      <p:nvGrpSpPr>
                        <p:cNvPr id="20" name="Grafik 4">
                          <a:extLst>
                            <a:ext uri="{FF2B5EF4-FFF2-40B4-BE49-F238E27FC236}">
                              <a16:creationId xmlns:a16="http://schemas.microsoft.com/office/drawing/2014/main" id="{E1AF00B4-D1BD-D3AC-1D8D-A91EF9130909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10035018" y="3985964"/>
                          <a:ext cx="220154" cy="463671"/>
                          <a:chOff x="10035018" y="3985964"/>
                          <a:chExt cx="220154" cy="463671"/>
                        </a:xfrm>
                        <a:noFill/>
                      </p:grpSpPr>
                      <p:sp>
                        <p:nvSpPr>
                          <p:cNvPr id="21" name="Freihandform: Form 20">
                            <a:extLst>
                              <a:ext uri="{FF2B5EF4-FFF2-40B4-BE49-F238E27FC236}">
                                <a16:creationId xmlns:a16="http://schemas.microsoft.com/office/drawing/2014/main" id="{F63FC69D-2B82-BA5F-433C-7FC7E2575EF2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10035018" y="3985964"/>
                            <a:ext cx="220154" cy="255349"/>
                          </a:xfrm>
                          <a:custGeom>
                            <a:avLst/>
                            <a:gdLst>
                              <a:gd name="connsiteX0" fmla="*/ 220154 w 220154"/>
                              <a:gd name="connsiteY0" fmla="*/ 255349 h 255349"/>
                              <a:gd name="connsiteX1" fmla="*/ 220154 w 220154"/>
                              <a:gd name="connsiteY1" fmla="*/ 141827 h 255349"/>
                              <a:gd name="connsiteX2" fmla="*/ 187806 w 220154"/>
                              <a:gd name="connsiteY2" fmla="*/ 109478 h 255349"/>
                              <a:gd name="connsiteX3" fmla="*/ 0 w 220154"/>
                              <a:gd name="connsiteY3" fmla="*/ 109478 h 255349"/>
                              <a:gd name="connsiteX4" fmla="*/ 450 w 220154"/>
                              <a:gd name="connsiteY4" fmla="*/ 0 h 25534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0154" h="255349">
                                <a:moveTo>
                                  <a:pt x="220154" y="255349"/>
                                </a:moveTo>
                                <a:lnTo>
                                  <a:pt x="220154" y="141827"/>
                                </a:lnTo>
                                <a:cubicBezTo>
                                  <a:pt x="220154" y="124005"/>
                                  <a:pt x="205628" y="109478"/>
                                  <a:pt x="187806" y="109478"/>
                                </a:cubicBezTo>
                                <a:lnTo>
                                  <a:pt x="0" y="109478"/>
                                </a:lnTo>
                                <a:lnTo>
                                  <a:pt x="450" y="0"/>
                                </a:lnTo>
                              </a:path>
                            </a:pathLst>
                          </a:custGeom>
                          <a:grpFill/>
                          <a:ln w="12700" cap="rnd">
                            <a:solidFill>
                              <a:schemeClr val="bg1"/>
                            </a:solidFill>
                            <a:prstDash val="solid"/>
                            <a:round/>
                          </a:ln>
                        </p:spPr>
                        <p:txBody>
                          <a:bodyPr lIns="0" tIns="0" rIns="0" bIns="0" rtlCol="0" anchor="ctr"/>
                          <a:lstStyle/>
                          <a:p>
                            <a:endParaRPr lang="de-DE" dirty="0"/>
                          </a:p>
                        </p:txBody>
                      </p:sp>
                      <p:grpSp>
                        <p:nvGrpSpPr>
                          <p:cNvPr id="22" name="Grafik 4">
                            <a:extLst>
                              <a:ext uri="{FF2B5EF4-FFF2-40B4-BE49-F238E27FC236}">
                                <a16:creationId xmlns:a16="http://schemas.microsoft.com/office/drawing/2014/main" id="{FEFDA82E-6698-881B-3EF9-2C6F7C369A40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10087435" y="4252695"/>
                            <a:ext cx="145571" cy="196940"/>
                            <a:chOff x="10087435" y="4252695"/>
                            <a:chExt cx="145571" cy="196940"/>
                          </a:xfrm>
                          <a:noFill/>
                        </p:grpSpPr>
                        <p:sp>
                          <p:nvSpPr>
                            <p:cNvPr id="23" name="Freihandform: Form 22">
                              <a:extLst>
                                <a:ext uri="{FF2B5EF4-FFF2-40B4-BE49-F238E27FC236}">
                                  <a16:creationId xmlns:a16="http://schemas.microsoft.com/office/drawing/2014/main" id="{AE689F27-50E4-D115-C47B-CCA7CDDE528C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10107804" y="4252695"/>
                              <a:ext cx="105134" cy="14976"/>
                            </a:xfrm>
                            <a:custGeom>
                              <a:avLst/>
                              <a:gdLst>
                                <a:gd name="connsiteX0" fmla="*/ 0 w 105134"/>
                                <a:gd name="connsiteY0" fmla="*/ 0 h 14976"/>
                                <a:gd name="connsiteX1" fmla="*/ 105135 w 105134"/>
                                <a:gd name="connsiteY1" fmla="*/ 0 h 1497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05134" h="14976">
                                  <a:moveTo>
                                    <a:pt x="0" y="0"/>
                                  </a:moveTo>
                                  <a:lnTo>
                                    <a:pt x="105135" y="0"/>
                                  </a:lnTo>
                                </a:path>
                              </a:pathLst>
                            </a:custGeom>
                            <a:grpFill/>
                            <a:ln w="12700" cap="rnd">
                              <a:solidFill>
                                <a:schemeClr val="bg1"/>
                              </a:solidFill>
                              <a:prstDash val="solid"/>
                              <a:round/>
                            </a:ln>
                          </p:spPr>
                          <p:txBody>
                            <a:bodyPr lIns="0" tIns="0" rIns="0" bIns="0" rtlCol="0" anchor="ctr"/>
                            <a:lstStyle/>
                            <a:p>
                              <a:endParaRPr lang="de-DE" dirty="0"/>
                            </a:p>
                          </p:txBody>
                        </p:sp>
                        <p:grpSp>
                          <p:nvGrpSpPr>
                            <p:cNvPr id="24" name="Grafik 4">
                              <a:extLst>
                                <a:ext uri="{FF2B5EF4-FFF2-40B4-BE49-F238E27FC236}">
                                  <a16:creationId xmlns:a16="http://schemas.microsoft.com/office/drawing/2014/main" id="{2A9E31E1-26EB-4D7A-79D2-CE92A39629B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10087435" y="4419683"/>
                              <a:ext cx="145571" cy="29952"/>
                              <a:chOff x="10087435" y="4419683"/>
                              <a:chExt cx="145571" cy="29952"/>
                            </a:xfrm>
                            <a:noFill/>
                          </p:grpSpPr>
                          <p:sp>
                            <p:nvSpPr>
                              <p:cNvPr id="25" name="Freihandform: Form 24">
                                <a:extLst>
                                  <a:ext uri="{FF2B5EF4-FFF2-40B4-BE49-F238E27FC236}">
                                    <a16:creationId xmlns:a16="http://schemas.microsoft.com/office/drawing/2014/main" id="{5E8BD912-87EB-AB32-F53E-579FE83EF64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10087435" y="4419683"/>
                                <a:ext cx="73385" cy="29952"/>
                              </a:xfrm>
                              <a:custGeom>
                                <a:avLst/>
                                <a:gdLst>
                                  <a:gd name="connsiteX0" fmla="*/ 73235 w 73385"/>
                                  <a:gd name="connsiteY0" fmla="*/ 29953 h 29952"/>
                                  <a:gd name="connsiteX1" fmla="*/ 0 w 73385"/>
                                  <a:gd name="connsiteY1" fmla="*/ 29953 h 29952"/>
                                  <a:gd name="connsiteX2" fmla="*/ 30403 w 73385"/>
                                  <a:gd name="connsiteY2" fmla="*/ 0 h 29952"/>
                                  <a:gd name="connsiteX3" fmla="*/ 73385 w 73385"/>
                                  <a:gd name="connsiteY3" fmla="*/ 0 h 29952"/>
                                  <a:gd name="connsiteX4" fmla="*/ 73385 w 73385"/>
                                  <a:gd name="connsiteY4" fmla="*/ 29953 h 29952"/>
                                  <a:gd name="connsiteX5" fmla="*/ 73385 w 73385"/>
                                  <a:gd name="connsiteY5" fmla="*/ 29953 h 2995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73385" h="29952">
                                    <a:moveTo>
                                      <a:pt x="73235" y="29953"/>
                                    </a:moveTo>
                                    <a:lnTo>
                                      <a:pt x="0" y="29953"/>
                                    </a:lnTo>
                                    <a:cubicBezTo>
                                      <a:pt x="0" y="13329"/>
                                      <a:pt x="13629" y="0"/>
                                      <a:pt x="30403" y="0"/>
                                    </a:cubicBezTo>
                                    <a:lnTo>
                                      <a:pt x="73385" y="0"/>
                                    </a:lnTo>
                                    <a:lnTo>
                                      <a:pt x="73385" y="29953"/>
                                    </a:lnTo>
                                    <a:lnTo>
                                      <a:pt x="73385" y="29953"/>
                                    </a:lnTo>
                                    <a:close/>
                                  </a:path>
                                </a:pathLst>
                              </a:custGeom>
                              <a:grpFill/>
                              <a:ln w="12700" cap="rnd">
                                <a:solidFill>
                                  <a:schemeClr val="bg1"/>
                                </a:solidFill>
                                <a:prstDash val="solid"/>
                                <a:round/>
                              </a:ln>
                            </p:spPr>
                            <p:txBody>
                              <a:bodyPr lIns="0" tIns="0" rIns="0" bIns="0" rtlCol="0" anchor="ctr"/>
                              <a:lstStyle/>
                              <a:p>
                                <a:endParaRPr lang="de-DE" dirty="0"/>
                              </a:p>
                            </p:txBody>
                          </p:sp>
                          <p:sp>
                            <p:nvSpPr>
                              <p:cNvPr id="26" name="Freihandform: Form 25">
                                <a:extLst>
                                  <a:ext uri="{FF2B5EF4-FFF2-40B4-BE49-F238E27FC236}">
                                    <a16:creationId xmlns:a16="http://schemas.microsoft.com/office/drawing/2014/main" id="{7702C720-DCB7-D55E-89A9-D14836EAA38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10160521" y="4419683"/>
                                <a:ext cx="72486" cy="29952"/>
                              </a:xfrm>
                              <a:custGeom>
                                <a:avLst/>
                                <a:gdLst>
                                  <a:gd name="connsiteX0" fmla="*/ 0 w 72486"/>
                                  <a:gd name="connsiteY0" fmla="*/ 29953 h 29952"/>
                                  <a:gd name="connsiteX1" fmla="*/ 72487 w 72486"/>
                                  <a:gd name="connsiteY1" fmla="*/ 29953 h 29952"/>
                                  <a:gd name="connsiteX2" fmla="*/ 42534 w 72486"/>
                                  <a:gd name="connsiteY2" fmla="*/ 0 h 29952"/>
                                  <a:gd name="connsiteX3" fmla="*/ 150 w 72486"/>
                                  <a:gd name="connsiteY3" fmla="*/ 0 h 29952"/>
                                  <a:gd name="connsiteX4" fmla="*/ 150 w 72486"/>
                                  <a:gd name="connsiteY4" fmla="*/ 29953 h 29952"/>
                                  <a:gd name="connsiteX5" fmla="*/ 150 w 72486"/>
                                  <a:gd name="connsiteY5" fmla="*/ 29953 h 29952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72486" h="29952">
                                    <a:moveTo>
                                      <a:pt x="0" y="29953"/>
                                    </a:moveTo>
                                    <a:lnTo>
                                      <a:pt x="72487" y="29953"/>
                                    </a:lnTo>
                                    <a:cubicBezTo>
                                      <a:pt x="72487" y="13329"/>
                                      <a:pt x="59007" y="0"/>
                                      <a:pt x="42534" y="0"/>
                                    </a:cubicBezTo>
                                    <a:lnTo>
                                      <a:pt x="150" y="0"/>
                                    </a:lnTo>
                                    <a:lnTo>
                                      <a:pt x="150" y="29953"/>
                                    </a:lnTo>
                                    <a:lnTo>
                                      <a:pt x="150" y="29953"/>
                                    </a:lnTo>
                                    <a:close/>
                                  </a:path>
                                </a:pathLst>
                              </a:custGeom>
                              <a:grpFill/>
                              <a:ln w="12700" cap="rnd">
                                <a:solidFill>
                                  <a:schemeClr val="bg1"/>
                                </a:solidFill>
                                <a:prstDash val="solid"/>
                                <a:round/>
                              </a:ln>
                            </p:spPr>
                            <p:txBody>
                              <a:bodyPr lIns="0" tIns="0" rIns="0" bIns="0" rtlCol="0" anchor="ctr"/>
                              <a:lstStyle/>
                              <a:p>
                                <a:endParaRPr lang="de-DE" dirty="0"/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</p:grpSp>
            </p:grpSp>
            <p:grpSp>
              <p:nvGrpSpPr>
                <p:cNvPr id="10" name="Grafik 4">
                  <a:extLst>
                    <a:ext uri="{FF2B5EF4-FFF2-40B4-BE49-F238E27FC236}">
                      <a16:creationId xmlns:a16="http://schemas.microsoft.com/office/drawing/2014/main" id="{F8D1CBC9-431B-A9F7-472D-6D5A79DEF73E}"/>
                    </a:ext>
                  </a:extLst>
                </p:cNvPr>
                <p:cNvGrpSpPr/>
                <p:nvPr/>
              </p:nvGrpSpPr>
              <p:grpSpPr bwMode="gray">
                <a:xfrm>
                  <a:off x="9870576" y="3883675"/>
                  <a:ext cx="194244" cy="134039"/>
                  <a:chOff x="9870576" y="3883675"/>
                  <a:chExt cx="194244" cy="134039"/>
                </a:xfrm>
                <a:noFill/>
              </p:grpSpPr>
              <p:sp>
                <p:nvSpPr>
                  <p:cNvPr id="11" name="Freihandform: Form 10">
                    <a:extLst>
                      <a:ext uri="{FF2B5EF4-FFF2-40B4-BE49-F238E27FC236}">
                        <a16:creationId xmlns:a16="http://schemas.microsoft.com/office/drawing/2014/main" id="{8CCB671F-E748-4899-73D9-E6BE9700DD58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9997876" y="3977278"/>
                    <a:ext cx="37141" cy="40436"/>
                  </a:xfrm>
                  <a:custGeom>
                    <a:avLst/>
                    <a:gdLst>
                      <a:gd name="connsiteX0" fmla="*/ 0 w 37141"/>
                      <a:gd name="connsiteY0" fmla="*/ 4343 h 40436"/>
                      <a:gd name="connsiteX1" fmla="*/ 0 w 37141"/>
                      <a:gd name="connsiteY1" fmla="*/ 40436 h 40436"/>
                      <a:gd name="connsiteX2" fmla="*/ 37141 w 37141"/>
                      <a:gd name="connsiteY2" fmla="*/ 40436 h 40436"/>
                      <a:gd name="connsiteX3" fmla="*/ 37141 w 37141"/>
                      <a:gd name="connsiteY3" fmla="*/ 0 h 40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41" h="40436">
                        <a:moveTo>
                          <a:pt x="0" y="4343"/>
                        </a:moveTo>
                        <a:lnTo>
                          <a:pt x="0" y="40436"/>
                        </a:lnTo>
                        <a:lnTo>
                          <a:pt x="37141" y="40436"/>
                        </a:lnTo>
                        <a:lnTo>
                          <a:pt x="37141" y="0"/>
                        </a:lnTo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  <p:sp>
                <p:nvSpPr>
                  <p:cNvPr id="12" name="Freihandform: Form 11">
                    <a:extLst>
                      <a:ext uri="{FF2B5EF4-FFF2-40B4-BE49-F238E27FC236}">
                        <a16:creationId xmlns:a16="http://schemas.microsoft.com/office/drawing/2014/main" id="{70498C25-49E2-D88F-3E0A-8D1FF0016571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9870576" y="3883675"/>
                    <a:ext cx="194244" cy="103337"/>
                  </a:xfrm>
                  <a:custGeom>
                    <a:avLst/>
                    <a:gdLst>
                      <a:gd name="connsiteX0" fmla="*/ 194245 w 194244"/>
                      <a:gd name="connsiteY0" fmla="*/ 79825 h 103337"/>
                      <a:gd name="connsiteX1" fmla="*/ 0 w 194244"/>
                      <a:gd name="connsiteY1" fmla="*/ 103338 h 103337"/>
                      <a:gd name="connsiteX2" fmla="*/ 0 w 194244"/>
                      <a:gd name="connsiteY2" fmla="*/ 0 h 103337"/>
                      <a:gd name="connsiteX3" fmla="*/ 194245 w 194244"/>
                      <a:gd name="connsiteY3" fmla="*/ 21716 h 103337"/>
                      <a:gd name="connsiteX4" fmla="*/ 194245 w 194244"/>
                      <a:gd name="connsiteY4" fmla="*/ 79825 h 10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4244" h="103337">
                        <a:moveTo>
                          <a:pt x="194245" y="79825"/>
                        </a:moveTo>
                        <a:lnTo>
                          <a:pt x="0" y="103338"/>
                        </a:lnTo>
                        <a:lnTo>
                          <a:pt x="0" y="0"/>
                        </a:lnTo>
                        <a:lnTo>
                          <a:pt x="194245" y="21716"/>
                        </a:lnTo>
                        <a:lnTo>
                          <a:pt x="194245" y="79825"/>
                        </a:lnTo>
                        <a:close/>
                      </a:path>
                    </a:pathLst>
                  </a:custGeom>
                  <a:grpFill/>
                  <a:ln w="12700" cap="rnd">
                    <a:solidFill>
                      <a:schemeClr val="bg1"/>
                    </a:solidFill>
                    <a:prstDash val="solid"/>
                    <a:round/>
                  </a:ln>
                </p:spPr>
                <p:txBody>
                  <a:bodyPr lIns="0" tIns="0" rIns="0" bIns="0" rtlCol="0" anchor="ctr"/>
                  <a:lstStyle/>
                  <a:p>
                    <a:endParaRPr lang="de-DE" dirty="0"/>
                  </a:p>
                </p:txBody>
              </p:sp>
            </p:grpSp>
          </p:grpSp>
        </p:grpSp>
      </p:grpSp>
      <p:grpSp>
        <p:nvGrpSpPr>
          <p:cNvPr id="136" name="Gruppieren 135">
            <a:extLst>
              <a:ext uri="{FF2B5EF4-FFF2-40B4-BE49-F238E27FC236}">
                <a16:creationId xmlns:a16="http://schemas.microsoft.com/office/drawing/2014/main" id="{9A7924F1-79E5-7829-B505-A4E747B2A9F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3986418"/>
            <a:ext cx="504002" cy="504000"/>
            <a:chOff x="540000" y="3986418"/>
            <a:chExt cx="504002" cy="504000"/>
          </a:xfrm>
        </p:grpSpPr>
        <p:grpSp>
          <p:nvGrpSpPr>
            <p:cNvPr id="116" name="Gruppieren 30">
              <a:extLst>
                <a:ext uri="{FF2B5EF4-FFF2-40B4-BE49-F238E27FC236}">
                  <a16:creationId xmlns:a16="http://schemas.microsoft.com/office/drawing/2014/main" id="{1D590572-09F7-763B-57CD-CAA6C8E4D14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3986418"/>
              <a:ext cx="504002" cy="504000"/>
              <a:chOff x="4993053" y="4845232"/>
              <a:chExt cx="719172" cy="719170"/>
            </a:xfrm>
          </p:grpSpPr>
          <p:sp>
            <p:nvSpPr>
              <p:cNvPr id="117" name="Oval 5">
                <a:extLst>
                  <a:ext uri="{FF2B5EF4-FFF2-40B4-BE49-F238E27FC236}">
                    <a16:creationId xmlns:a16="http://schemas.microsoft.com/office/drawing/2014/main" id="{19FBB1BC-5477-B116-D392-A0B913AFC4E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18" name="Oval 5">
                <a:extLst>
                  <a:ext uri="{FF2B5EF4-FFF2-40B4-BE49-F238E27FC236}">
                    <a16:creationId xmlns:a16="http://schemas.microsoft.com/office/drawing/2014/main" id="{B1E8CC8F-D763-5970-8642-FC773ECE694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ICON">
              <a:extLst>
                <a:ext uri="{FF2B5EF4-FFF2-40B4-BE49-F238E27FC236}">
                  <a16:creationId xmlns:a16="http://schemas.microsoft.com/office/drawing/2014/main" id="{0C6A924B-7512-DB36-EEAC-8320700FCC7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66061" y="4112418"/>
              <a:ext cx="251881" cy="252000"/>
              <a:chOff x="2934384" y="5209830"/>
              <a:chExt cx="681925" cy="682243"/>
            </a:xfrm>
            <a:noFill/>
          </p:grpSpPr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664D69FD-00D6-EEA9-784B-464D0DE3365F}"/>
                  </a:ext>
                </a:extLst>
              </p:cNvPr>
              <p:cNvSpPr/>
              <p:nvPr/>
            </p:nvSpPr>
            <p:spPr bwMode="gray">
              <a:xfrm>
                <a:off x="2934384" y="5209830"/>
                <a:ext cx="614141" cy="614141"/>
              </a:xfrm>
              <a:custGeom>
                <a:avLst/>
                <a:gdLst>
                  <a:gd name="connsiteX0" fmla="*/ 782316 w 879648"/>
                  <a:gd name="connsiteY0" fmla="*/ 360009 h 879648"/>
                  <a:gd name="connsiteX1" fmla="*/ 521349 w 879648"/>
                  <a:gd name="connsiteY1" fmla="*/ 782316 h 879648"/>
                  <a:gd name="connsiteX2" fmla="*/ 99042 w 879648"/>
                  <a:gd name="connsiteY2" fmla="*/ 521349 h 879648"/>
                  <a:gd name="connsiteX3" fmla="*/ 360009 w 879648"/>
                  <a:gd name="connsiteY3" fmla="*/ 99042 h 879648"/>
                  <a:gd name="connsiteX4" fmla="*/ 782316 w 879648"/>
                  <a:gd name="connsiteY4" fmla="*/ 360009 h 87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9648" h="879648">
                    <a:moveTo>
                      <a:pt x="782316" y="360009"/>
                    </a:moveTo>
                    <a:cubicBezTo>
                      <a:pt x="826869" y="548690"/>
                      <a:pt x="710030" y="737763"/>
                      <a:pt x="521349" y="782316"/>
                    </a:cubicBezTo>
                    <a:cubicBezTo>
                      <a:pt x="332668" y="826869"/>
                      <a:pt x="143595" y="710030"/>
                      <a:pt x="99042" y="521349"/>
                    </a:cubicBezTo>
                    <a:cubicBezTo>
                      <a:pt x="54489" y="332668"/>
                      <a:pt x="171328" y="143595"/>
                      <a:pt x="360009" y="99042"/>
                    </a:cubicBezTo>
                    <a:cubicBezTo>
                      <a:pt x="548689" y="54489"/>
                      <a:pt x="737763" y="171328"/>
                      <a:pt x="782316" y="36000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8D90C439-9AD7-3DCA-F529-52020D351DAE}"/>
                  </a:ext>
                </a:extLst>
              </p:cNvPr>
              <p:cNvSpPr/>
              <p:nvPr/>
            </p:nvSpPr>
            <p:spPr bwMode="gray">
              <a:xfrm>
                <a:off x="3237588" y="5513921"/>
                <a:ext cx="301384" cy="301384"/>
              </a:xfrm>
              <a:custGeom>
                <a:avLst/>
                <a:gdLst>
                  <a:gd name="connsiteX0" fmla="*/ 15272 w 431679"/>
                  <a:gd name="connsiteY0" fmla="*/ 416815 h 431679"/>
                  <a:gd name="connsiteX1" fmla="*/ 416815 w 431679"/>
                  <a:gd name="connsiteY1" fmla="*/ 15272 h 43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1679" h="431679">
                    <a:moveTo>
                      <a:pt x="15272" y="416815"/>
                    </a:moveTo>
                    <a:cubicBezTo>
                      <a:pt x="237627" y="416815"/>
                      <a:pt x="416815" y="236813"/>
                      <a:pt x="416815" y="1527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74B1F4B6-D9FF-D2B7-939A-987D6FBBC429}"/>
                  </a:ext>
                </a:extLst>
              </p:cNvPr>
              <p:cNvSpPr/>
              <p:nvPr/>
            </p:nvSpPr>
            <p:spPr bwMode="gray">
              <a:xfrm>
                <a:off x="3411595" y="5687359"/>
                <a:ext cx="204714" cy="204714"/>
              </a:xfrm>
              <a:custGeom>
                <a:avLst/>
                <a:gdLst>
                  <a:gd name="connsiteX0" fmla="*/ 81245 w 293216"/>
                  <a:gd name="connsiteY0" fmla="*/ 15272 h 293216"/>
                  <a:gd name="connsiteX1" fmla="*/ 268578 w 293216"/>
                  <a:gd name="connsiteY1" fmla="*/ 202604 h 293216"/>
                  <a:gd name="connsiteX2" fmla="*/ 268578 w 293216"/>
                  <a:gd name="connsiteY2" fmla="*/ 268578 h 293216"/>
                  <a:gd name="connsiteX3" fmla="*/ 268578 w 293216"/>
                  <a:gd name="connsiteY3" fmla="*/ 268578 h 293216"/>
                  <a:gd name="connsiteX4" fmla="*/ 202604 w 293216"/>
                  <a:gd name="connsiteY4" fmla="*/ 268578 h 293216"/>
                  <a:gd name="connsiteX5" fmla="*/ 15272 w 293216"/>
                  <a:gd name="connsiteY5" fmla="*/ 81246 h 29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216" h="293216">
                    <a:moveTo>
                      <a:pt x="81245" y="15272"/>
                    </a:moveTo>
                    <a:lnTo>
                      <a:pt x="268578" y="202604"/>
                    </a:lnTo>
                    <a:cubicBezTo>
                      <a:pt x="286497" y="220523"/>
                      <a:pt x="286497" y="249845"/>
                      <a:pt x="268578" y="268578"/>
                    </a:cubicBezTo>
                    <a:lnTo>
                      <a:pt x="268578" y="268578"/>
                    </a:lnTo>
                    <a:cubicBezTo>
                      <a:pt x="250659" y="286497"/>
                      <a:pt x="221337" y="286497"/>
                      <a:pt x="202604" y="268578"/>
                    </a:cubicBezTo>
                    <a:lnTo>
                      <a:pt x="15272" y="8124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grpSp>
            <p:nvGrpSpPr>
              <p:cNvPr id="41" name="Gruppieren 40">
                <a:extLst>
                  <a:ext uri="{FF2B5EF4-FFF2-40B4-BE49-F238E27FC236}">
                    <a16:creationId xmlns:a16="http://schemas.microsoft.com/office/drawing/2014/main" id="{BC0C306F-7FEF-1AE7-1B51-AF5139F36AFA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3174733" y="5373475"/>
                <a:ext cx="133953" cy="288000"/>
                <a:chOff x="5301760" y="4082521"/>
                <a:chExt cx="90984" cy="195615"/>
              </a:xfrm>
              <a:grpFill/>
            </p:grpSpPr>
            <p:sp>
              <p:nvSpPr>
                <p:cNvPr id="42" name="Freihandform: Form 41">
                  <a:extLst>
                    <a:ext uri="{FF2B5EF4-FFF2-40B4-BE49-F238E27FC236}">
                      <a16:creationId xmlns:a16="http://schemas.microsoft.com/office/drawing/2014/main" id="{45BCDEE4-C0C6-6AFE-F921-ED31FC4E3A7D}"/>
                    </a:ext>
                  </a:extLst>
                </p:cNvPr>
                <p:cNvSpPr/>
                <p:nvPr/>
              </p:nvSpPr>
              <p:spPr bwMode="gray">
                <a:xfrm>
                  <a:off x="5301760" y="4101855"/>
                  <a:ext cx="90984" cy="159222"/>
                </a:xfrm>
                <a:custGeom>
                  <a:avLst/>
                  <a:gdLst>
                    <a:gd name="connsiteX0" fmla="*/ 18326 w 130318"/>
                    <a:gd name="connsiteY0" fmla="*/ 164934 h 228057"/>
                    <a:gd name="connsiteX1" fmla="*/ 67195 w 130318"/>
                    <a:gd name="connsiteY1" fmla="*/ 213803 h 228057"/>
                    <a:gd name="connsiteX2" fmla="*/ 116065 w 130318"/>
                    <a:gd name="connsiteY2" fmla="*/ 164934 h 228057"/>
                    <a:gd name="connsiteX3" fmla="*/ 67195 w 130318"/>
                    <a:gd name="connsiteY3" fmla="*/ 116065 h 228057"/>
                    <a:gd name="connsiteX4" fmla="*/ 18326 w 130318"/>
                    <a:gd name="connsiteY4" fmla="*/ 67195 h 228057"/>
                    <a:gd name="connsiteX5" fmla="*/ 67195 w 130318"/>
                    <a:gd name="connsiteY5" fmla="*/ 18326 h 228057"/>
                    <a:gd name="connsiteX6" fmla="*/ 116065 w 130318"/>
                    <a:gd name="connsiteY6" fmla="*/ 67195 h 228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0318" h="228057">
                      <a:moveTo>
                        <a:pt x="18326" y="164934"/>
                      </a:moveTo>
                      <a:cubicBezTo>
                        <a:pt x="18326" y="191812"/>
                        <a:pt x="40317" y="213803"/>
                        <a:pt x="67195" y="213803"/>
                      </a:cubicBezTo>
                      <a:cubicBezTo>
                        <a:pt x="94073" y="213803"/>
                        <a:pt x="116065" y="191812"/>
                        <a:pt x="116065" y="164934"/>
                      </a:cubicBezTo>
                      <a:cubicBezTo>
                        <a:pt x="116065" y="138056"/>
                        <a:pt x="95702" y="125024"/>
                        <a:pt x="67195" y="116065"/>
                      </a:cubicBezTo>
                      <a:cubicBezTo>
                        <a:pt x="41132" y="107920"/>
                        <a:pt x="18326" y="94073"/>
                        <a:pt x="18326" y="67195"/>
                      </a:cubicBezTo>
                      <a:cubicBezTo>
                        <a:pt x="18326" y="40317"/>
                        <a:pt x="40317" y="18326"/>
                        <a:pt x="67195" y="18326"/>
                      </a:cubicBezTo>
                      <a:cubicBezTo>
                        <a:pt x="94073" y="18326"/>
                        <a:pt x="116065" y="40317"/>
                        <a:pt x="116065" y="67195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43" name="Freihandform: Form 42">
                  <a:extLst>
                    <a:ext uri="{FF2B5EF4-FFF2-40B4-BE49-F238E27FC236}">
                      <a16:creationId xmlns:a16="http://schemas.microsoft.com/office/drawing/2014/main" id="{53DA844A-7EA1-8DD6-A1F0-C92AD4025495}"/>
                    </a:ext>
                  </a:extLst>
                </p:cNvPr>
                <p:cNvSpPr/>
                <p:nvPr/>
              </p:nvSpPr>
              <p:spPr bwMode="gray">
                <a:xfrm>
                  <a:off x="5335880" y="4082521"/>
                  <a:ext cx="22746" cy="39805"/>
                </a:xfrm>
                <a:custGeom>
                  <a:avLst/>
                  <a:gdLst>
                    <a:gd name="connsiteX0" fmla="*/ 18326 w 32579"/>
                    <a:gd name="connsiteY0" fmla="*/ 18326 h 57014"/>
                    <a:gd name="connsiteX1" fmla="*/ 18326 w 32579"/>
                    <a:gd name="connsiteY1" fmla="*/ 46019 h 57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579" h="57014">
                      <a:moveTo>
                        <a:pt x="18326" y="18326"/>
                      </a:moveTo>
                      <a:lnTo>
                        <a:pt x="18326" y="46019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44" name="Freihandform: Form 43">
                  <a:extLst>
                    <a:ext uri="{FF2B5EF4-FFF2-40B4-BE49-F238E27FC236}">
                      <a16:creationId xmlns:a16="http://schemas.microsoft.com/office/drawing/2014/main" id="{54FA5F46-71F5-A583-9F39-2915CB025C10}"/>
                    </a:ext>
                  </a:extLst>
                </p:cNvPr>
                <p:cNvSpPr/>
                <p:nvPr/>
              </p:nvSpPr>
              <p:spPr bwMode="gray">
                <a:xfrm>
                  <a:off x="5335880" y="4238331"/>
                  <a:ext cx="22746" cy="39805"/>
                </a:xfrm>
                <a:custGeom>
                  <a:avLst/>
                  <a:gdLst>
                    <a:gd name="connsiteX0" fmla="*/ 18326 w 32579"/>
                    <a:gd name="connsiteY0" fmla="*/ 18326 h 57014"/>
                    <a:gd name="connsiteX1" fmla="*/ 18326 w 32579"/>
                    <a:gd name="connsiteY1" fmla="*/ 46018 h 57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579" h="57014">
                      <a:moveTo>
                        <a:pt x="18326" y="18326"/>
                      </a:moveTo>
                      <a:lnTo>
                        <a:pt x="18326" y="46018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7767BD21-DAB7-5696-8C8E-A5AF267BBDA1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3257612"/>
            <a:ext cx="504002" cy="504000"/>
            <a:chOff x="540000" y="3257612"/>
            <a:chExt cx="504002" cy="504000"/>
          </a:xfrm>
        </p:grpSpPr>
        <p:grpSp>
          <p:nvGrpSpPr>
            <p:cNvPr id="125" name="Gruppieren 24">
              <a:extLst>
                <a:ext uri="{FF2B5EF4-FFF2-40B4-BE49-F238E27FC236}">
                  <a16:creationId xmlns:a16="http://schemas.microsoft.com/office/drawing/2014/main" id="{F79AC38D-2632-40CE-009B-2E17A5D3DAC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3257612"/>
              <a:ext cx="504002" cy="504000"/>
              <a:chOff x="7406727" y="3682855"/>
              <a:chExt cx="719172" cy="719170"/>
            </a:xfrm>
          </p:grpSpPr>
          <p:sp>
            <p:nvSpPr>
              <p:cNvPr id="126" name="Oval 3">
                <a:extLst>
                  <a:ext uri="{FF2B5EF4-FFF2-40B4-BE49-F238E27FC236}">
                    <a16:creationId xmlns:a16="http://schemas.microsoft.com/office/drawing/2014/main" id="{BD384A84-0BF9-D55B-E995-12296698C7B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406727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27" name="Oval 3">
                <a:extLst>
                  <a:ext uri="{FF2B5EF4-FFF2-40B4-BE49-F238E27FC236}">
                    <a16:creationId xmlns:a16="http://schemas.microsoft.com/office/drawing/2014/main" id="{93DCB0EE-E8E7-AF0D-C51B-23E6EFD01033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477949" y="375407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ICON">
              <a:extLst>
                <a:ext uri="{FF2B5EF4-FFF2-40B4-BE49-F238E27FC236}">
                  <a16:creationId xmlns:a16="http://schemas.microsoft.com/office/drawing/2014/main" id="{9BB694EB-0079-C97E-975C-4206B7F83B70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83702" y="3383612"/>
              <a:ext cx="216597" cy="252000"/>
              <a:chOff x="3034366" y="4089085"/>
              <a:chExt cx="619260" cy="720479"/>
            </a:xfrm>
            <a:noFill/>
          </p:grpSpPr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37082549-079C-89BC-4C4E-306664258950}"/>
                  </a:ext>
                </a:extLst>
              </p:cNvPr>
              <p:cNvSpPr/>
              <p:nvPr/>
            </p:nvSpPr>
            <p:spPr bwMode="gray">
              <a:xfrm>
                <a:off x="3136154" y="4089085"/>
                <a:ext cx="420801" cy="420801"/>
              </a:xfrm>
              <a:custGeom>
                <a:avLst/>
                <a:gdLst>
                  <a:gd name="connsiteX0" fmla="*/ 585211 w 602722"/>
                  <a:gd name="connsiteY0" fmla="*/ 301768 h 602722"/>
                  <a:gd name="connsiteX1" fmla="*/ 301768 w 602722"/>
                  <a:gd name="connsiteY1" fmla="*/ 585211 h 602722"/>
                  <a:gd name="connsiteX2" fmla="*/ 18326 w 602722"/>
                  <a:gd name="connsiteY2" fmla="*/ 301768 h 602722"/>
                  <a:gd name="connsiteX3" fmla="*/ 301768 w 602722"/>
                  <a:gd name="connsiteY3" fmla="*/ 18326 h 602722"/>
                  <a:gd name="connsiteX4" fmla="*/ 585211 w 602722"/>
                  <a:gd name="connsiteY4" fmla="*/ 301768 h 602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722" h="602722">
                    <a:moveTo>
                      <a:pt x="585211" y="301768"/>
                    </a:moveTo>
                    <a:cubicBezTo>
                      <a:pt x="585211" y="458309"/>
                      <a:pt x="458309" y="585211"/>
                      <a:pt x="301768" y="585211"/>
                    </a:cubicBezTo>
                    <a:cubicBezTo>
                      <a:pt x="145228" y="585211"/>
                      <a:pt x="18326" y="458309"/>
                      <a:pt x="18326" y="301768"/>
                    </a:cubicBezTo>
                    <a:cubicBezTo>
                      <a:pt x="18326" y="145227"/>
                      <a:pt x="145228" y="18326"/>
                      <a:pt x="301768" y="18326"/>
                    </a:cubicBezTo>
                    <a:cubicBezTo>
                      <a:pt x="458309" y="18326"/>
                      <a:pt x="585211" y="145227"/>
                      <a:pt x="585211" y="30176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AD340034-DC89-3B83-935C-EDCAF5DC0B48}"/>
                  </a:ext>
                </a:extLst>
              </p:cNvPr>
              <p:cNvSpPr/>
              <p:nvPr/>
            </p:nvSpPr>
            <p:spPr bwMode="gray">
              <a:xfrm>
                <a:off x="3334045" y="4130028"/>
                <a:ext cx="181968" cy="181968"/>
              </a:xfrm>
              <a:custGeom>
                <a:avLst/>
                <a:gdLst>
                  <a:gd name="connsiteX0" fmla="*/ 243125 w 260636"/>
                  <a:gd name="connsiteY0" fmla="*/ 243125 h 260636"/>
                  <a:gd name="connsiteX1" fmla="*/ 18326 w 260636"/>
                  <a:gd name="connsiteY1" fmla="*/ 18326 h 2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636" h="260636">
                    <a:moveTo>
                      <a:pt x="243125" y="243125"/>
                    </a:moveTo>
                    <a:cubicBezTo>
                      <a:pt x="243125" y="118508"/>
                      <a:pt x="142128" y="18326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E205A35A-BA7B-999A-AA0E-159ACD2A3C24}"/>
                  </a:ext>
                </a:extLst>
              </p:cNvPr>
              <p:cNvSpPr/>
              <p:nvPr/>
            </p:nvSpPr>
            <p:spPr bwMode="gray">
              <a:xfrm>
                <a:off x="3305043" y="4484297"/>
                <a:ext cx="79611" cy="96670"/>
              </a:xfrm>
              <a:custGeom>
                <a:avLst/>
                <a:gdLst>
                  <a:gd name="connsiteX0" fmla="*/ 18326 w 114028"/>
                  <a:gd name="connsiteY0" fmla="*/ 18326 h 138463"/>
                  <a:gd name="connsiteX1" fmla="*/ 18326 w 114028"/>
                  <a:gd name="connsiteY1" fmla="*/ 121766 h 138463"/>
                  <a:gd name="connsiteX2" fmla="*/ 100589 w 114028"/>
                  <a:gd name="connsiteY2" fmla="*/ 121766 h 138463"/>
                  <a:gd name="connsiteX3" fmla="*/ 100589 w 114028"/>
                  <a:gd name="connsiteY3" fmla="*/ 18326 h 1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028" h="138463">
                    <a:moveTo>
                      <a:pt x="18326" y="18326"/>
                    </a:moveTo>
                    <a:lnTo>
                      <a:pt x="18326" y="121766"/>
                    </a:lnTo>
                    <a:lnTo>
                      <a:pt x="100589" y="121766"/>
                    </a:lnTo>
                    <a:lnTo>
                      <a:pt x="100589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BBBA3110-0FBA-B2B7-BD9F-3EDE988DA3F2}"/>
                  </a:ext>
                </a:extLst>
              </p:cNvPr>
              <p:cNvSpPr/>
              <p:nvPr/>
            </p:nvSpPr>
            <p:spPr bwMode="gray">
              <a:xfrm>
                <a:off x="3228844" y="4263661"/>
                <a:ext cx="90984" cy="119417"/>
              </a:xfrm>
              <a:custGeom>
                <a:avLst/>
                <a:gdLst>
                  <a:gd name="connsiteX0" fmla="*/ 18326 w 130318"/>
                  <a:gd name="connsiteY0" fmla="*/ 18326 h 171042"/>
                  <a:gd name="connsiteX1" fmla="*/ 118508 w 130318"/>
                  <a:gd name="connsiteY1" fmla="*/ 18326 h 171042"/>
                  <a:gd name="connsiteX2" fmla="*/ 118508 w 130318"/>
                  <a:gd name="connsiteY2" fmla="*/ 153531 h 171042"/>
                  <a:gd name="connsiteX3" fmla="*/ 18326 w 130318"/>
                  <a:gd name="connsiteY3" fmla="*/ 153531 h 17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318" h="171042">
                    <a:moveTo>
                      <a:pt x="18326" y="18326"/>
                    </a:moveTo>
                    <a:lnTo>
                      <a:pt x="118508" y="18326"/>
                    </a:lnTo>
                    <a:lnTo>
                      <a:pt x="118508" y="153531"/>
                    </a:lnTo>
                    <a:lnTo>
                      <a:pt x="18326" y="153531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90E73201-9D83-63DA-BD13-5EBC22A7B1F0}"/>
                  </a:ext>
                </a:extLst>
              </p:cNvPr>
              <p:cNvSpPr/>
              <p:nvPr/>
            </p:nvSpPr>
            <p:spPr bwMode="gray">
              <a:xfrm>
                <a:off x="3298788" y="4215325"/>
                <a:ext cx="90984" cy="164909"/>
              </a:xfrm>
              <a:custGeom>
                <a:avLst/>
                <a:gdLst>
                  <a:gd name="connsiteX0" fmla="*/ 18326 w 130318"/>
                  <a:gd name="connsiteY0" fmla="*/ 18326 h 236201"/>
                  <a:gd name="connsiteX1" fmla="*/ 118508 w 130318"/>
                  <a:gd name="connsiteY1" fmla="*/ 18326 h 236201"/>
                  <a:gd name="connsiteX2" fmla="*/ 118508 w 130318"/>
                  <a:gd name="connsiteY2" fmla="*/ 221948 h 236201"/>
                  <a:gd name="connsiteX3" fmla="*/ 18326 w 130318"/>
                  <a:gd name="connsiteY3" fmla="*/ 221948 h 23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318" h="236201">
                    <a:moveTo>
                      <a:pt x="18326" y="18326"/>
                    </a:moveTo>
                    <a:lnTo>
                      <a:pt x="118508" y="18326"/>
                    </a:lnTo>
                    <a:lnTo>
                      <a:pt x="118508" y="221948"/>
                    </a:lnTo>
                    <a:lnTo>
                      <a:pt x="18326" y="221948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1814438F-67CD-F724-106D-3E2F186D4E8D}"/>
                  </a:ext>
                </a:extLst>
              </p:cNvPr>
              <p:cNvSpPr/>
              <p:nvPr/>
            </p:nvSpPr>
            <p:spPr bwMode="gray">
              <a:xfrm>
                <a:off x="3368732" y="4263661"/>
                <a:ext cx="90984" cy="119417"/>
              </a:xfrm>
              <a:custGeom>
                <a:avLst/>
                <a:gdLst>
                  <a:gd name="connsiteX0" fmla="*/ 18326 w 130318"/>
                  <a:gd name="connsiteY0" fmla="*/ 18326 h 171042"/>
                  <a:gd name="connsiteX1" fmla="*/ 118508 w 130318"/>
                  <a:gd name="connsiteY1" fmla="*/ 18326 h 171042"/>
                  <a:gd name="connsiteX2" fmla="*/ 118508 w 130318"/>
                  <a:gd name="connsiteY2" fmla="*/ 153531 h 171042"/>
                  <a:gd name="connsiteX3" fmla="*/ 18326 w 130318"/>
                  <a:gd name="connsiteY3" fmla="*/ 153531 h 171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318" h="171042">
                    <a:moveTo>
                      <a:pt x="18326" y="18326"/>
                    </a:moveTo>
                    <a:lnTo>
                      <a:pt x="118508" y="18326"/>
                    </a:lnTo>
                    <a:lnTo>
                      <a:pt x="118508" y="153531"/>
                    </a:lnTo>
                    <a:lnTo>
                      <a:pt x="18326" y="153531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7F41ABB3-3152-3860-DF4A-6BCA7D1E8B80}"/>
                  </a:ext>
                </a:extLst>
              </p:cNvPr>
              <p:cNvSpPr/>
              <p:nvPr/>
            </p:nvSpPr>
            <p:spPr bwMode="gray">
              <a:xfrm>
                <a:off x="3074740" y="4629302"/>
                <a:ext cx="56865" cy="62552"/>
              </a:xfrm>
              <a:custGeom>
                <a:avLst/>
                <a:gdLst>
                  <a:gd name="connsiteX0" fmla="*/ 69639 w 81448"/>
                  <a:gd name="connsiteY0" fmla="*/ 18326 h 89593"/>
                  <a:gd name="connsiteX1" fmla="*/ 18326 w 81448"/>
                  <a:gd name="connsiteY1" fmla="*/ 72897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448" h="89593">
                    <a:moveTo>
                      <a:pt x="69639" y="18326"/>
                    </a:moveTo>
                    <a:lnTo>
                      <a:pt x="18326" y="7289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8DAFC236-5152-8A25-39E4-974CF8E3CE85}"/>
                  </a:ext>
                </a:extLst>
              </p:cNvPr>
              <p:cNvSpPr/>
              <p:nvPr/>
            </p:nvSpPr>
            <p:spPr bwMode="gray">
              <a:xfrm>
                <a:off x="3143547" y="4629302"/>
                <a:ext cx="56865" cy="62552"/>
              </a:xfrm>
              <a:custGeom>
                <a:avLst/>
                <a:gdLst>
                  <a:gd name="connsiteX0" fmla="*/ 69639 w 81448"/>
                  <a:gd name="connsiteY0" fmla="*/ 72897 h 89593"/>
                  <a:gd name="connsiteX1" fmla="*/ 18326 w 81448"/>
                  <a:gd name="connsiteY1" fmla="*/ 18326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448" h="89593">
                    <a:moveTo>
                      <a:pt x="69639" y="72897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C769BCEE-E8F4-5B9E-982C-3654AF185324}"/>
                  </a:ext>
                </a:extLst>
              </p:cNvPr>
              <p:cNvSpPr/>
              <p:nvPr/>
            </p:nvSpPr>
            <p:spPr bwMode="gray">
              <a:xfrm>
                <a:off x="3212353" y="4627027"/>
                <a:ext cx="62552" cy="62552"/>
              </a:xfrm>
              <a:custGeom>
                <a:avLst/>
                <a:gdLst>
                  <a:gd name="connsiteX0" fmla="*/ 73711 w 89593"/>
                  <a:gd name="connsiteY0" fmla="*/ 18326 h 89593"/>
                  <a:gd name="connsiteX1" fmla="*/ 18326 w 89593"/>
                  <a:gd name="connsiteY1" fmla="*/ 76155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89593">
                    <a:moveTo>
                      <a:pt x="73711" y="18326"/>
                    </a:moveTo>
                    <a:lnTo>
                      <a:pt x="18326" y="7615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268689BC-FE6C-698C-3863-4DA0431BE8A1}"/>
                  </a:ext>
                </a:extLst>
              </p:cNvPr>
              <p:cNvSpPr/>
              <p:nvPr/>
            </p:nvSpPr>
            <p:spPr bwMode="gray">
              <a:xfrm>
                <a:off x="3034366" y="4660578"/>
                <a:ext cx="68238" cy="68238"/>
              </a:xfrm>
              <a:custGeom>
                <a:avLst/>
                <a:gdLst>
                  <a:gd name="connsiteX0" fmla="*/ 86743 w 97738"/>
                  <a:gd name="connsiteY0" fmla="*/ 52535 h 97738"/>
                  <a:gd name="connsiteX1" fmla="*/ 52534 w 97738"/>
                  <a:gd name="connsiteY1" fmla="*/ 86743 h 97738"/>
                  <a:gd name="connsiteX2" fmla="*/ 18326 w 97738"/>
                  <a:gd name="connsiteY2" fmla="*/ 52535 h 97738"/>
                  <a:gd name="connsiteX3" fmla="*/ 52534 w 97738"/>
                  <a:gd name="connsiteY3" fmla="*/ 18326 h 97738"/>
                  <a:gd name="connsiteX4" fmla="*/ 86743 w 97738"/>
                  <a:gd name="connsiteY4" fmla="*/ 52535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8" h="97738">
                    <a:moveTo>
                      <a:pt x="86743" y="52535"/>
                    </a:moveTo>
                    <a:cubicBezTo>
                      <a:pt x="86743" y="71427"/>
                      <a:pt x="71427" y="86743"/>
                      <a:pt x="52534" y="86743"/>
                    </a:cubicBezTo>
                    <a:cubicBezTo>
                      <a:pt x="33641" y="86743"/>
                      <a:pt x="18326" y="71427"/>
                      <a:pt x="18326" y="52535"/>
                    </a:cubicBezTo>
                    <a:cubicBezTo>
                      <a:pt x="18326" y="33642"/>
                      <a:pt x="33641" y="18326"/>
                      <a:pt x="52534" y="18326"/>
                    </a:cubicBezTo>
                    <a:cubicBezTo>
                      <a:pt x="71427" y="18326"/>
                      <a:pt x="86743" y="33642"/>
                      <a:pt x="86743" y="5253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B38F67FF-30EE-3A11-5B48-A19C236D711B}"/>
                  </a:ext>
                </a:extLst>
              </p:cNvPr>
              <p:cNvSpPr/>
              <p:nvPr/>
            </p:nvSpPr>
            <p:spPr bwMode="gray">
              <a:xfrm>
                <a:off x="3103172" y="4588359"/>
                <a:ext cx="68238" cy="68238"/>
              </a:xfrm>
              <a:custGeom>
                <a:avLst/>
                <a:gdLst>
                  <a:gd name="connsiteX0" fmla="*/ 86743 w 97738"/>
                  <a:gd name="connsiteY0" fmla="*/ 52535 h 97738"/>
                  <a:gd name="connsiteX1" fmla="*/ 52535 w 97738"/>
                  <a:gd name="connsiteY1" fmla="*/ 86743 h 97738"/>
                  <a:gd name="connsiteX2" fmla="*/ 18326 w 97738"/>
                  <a:gd name="connsiteY2" fmla="*/ 52535 h 97738"/>
                  <a:gd name="connsiteX3" fmla="*/ 52535 w 97738"/>
                  <a:gd name="connsiteY3" fmla="*/ 18326 h 97738"/>
                  <a:gd name="connsiteX4" fmla="*/ 86743 w 97738"/>
                  <a:gd name="connsiteY4" fmla="*/ 52535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8" h="97738">
                    <a:moveTo>
                      <a:pt x="86743" y="52535"/>
                    </a:moveTo>
                    <a:cubicBezTo>
                      <a:pt x="86743" y="71427"/>
                      <a:pt x="71427" y="86743"/>
                      <a:pt x="52535" y="86743"/>
                    </a:cubicBezTo>
                    <a:cubicBezTo>
                      <a:pt x="33642" y="86743"/>
                      <a:pt x="18326" y="71427"/>
                      <a:pt x="18326" y="52535"/>
                    </a:cubicBezTo>
                    <a:cubicBezTo>
                      <a:pt x="18326" y="33642"/>
                      <a:pt x="33642" y="18326"/>
                      <a:pt x="52535" y="18326"/>
                    </a:cubicBezTo>
                    <a:cubicBezTo>
                      <a:pt x="71427" y="18326"/>
                      <a:pt x="86743" y="33642"/>
                      <a:pt x="86743" y="5253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7C2583C6-FA1C-7AF1-B916-2F1BBCC52499}"/>
                  </a:ext>
                </a:extLst>
              </p:cNvPr>
              <p:cNvSpPr/>
              <p:nvPr/>
            </p:nvSpPr>
            <p:spPr bwMode="gray">
              <a:xfrm>
                <a:off x="3172548" y="4660578"/>
                <a:ext cx="68238" cy="68238"/>
              </a:xfrm>
              <a:custGeom>
                <a:avLst/>
                <a:gdLst>
                  <a:gd name="connsiteX0" fmla="*/ 86743 w 97738"/>
                  <a:gd name="connsiteY0" fmla="*/ 52535 h 97738"/>
                  <a:gd name="connsiteX1" fmla="*/ 52535 w 97738"/>
                  <a:gd name="connsiteY1" fmla="*/ 18326 h 97738"/>
                  <a:gd name="connsiteX2" fmla="*/ 18326 w 97738"/>
                  <a:gd name="connsiteY2" fmla="*/ 52535 h 97738"/>
                  <a:gd name="connsiteX3" fmla="*/ 52535 w 97738"/>
                  <a:gd name="connsiteY3" fmla="*/ 86743 h 97738"/>
                  <a:gd name="connsiteX4" fmla="*/ 86743 w 97738"/>
                  <a:gd name="connsiteY4" fmla="*/ 52535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8" h="97738">
                    <a:moveTo>
                      <a:pt x="86743" y="52535"/>
                    </a:moveTo>
                    <a:cubicBezTo>
                      <a:pt x="86743" y="33801"/>
                      <a:pt x="71268" y="18326"/>
                      <a:pt x="52535" y="18326"/>
                    </a:cubicBezTo>
                    <a:cubicBezTo>
                      <a:pt x="33801" y="18326"/>
                      <a:pt x="18326" y="33801"/>
                      <a:pt x="18326" y="52535"/>
                    </a:cubicBezTo>
                    <a:cubicBezTo>
                      <a:pt x="18326" y="71268"/>
                      <a:pt x="33801" y="86743"/>
                      <a:pt x="52535" y="86743"/>
                    </a:cubicBezTo>
                    <a:cubicBezTo>
                      <a:pt x="71268" y="87558"/>
                      <a:pt x="86743" y="72082"/>
                      <a:pt x="86743" y="5253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AB963365-8749-5EEC-2646-4D0FAEB5D0D4}"/>
                  </a:ext>
                </a:extLst>
              </p:cNvPr>
              <p:cNvSpPr/>
              <p:nvPr/>
            </p:nvSpPr>
            <p:spPr bwMode="gray">
              <a:xfrm>
                <a:off x="3283434" y="4556515"/>
                <a:ext cx="125103" cy="181968"/>
              </a:xfrm>
              <a:custGeom>
                <a:avLst/>
                <a:gdLst>
                  <a:gd name="connsiteX0" fmla="*/ 162491 w 179187"/>
                  <a:gd name="connsiteY0" fmla="*/ 242311 h 260636"/>
                  <a:gd name="connsiteX1" fmla="*/ 162491 w 179187"/>
                  <a:gd name="connsiteY1" fmla="*/ 44390 h 260636"/>
                  <a:gd name="connsiteX2" fmla="*/ 136427 w 179187"/>
                  <a:gd name="connsiteY2" fmla="*/ 18326 h 260636"/>
                  <a:gd name="connsiteX3" fmla="*/ 44390 w 179187"/>
                  <a:gd name="connsiteY3" fmla="*/ 18326 h 260636"/>
                  <a:gd name="connsiteX4" fmla="*/ 18326 w 179187"/>
                  <a:gd name="connsiteY4" fmla="*/ 44390 h 260636"/>
                  <a:gd name="connsiteX5" fmla="*/ 18326 w 179187"/>
                  <a:gd name="connsiteY5" fmla="*/ 242311 h 26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87" h="260636">
                    <a:moveTo>
                      <a:pt x="162491" y="242311"/>
                    </a:moveTo>
                    <a:lnTo>
                      <a:pt x="162491" y="44390"/>
                    </a:lnTo>
                    <a:cubicBezTo>
                      <a:pt x="162491" y="29729"/>
                      <a:pt x="151088" y="18326"/>
                      <a:pt x="136427" y="18326"/>
                    </a:cubicBezTo>
                    <a:lnTo>
                      <a:pt x="44390" y="18326"/>
                    </a:lnTo>
                    <a:cubicBezTo>
                      <a:pt x="29729" y="18326"/>
                      <a:pt x="18326" y="29729"/>
                      <a:pt x="18326" y="44390"/>
                    </a:cubicBezTo>
                    <a:lnTo>
                      <a:pt x="18326" y="242311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C0D19353-DFA0-C5BF-6BF7-C6503368F932}"/>
                  </a:ext>
                </a:extLst>
              </p:cNvPr>
              <p:cNvSpPr/>
              <p:nvPr/>
            </p:nvSpPr>
            <p:spPr bwMode="gray">
              <a:xfrm>
                <a:off x="3283434" y="4712894"/>
                <a:ext cx="125103" cy="96670"/>
              </a:xfrm>
              <a:custGeom>
                <a:avLst/>
                <a:gdLst>
                  <a:gd name="connsiteX0" fmla="*/ 18326 w 179187"/>
                  <a:gd name="connsiteY0" fmla="*/ 18326 h 138463"/>
                  <a:gd name="connsiteX1" fmla="*/ 18326 w 179187"/>
                  <a:gd name="connsiteY1" fmla="*/ 99775 h 138463"/>
                  <a:gd name="connsiteX2" fmla="*/ 44390 w 179187"/>
                  <a:gd name="connsiteY2" fmla="*/ 125839 h 138463"/>
                  <a:gd name="connsiteX3" fmla="*/ 136427 w 179187"/>
                  <a:gd name="connsiteY3" fmla="*/ 125839 h 138463"/>
                  <a:gd name="connsiteX4" fmla="*/ 162491 w 179187"/>
                  <a:gd name="connsiteY4" fmla="*/ 99775 h 138463"/>
                  <a:gd name="connsiteX5" fmla="*/ 162491 w 179187"/>
                  <a:gd name="connsiteY5" fmla="*/ 18326 h 13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187" h="138463">
                    <a:moveTo>
                      <a:pt x="18326" y="18326"/>
                    </a:moveTo>
                    <a:lnTo>
                      <a:pt x="18326" y="99775"/>
                    </a:lnTo>
                    <a:cubicBezTo>
                      <a:pt x="18326" y="114436"/>
                      <a:pt x="29729" y="125839"/>
                      <a:pt x="44390" y="125839"/>
                    </a:cubicBezTo>
                    <a:lnTo>
                      <a:pt x="136427" y="125839"/>
                    </a:lnTo>
                    <a:cubicBezTo>
                      <a:pt x="151088" y="125839"/>
                      <a:pt x="162491" y="114436"/>
                      <a:pt x="162491" y="99775"/>
                    </a:cubicBezTo>
                    <a:lnTo>
                      <a:pt x="162491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1D5944C3-6CB9-1E07-71F4-55D23EBA1621}"/>
                  </a:ext>
                </a:extLst>
              </p:cNvPr>
              <p:cNvSpPr/>
              <p:nvPr/>
            </p:nvSpPr>
            <p:spPr bwMode="gray">
              <a:xfrm>
                <a:off x="3556955" y="4629302"/>
                <a:ext cx="56865" cy="62552"/>
              </a:xfrm>
              <a:custGeom>
                <a:avLst/>
                <a:gdLst>
                  <a:gd name="connsiteX0" fmla="*/ 18326 w 81448"/>
                  <a:gd name="connsiteY0" fmla="*/ 18326 h 89593"/>
                  <a:gd name="connsiteX1" fmla="*/ 69639 w 81448"/>
                  <a:gd name="connsiteY1" fmla="*/ 72897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448" h="89593">
                    <a:moveTo>
                      <a:pt x="18326" y="18326"/>
                    </a:moveTo>
                    <a:lnTo>
                      <a:pt x="69639" y="7289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0D68D9FB-C3A9-9653-69E1-9230B47B3BF5}"/>
                  </a:ext>
                </a:extLst>
              </p:cNvPr>
              <p:cNvSpPr/>
              <p:nvPr/>
            </p:nvSpPr>
            <p:spPr bwMode="gray">
              <a:xfrm>
                <a:off x="3488148" y="4629302"/>
                <a:ext cx="56865" cy="62552"/>
              </a:xfrm>
              <a:custGeom>
                <a:avLst/>
                <a:gdLst>
                  <a:gd name="connsiteX0" fmla="*/ 18326 w 81448"/>
                  <a:gd name="connsiteY0" fmla="*/ 72897 h 89593"/>
                  <a:gd name="connsiteX1" fmla="*/ 69639 w 81448"/>
                  <a:gd name="connsiteY1" fmla="*/ 18326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448" h="89593">
                    <a:moveTo>
                      <a:pt x="18326" y="72897"/>
                    </a:moveTo>
                    <a:lnTo>
                      <a:pt x="69639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065952E6-2F06-A252-E85B-F7C8AED94246}"/>
                  </a:ext>
                </a:extLst>
              </p:cNvPr>
              <p:cNvSpPr/>
              <p:nvPr/>
            </p:nvSpPr>
            <p:spPr bwMode="gray">
              <a:xfrm>
                <a:off x="3417067" y="4627027"/>
                <a:ext cx="62552" cy="62552"/>
              </a:xfrm>
              <a:custGeom>
                <a:avLst/>
                <a:gdLst>
                  <a:gd name="connsiteX0" fmla="*/ 18326 w 89593"/>
                  <a:gd name="connsiteY0" fmla="*/ 18326 h 89593"/>
                  <a:gd name="connsiteX1" fmla="*/ 72897 w 89593"/>
                  <a:gd name="connsiteY1" fmla="*/ 76155 h 8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9593" h="89593">
                    <a:moveTo>
                      <a:pt x="18326" y="18326"/>
                    </a:moveTo>
                    <a:lnTo>
                      <a:pt x="72897" y="7615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683484CF-8F18-6E46-FF62-AE3AEE1D1A51}"/>
                  </a:ext>
                </a:extLst>
              </p:cNvPr>
              <p:cNvSpPr/>
              <p:nvPr/>
            </p:nvSpPr>
            <p:spPr bwMode="gray">
              <a:xfrm>
                <a:off x="3585388" y="4660578"/>
                <a:ext cx="68238" cy="68238"/>
              </a:xfrm>
              <a:custGeom>
                <a:avLst/>
                <a:gdLst>
                  <a:gd name="connsiteX0" fmla="*/ 86743 w 97738"/>
                  <a:gd name="connsiteY0" fmla="*/ 52535 h 97738"/>
                  <a:gd name="connsiteX1" fmla="*/ 52535 w 97738"/>
                  <a:gd name="connsiteY1" fmla="*/ 86743 h 97738"/>
                  <a:gd name="connsiteX2" fmla="*/ 18326 w 97738"/>
                  <a:gd name="connsiteY2" fmla="*/ 52535 h 97738"/>
                  <a:gd name="connsiteX3" fmla="*/ 52535 w 97738"/>
                  <a:gd name="connsiteY3" fmla="*/ 18326 h 97738"/>
                  <a:gd name="connsiteX4" fmla="*/ 86743 w 97738"/>
                  <a:gd name="connsiteY4" fmla="*/ 52535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8" h="97738">
                    <a:moveTo>
                      <a:pt x="86743" y="52535"/>
                    </a:moveTo>
                    <a:cubicBezTo>
                      <a:pt x="86743" y="71427"/>
                      <a:pt x="71427" y="86743"/>
                      <a:pt x="52535" y="86743"/>
                    </a:cubicBezTo>
                    <a:cubicBezTo>
                      <a:pt x="33642" y="86743"/>
                      <a:pt x="18326" y="71427"/>
                      <a:pt x="18326" y="52535"/>
                    </a:cubicBezTo>
                    <a:cubicBezTo>
                      <a:pt x="18326" y="33642"/>
                      <a:pt x="33642" y="18326"/>
                      <a:pt x="52535" y="18326"/>
                    </a:cubicBezTo>
                    <a:cubicBezTo>
                      <a:pt x="71427" y="18326"/>
                      <a:pt x="86743" y="33642"/>
                      <a:pt x="86743" y="5253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AE5ACC56-64E7-35D8-6EB2-E7AA4B5188FE}"/>
                  </a:ext>
                </a:extLst>
              </p:cNvPr>
              <p:cNvSpPr/>
              <p:nvPr/>
            </p:nvSpPr>
            <p:spPr bwMode="gray">
              <a:xfrm>
                <a:off x="3516581" y="4588359"/>
                <a:ext cx="68238" cy="68238"/>
              </a:xfrm>
              <a:custGeom>
                <a:avLst/>
                <a:gdLst>
                  <a:gd name="connsiteX0" fmla="*/ 86743 w 97738"/>
                  <a:gd name="connsiteY0" fmla="*/ 52535 h 97738"/>
                  <a:gd name="connsiteX1" fmla="*/ 52535 w 97738"/>
                  <a:gd name="connsiteY1" fmla="*/ 86743 h 97738"/>
                  <a:gd name="connsiteX2" fmla="*/ 18326 w 97738"/>
                  <a:gd name="connsiteY2" fmla="*/ 52535 h 97738"/>
                  <a:gd name="connsiteX3" fmla="*/ 52535 w 97738"/>
                  <a:gd name="connsiteY3" fmla="*/ 18326 h 97738"/>
                  <a:gd name="connsiteX4" fmla="*/ 86743 w 97738"/>
                  <a:gd name="connsiteY4" fmla="*/ 52535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8" h="97738">
                    <a:moveTo>
                      <a:pt x="86743" y="52535"/>
                    </a:moveTo>
                    <a:cubicBezTo>
                      <a:pt x="86743" y="71427"/>
                      <a:pt x="71427" y="86743"/>
                      <a:pt x="52535" y="86743"/>
                    </a:cubicBezTo>
                    <a:cubicBezTo>
                      <a:pt x="33642" y="86743"/>
                      <a:pt x="18326" y="71427"/>
                      <a:pt x="18326" y="52535"/>
                    </a:cubicBezTo>
                    <a:cubicBezTo>
                      <a:pt x="18326" y="33642"/>
                      <a:pt x="33642" y="18326"/>
                      <a:pt x="52535" y="18326"/>
                    </a:cubicBezTo>
                    <a:cubicBezTo>
                      <a:pt x="71427" y="18326"/>
                      <a:pt x="86743" y="33642"/>
                      <a:pt x="86743" y="5253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0B515E60-B1A9-731F-2EA6-7833BE41E791}"/>
                  </a:ext>
                </a:extLst>
              </p:cNvPr>
              <p:cNvSpPr/>
              <p:nvPr/>
            </p:nvSpPr>
            <p:spPr bwMode="gray">
              <a:xfrm>
                <a:off x="3447774" y="4660578"/>
                <a:ext cx="68238" cy="68238"/>
              </a:xfrm>
              <a:custGeom>
                <a:avLst/>
                <a:gdLst>
                  <a:gd name="connsiteX0" fmla="*/ 18326 w 97738"/>
                  <a:gd name="connsiteY0" fmla="*/ 52535 h 97738"/>
                  <a:gd name="connsiteX1" fmla="*/ 52535 w 97738"/>
                  <a:gd name="connsiteY1" fmla="*/ 18326 h 97738"/>
                  <a:gd name="connsiteX2" fmla="*/ 86743 w 97738"/>
                  <a:gd name="connsiteY2" fmla="*/ 52535 h 97738"/>
                  <a:gd name="connsiteX3" fmla="*/ 52535 w 97738"/>
                  <a:gd name="connsiteY3" fmla="*/ 86743 h 97738"/>
                  <a:gd name="connsiteX4" fmla="*/ 18326 w 97738"/>
                  <a:gd name="connsiteY4" fmla="*/ 52535 h 9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738" h="97738">
                    <a:moveTo>
                      <a:pt x="18326" y="52535"/>
                    </a:moveTo>
                    <a:cubicBezTo>
                      <a:pt x="18326" y="33801"/>
                      <a:pt x="33801" y="18326"/>
                      <a:pt x="52535" y="18326"/>
                    </a:cubicBezTo>
                    <a:cubicBezTo>
                      <a:pt x="71268" y="18326"/>
                      <a:pt x="86743" y="33801"/>
                      <a:pt x="86743" y="52535"/>
                    </a:cubicBezTo>
                    <a:cubicBezTo>
                      <a:pt x="86743" y="71268"/>
                      <a:pt x="71268" y="86743"/>
                      <a:pt x="52535" y="86743"/>
                    </a:cubicBezTo>
                    <a:cubicBezTo>
                      <a:pt x="32987" y="87558"/>
                      <a:pt x="18326" y="72082"/>
                      <a:pt x="18326" y="52535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7BEF6DE9-C59F-4456-BB49-ADEF0094A8A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2528806"/>
            <a:ext cx="504002" cy="504000"/>
            <a:chOff x="540000" y="2528806"/>
            <a:chExt cx="504002" cy="504000"/>
          </a:xfrm>
        </p:grpSpPr>
        <p:grpSp>
          <p:nvGrpSpPr>
            <p:cNvPr id="113" name="Gruppieren 24">
              <a:extLst>
                <a:ext uri="{FF2B5EF4-FFF2-40B4-BE49-F238E27FC236}">
                  <a16:creationId xmlns:a16="http://schemas.microsoft.com/office/drawing/2014/main" id="{40D16135-1A0F-45E4-6787-0126485A5C3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2528806"/>
              <a:ext cx="504002" cy="504000"/>
              <a:chOff x="7406727" y="3682855"/>
              <a:chExt cx="719172" cy="719170"/>
            </a:xfrm>
          </p:grpSpPr>
          <p:sp>
            <p:nvSpPr>
              <p:cNvPr id="114" name="Oval 3">
                <a:extLst>
                  <a:ext uri="{FF2B5EF4-FFF2-40B4-BE49-F238E27FC236}">
                    <a16:creationId xmlns:a16="http://schemas.microsoft.com/office/drawing/2014/main" id="{02DE6362-5733-0A7E-F864-76E534E44BB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406727" y="368285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5" name="Oval 3">
                <a:extLst>
                  <a:ext uri="{FF2B5EF4-FFF2-40B4-BE49-F238E27FC236}">
                    <a16:creationId xmlns:a16="http://schemas.microsoft.com/office/drawing/2014/main" id="{7F832754-96C0-54E7-181E-FE1A46978F9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477949" y="375407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85" name="ICON">
              <a:extLst>
                <a:ext uri="{FF2B5EF4-FFF2-40B4-BE49-F238E27FC236}">
                  <a16:creationId xmlns:a16="http://schemas.microsoft.com/office/drawing/2014/main" id="{CF8BAA2A-A9FC-4629-DCB0-8E8BB77C469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66001" y="2715322"/>
              <a:ext cx="252000" cy="130968"/>
              <a:chOff x="2852567" y="2866323"/>
              <a:chExt cx="825528" cy="429041"/>
            </a:xfrm>
            <a:noFill/>
          </p:grpSpPr>
          <p:grpSp>
            <p:nvGrpSpPr>
              <p:cNvPr id="86" name="Grafik 4">
                <a:extLst>
                  <a:ext uri="{FF2B5EF4-FFF2-40B4-BE49-F238E27FC236}">
                    <a16:creationId xmlns:a16="http://schemas.microsoft.com/office/drawing/2014/main" id="{CAB950C5-7B5D-5B3C-BC5F-D06E894EF5C5}"/>
                  </a:ext>
                </a:extLst>
              </p:cNvPr>
              <p:cNvGrpSpPr/>
              <p:nvPr/>
            </p:nvGrpSpPr>
            <p:grpSpPr bwMode="gray">
              <a:xfrm>
                <a:off x="2852567" y="2866323"/>
                <a:ext cx="825528" cy="226110"/>
                <a:chOff x="2852567" y="2866323"/>
                <a:chExt cx="825528" cy="226110"/>
              </a:xfrm>
              <a:noFill/>
            </p:grpSpPr>
            <p:sp>
              <p:nvSpPr>
                <p:cNvPr id="90" name="Freihandform: Form 89">
                  <a:extLst>
                    <a:ext uri="{FF2B5EF4-FFF2-40B4-BE49-F238E27FC236}">
                      <a16:creationId xmlns:a16="http://schemas.microsoft.com/office/drawing/2014/main" id="{07CB2CAF-2944-EC9D-07CA-46EC15F7213E}"/>
                    </a:ext>
                  </a:extLst>
                </p:cNvPr>
                <p:cNvSpPr/>
                <p:nvPr/>
              </p:nvSpPr>
              <p:spPr bwMode="gray">
                <a:xfrm>
                  <a:off x="2852567" y="2866323"/>
                  <a:ext cx="237402" cy="226110"/>
                </a:xfrm>
                <a:custGeom>
                  <a:avLst/>
                  <a:gdLst>
                    <a:gd name="connsiteX0" fmla="*/ 120890 w 237402"/>
                    <a:gd name="connsiteY0" fmla="*/ 1348 h 226110"/>
                    <a:gd name="connsiteX1" fmla="*/ 151892 w 237402"/>
                    <a:gd name="connsiteY1" fmla="*/ 63950 h 226110"/>
                    <a:gd name="connsiteX2" fmla="*/ 166119 w 237402"/>
                    <a:gd name="connsiteY2" fmla="*/ 74283 h 226110"/>
                    <a:gd name="connsiteX3" fmla="*/ 235161 w 237402"/>
                    <a:gd name="connsiteY3" fmla="*/ 84318 h 226110"/>
                    <a:gd name="connsiteX4" fmla="*/ 236659 w 237402"/>
                    <a:gd name="connsiteY4" fmla="*/ 88811 h 226110"/>
                    <a:gd name="connsiteX5" fmla="*/ 186637 w 237402"/>
                    <a:gd name="connsiteY5" fmla="*/ 137484 h 226110"/>
                    <a:gd name="connsiteX6" fmla="*/ 181246 w 237402"/>
                    <a:gd name="connsiteY6" fmla="*/ 154108 h 226110"/>
                    <a:gd name="connsiteX7" fmla="*/ 193077 w 237402"/>
                    <a:gd name="connsiteY7" fmla="*/ 223000 h 226110"/>
                    <a:gd name="connsiteX8" fmla="*/ 189333 w 237402"/>
                    <a:gd name="connsiteY8" fmla="*/ 225845 h 226110"/>
                    <a:gd name="connsiteX9" fmla="*/ 127480 w 237402"/>
                    <a:gd name="connsiteY9" fmla="*/ 193346 h 226110"/>
                    <a:gd name="connsiteX10" fmla="*/ 109958 w 237402"/>
                    <a:gd name="connsiteY10" fmla="*/ 193346 h 226110"/>
                    <a:gd name="connsiteX11" fmla="*/ 48105 w 237402"/>
                    <a:gd name="connsiteY11" fmla="*/ 225845 h 226110"/>
                    <a:gd name="connsiteX12" fmla="*/ 44361 w 237402"/>
                    <a:gd name="connsiteY12" fmla="*/ 223000 h 226110"/>
                    <a:gd name="connsiteX13" fmla="*/ 56192 w 237402"/>
                    <a:gd name="connsiteY13" fmla="*/ 154108 h 226110"/>
                    <a:gd name="connsiteX14" fmla="*/ 50801 w 237402"/>
                    <a:gd name="connsiteY14" fmla="*/ 137484 h 226110"/>
                    <a:gd name="connsiteX15" fmla="*/ 779 w 237402"/>
                    <a:gd name="connsiteY15" fmla="*/ 88811 h 226110"/>
                    <a:gd name="connsiteX16" fmla="*/ 2277 w 237402"/>
                    <a:gd name="connsiteY16" fmla="*/ 84318 h 226110"/>
                    <a:gd name="connsiteX17" fmla="*/ 71318 w 237402"/>
                    <a:gd name="connsiteY17" fmla="*/ 74283 h 226110"/>
                    <a:gd name="connsiteX18" fmla="*/ 85546 w 237402"/>
                    <a:gd name="connsiteY18" fmla="*/ 63950 h 226110"/>
                    <a:gd name="connsiteX19" fmla="*/ 116547 w 237402"/>
                    <a:gd name="connsiteY19" fmla="*/ 1348 h 226110"/>
                    <a:gd name="connsiteX20" fmla="*/ 121040 w 237402"/>
                    <a:gd name="connsiteY20" fmla="*/ 1348 h 226110"/>
                    <a:gd name="connsiteX21" fmla="*/ 121040 w 237402"/>
                    <a:gd name="connsiteY21" fmla="*/ 1348 h 2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7402" h="226110">
                      <a:moveTo>
                        <a:pt x="120890" y="1348"/>
                      </a:moveTo>
                      <a:lnTo>
                        <a:pt x="151892" y="63950"/>
                      </a:lnTo>
                      <a:cubicBezTo>
                        <a:pt x="154737" y="69491"/>
                        <a:pt x="159979" y="73235"/>
                        <a:pt x="166119" y="74283"/>
                      </a:cubicBezTo>
                      <a:lnTo>
                        <a:pt x="235161" y="84318"/>
                      </a:lnTo>
                      <a:cubicBezTo>
                        <a:pt x="237258" y="84617"/>
                        <a:pt x="238156" y="87313"/>
                        <a:pt x="236659" y="88811"/>
                      </a:cubicBezTo>
                      <a:lnTo>
                        <a:pt x="186637" y="137484"/>
                      </a:lnTo>
                      <a:cubicBezTo>
                        <a:pt x="182144" y="141827"/>
                        <a:pt x="180048" y="148117"/>
                        <a:pt x="181246" y="154108"/>
                      </a:cubicBezTo>
                      <a:lnTo>
                        <a:pt x="193077" y="223000"/>
                      </a:lnTo>
                      <a:cubicBezTo>
                        <a:pt x="193377" y="225096"/>
                        <a:pt x="191280" y="226744"/>
                        <a:pt x="189333" y="225845"/>
                      </a:cubicBezTo>
                      <a:lnTo>
                        <a:pt x="127480" y="193346"/>
                      </a:lnTo>
                      <a:cubicBezTo>
                        <a:pt x="122089" y="190501"/>
                        <a:pt x="115499" y="190501"/>
                        <a:pt x="109958" y="193346"/>
                      </a:cubicBezTo>
                      <a:lnTo>
                        <a:pt x="48105" y="225845"/>
                      </a:lnTo>
                      <a:cubicBezTo>
                        <a:pt x="46308" y="226744"/>
                        <a:pt x="44061" y="225246"/>
                        <a:pt x="44361" y="223000"/>
                      </a:cubicBezTo>
                      <a:lnTo>
                        <a:pt x="56192" y="154108"/>
                      </a:lnTo>
                      <a:cubicBezTo>
                        <a:pt x="57240" y="147968"/>
                        <a:pt x="55294" y="141827"/>
                        <a:pt x="50801" y="137484"/>
                      </a:cubicBezTo>
                      <a:lnTo>
                        <a:pt x="779" y="88811"/>
                      </a:lnTo>
                      <a:cubicBezTo>
                        <a:pt x="-719" y="87313"/>
                        <a:pt x="30" y="84767"/>
                        <a:pt x="2277" y="84318"/>
                      </a:cubicBezTo>
                      <a:lnTo>
                        <a:pt x="71318" y="74283"/>
                      </a:lnTo>
                      <a:cubicBezTo>
                        <a:pt x="77459" y="73385"/>
                        <a:pt x="82701" y="69641"/>
                        <a:pt x="85546" y="63950"/>
                      </a:cubicBezTo>
                      <a:lnTo>
                        <a:pt x="116547" y="1348"/>
                      </a:lnTo>
                      <a:cubicBezTo>
                        <a:pt x="117296" y="-449"/>
                        <a:pt x="120142" y="-449"/>
                        <a:pt x="121040" y="1348"/>
                      </a:cubicBezTo>
                      <a:lnTo>
                        <a:pt x="121040" y="1348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1" name="Freihandform: Form 90">
                  <a:extLst>
                    <a:ext uri="{FF2B5EF4-FFF2-40B4-BE49-F238E27FC236}">
                      <a16:creationId xmlns:a16="http://schemas.microsoft.com/office/drawing/2014/main" id="{7CEE073F-1A48-5B4F-B8A7-0B86CF343B9D}"/>
                    </a:ext>
                  </a:extLst>
                </p:cNvPr>
                <p:cNvSpPr/>
                <p:nvPr/>
              </p:nvSpPr>
              <p:spPr bwMode="gray">
                <a:xfrm>
                  <a:off x="3146555" y="2866323"/>
                  <a:ext cx="237402" cy="226110"/>
                </a:xfrm>
                <a:custGeom>
                  <a:avLst/>
                  <a:gdLst>
                    <a:gd name="connsiteX0" fmla="*/ 120890 w 237402"/>
                    <a:gd name="connsiteY0" fmla="*/ 1348 h 226110"/>
                    <a:gd name="connsiteX1" fmla="*/ 151892 w 237402"/>
                    <a:gd name="connsiteY1" fmla="*/ 63950 h 226110"/>
                    <a:gd name="connsiteX2" fmla="*/ 166120 w 237402"/>
                    <a:gd name="connsiteY2" fmla="*/ 74283 h 226110"/>
                    <a:gd name="connsiteX3" fmla="*/ 235161 w 237402"/>
                    <a:gd name="connsiteY3" fmla="*/ 84318 h 226110"/>
                    <a:gd name="connsiteX4" fmla="*/ 236659 w 237402"/>
                    <a:gd name="connsiteY4" fmla="*/ 88811 h 226110"/>
                    <a:gd name="connsiteX5" fmla="*/ 186637 w 237402"/>
                    <a:gd name="connsiteY5" fmla="*/ 137484 h 226110"/>
                    <a:gd name="connsiteX6" fmla="*/ 181246 w 237402"/>
                    <a:gd name="connsiteY6" fmla="*/ 154108 h 226110"/>
                    <a:gd name="connsiteX7" fmla="*/ 193077 w 237402"/>
                    <a:gd name="connsiteY7" fmla="*/ 223000 h 226110"/>
                    <a:gd name="connsiteX8" fmla="*/ 189333 w 237402"/>
                    <a:gd name="connsiteY8" fmla="*/ 225845 h 226110"/>
                    <a:gd name="connsiteX9" fmla="*/ 127480 w 237402"/>
                    <a:gd name="connsiteY9" fmla="*/ 193346 h 226110"/>
                    <a:gd name="connsiteX10" fmla="*/ 109958 w 237402"/>
                    <a:gd name="connsiteY10" fmla="*/ 193346 h 226110"/>
                    <a:gd name="connsiteX11" fmla="*/ 48105 w 237402"/>
                    <a:gd name="connsiteY11" fmla="*/ 225845 h 226110"/>
                    <a:gd name="connsiteX12" fmla="*/ 44361 w 237402"/>
                    <a:gd name="connsiteY12" fmla="*/ 223000 h 226110"/>
                    <a:gd name="connsiteX13" fmla="*/ 56192 w 237402"/>
                    <a:gd name="connsiteY13" fmla="*/ 154108 h 226110"/>
                    <a:gd name="connsiteX14" fmla="*/ 50801 w 237402"/>
                    <a:gd name="connsiteY14" fmla="*/ 137484 h 226110"/>
                    <a:gd name="connsiteX15" fmla="*/ 779 w 237402"/>
                    <a:gd name="connsiteY15" fmla="*/ 88811 h 226110"/>
                    <a:gd name="connsiteX16" fmla="*/ 2277 w 237402"/>
                    <a:gd name="connsiteY16" fmla="*/ 84318 h 226110"/>
                    <a:gd name="connsiteX17" fmla="*/ 71318 w 237402"/>
                    <a:gd name="connsiteY17" fmla="*/ 74283 h 226110"/>
                    <a:gd name="connsiteX18" fmla="*/ 85546 w 237402"/>
                    <a:gd name="connsiteY18" fmla="*/ 63950 h 226110"/>
                    <a:gd name="connsiteX19" fmla="*/ 116547 w 237402"/>
                    <a:gd name="connsiteY19" fmla="*/ 1348 h 226110"/>
                    <a:gd name="connsiteX20" fmla="*/ 121040 w 237402"/>
                    <a:gd name="connsiteY20" fmla="*/ 1348 h 226110"/>
                    <a:gd name="connsiteX21" fmla="*/ 121040 w 237402"/>
                    <a:gd name="connsiteY21" fmla="*/ 1348 h 2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7402" h="226110">
                      <a:moveTo>
                        <a:pt x="120890" y="1348"/>
                      </a:moveTo>
                      <a:lnTo>
                        <a:pt x="151892" y="63950"/>
                      </a:lnTo>
                      <a:cubicBezTo>
                        <a:pt x="154737" y="69491"/>
                        <a:pt x="159979" y="73235"/>
                        <a:pt x="166120" y="74283"/>
                      </a:cubicBezTo>
                      <a:lnTo>
                        <a:pt x="235161" y="84318"/>
                      </a:lnTo>
                      <a:cubicBezTo>
                        <a:pt x="237258" y="84617"/>
                        <a:pt x="238156" y="87313"/>
                        <a:pt x="236659" y="88811"/>
                      </a:cubicBezTo>
                      <a:lnTo>
                        <a:pt x="186637" y="137484"/>
                      </a:lnTo>
                      <a:cubicBezTo>
                        <a:pt x="182144" y="141827"/>
                        <a:pt x="180048" y="148117"/>
                        <a:pt x="181246" y="154108"/>
                      </a:cubicBezTo>
                      <a:lnTo>
                        <a:pt x="193077" y="223000"/>
                      </a:lnTo>
                      <a:cubicBezTo>
                        <a:pt x="193377" y="225096"/>
                        <a:pt x="191280" y="226744"/>
                        <a:pt x="189333" y="225845"/>
                      </a:cubicBezTo>
                      <a:lnTo>
                        <a:pt x="127480" y="193346"/>
                      </a:lnTo>
                      <a:cubicBezTo>
                        <a:pt x="122089" y="190501"/>
                        <a:pt x="115499" y="190501"/>
                        <a:pt x="109958" y="193346"/>
                      </a:cubicBezTo>
                      <a:lnTo>
                        <a:pt x="48105" y="225845"/>
                      </a:lnTo>
                      <a:cubicBezTo>
                        <a:pt x="46308" y="226744"/>
                        <a:pt x="44061" y="225246"/>
                        <a:pt x="44361" y="223000"/>
                      </a:cubicBezTo>
                      <a:lnTo>
                        <a:pt x="56192" y="154108"/>
                      </a:lnTo>
                      <a:cubicBezTo>
                        <a:pt x="57240" y="147968"/>
                        <a:pt x="55293" y="141827"/>
                        <a:pt x="50801" y="137484"/>
                      </a:cubicBezTo>
                      <a:lnTo>
                        <a:pt x="779" y="88811"/>
                      </a:lnTo>
                      <a:cubicBezTo>
                        <a:pt x="-718" y="87313"/>
                        <a:pt x="30" y="84767"/>
                        <a:pt x="2277" y="84318"/>
                      </a:cubicBezTo>
                      <a:lnTo>
                        <a:pt x="71318" y="74283"/>
                      </a:lnTo>
                      <a:cubicBezTo>
                        <a:pt x="77459" y="73385"/>
                        <a:pt x="82700" y="69641"/>
                        <a:pt x="85546" y="63950"/>
                      </a:cubicBezTo>
                      <a:lnTo>
                        <a:pt x="116547" y="1348"/>
                      </a:lnTo>
                      <a:cubicBezTo>
                        <a:pt x="117296" y="-449"/>
                        <a:pt x="120142" y="-449"/>
                        <a:pt x="121040" y="1348"/>
                      </a:cubicBezTo>
                      <a:lnTo>
                        <a:pt x="121040" y="1348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92" name="Freihandform: Form 91">
                  <a:extLst>
                    <a:ext uri="{FF2B5EF4-FFF2-40B4-BE49-F238E27FC236}">
                      <a16:creationId xmlns:a16="http://schemas.microsoft.com/office/drawing/2014/main" id="{E59D383F-3263-2950-CE38-0419B18D8B95}"/>
                    </a:ext>
                  </a:extLst>
                </p:cNvPr>
                <p:cNvSpPr/>
                <p:nvPr/>
              </p:nvSpPr>
              <p:spPr bwMode="gray">
                <a:xfrm>
                  <a:off x="3440693" y="2866323"/>
                  <a:ext cx="237402" cy="226110"/>
                </a:xfrm>
                <a:custGeom>
                  <a:avLst/>
                  <a:gdLst>
                    <a:gd name="connsiteX0" fmla="*/ 120890 w 237402"/>
                    <a:gd name="connsiteY0" fmla="*/ 1348 h 226110"/>
                    <a:gd name="connsiteX1" fmla="*/ 151892 w 237402"/>
                    <a:gd name="connsiteY1" fmla="*/ 63950 h 226110"/>
                    <a:gd name="connsiteX2" fmla="*/ 166120 w 237402"/>
                    <a:gd name="connsiteY2" fmla="*/ 74283 h 226110"/>
                    <a:gd name="connsiteX3" fmla="*/ 235161 w 237402"/>
                    <a:gd name="connsiteY3" fmla="*/ 84318 h 226110"/>
                    <a:gd name="connsiteX4" fmla="*/ 236659 w 237402"/>
                    <a:gd name="connsiteY4" fmla="*/ 88811 h 226110"/>
                    <a:gd name="connsiteX5" fmla="*/ 186637 w 237402"/>
                    <a:gd name="connsiteY5" fmla="*/ 137484 h 226110"/>
                    <a:gd name="connsiteX6" fmla="*/ 181246 w 237402"/>
                    <a:gd name="connsiteY6" fmla="*/ 154108 h 226110"/>
                    <a:gd name="connsiteX7" fmla="*/ 193077 w 237402"/>
                    <a:gd name="connsiteY7" fmla="*/ 223000 h 226110"/>
                    <a:gd name="connsiteX8" fmla="*/ 189333 w 237402"/>
                    <a:gd name="connsiteY8" fmla="*/ 225845 h 226110"/>
                    <a:gd name="connsiteX9" fmla="*/ 127480 w 237402"/>
                    <a:gd name="connsiteY9" fmla="*/ 193346 h 226110"/>
                    <a:gd name="connsiteX10" fmla="*/ 109958 w 237402"/>
                    <a:gd name="connsiteY10" fmla="*/ 193346 h 226110"/>
                    <a:gd name="connsiteX11" fmla="*/ 48105 w 237402"/>
                    <a:gd name="connsiteY11" fmla="*/ 225845 h 226110"/>
                    <a:gd name="connsiteX12" fmla="*/ 44361 w 237402"/>
                    <a:gd name="connsiteY12" fmla="*/ 223000 h 226110"/>
                    <a:gd name="connsiteX13" fmla="*/ 56192 w 237402"/>
                    <a:gd name="connsiteY13" fmla="*/ 154108 h 226110"/>
                    <a:gd name="connsiteX14" fmla="*/ 50801 w 237402"/>
                    <a:gd name="connsiteY14" fmla="*/ 137484 h 226110"/>
                    <a:gd name="connsiteX15" fmla="*/ 779 w 237402"/>
                    <a:gd name="connsiteY15" fmla="*/ 88811 h 226110"/>
                    <a:gd name="connsiteX16" fmla="*/ 2277 w 237402"/>
                    <a:gd name="connsiteY16" fmla="*/ 84318 h 226110"/>
                    <a:gd name="connsiteX17" fmla="*/ 71318 w 237402"/>
                    <a:gd name="connsiteY17" fmla="*/ 74283 h 226110"/>
                    <a:gd name="connsiteX18" fmla="*/ 85546 w 237402"/>
                    <a:gd name="connsiteY18" fmla="*/ 63950 h 226110"/>
                    <a:gd name="connsiteX19" fmla="*/ 116547 w 237402"/>
                    <a:gd name="connsiteY19" fmla="*/ 1348 h 226110"/>
                    <a:gd name="connsiteX20" fmla="*/ 121040 w 237402"/>
                    <a:gd name="connsiteY20" fmla="*/ 1348 h 226110"/>
                    <a:gd name="connsiteX21" fmla="*/ 121040 w 237402"/>
                    <a:gd name="connsiteY21" fmla="*/ 1348 h 2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7402" h="226110">
                      <a:moveTo>
                        <a:pt x="120890" y="1348"/>
                      </a:moveTo>
                      <a:lnTo>
                        <a:pt x="151892" y="63950"/>
                      </a:lnTo>
                      <a:cubicBezTo>
                        <a:pt x="154737" y="69491"/>
                        <a:pt x="159979" y="73235"/>
                        <a:pt x="166120" y="74283"/>
                      </a:cubicBezTo>
                      <a:lnTo>
                        <a:pt x="235161" y="84318"/>
                      </a:lnTo>
                      <a:cubicBezTo>
                        <a:pt x="237258" y="84617"/>
                        <a:pt x="238156" y="87313"/>
                        <a:pt x="236659" y="88811"/>
                      </a:cubicBezTo>
                      <a:lnTo>
                        <a:pt x="186637" y="137484"/>
                      </a:lnTo>
                      <a:cubicBezTo>
                        <a:pt x="182144" y="141827"/>
                        <a:pt x="180048" y="148117"/>
                        <a:pt x="181246" y="154108"/>
                      </a:cubicBezTo>
                      <a:lnTo>
                        <a:pt x="193077" y="223000"/>
                      </a:lnTo>
                      <a:cubicBezTo>
                        <a:pt x="193377" y="225096"/>
                        <a:pt x="191280" y="226744"/>
                        <a:pt x="189333" y="225845"/>
                      </a:cubicBezTo>
                      <a:lnTo>
                        <a:pt x="127480" y="193346"/>
                      </a:lnTo>
                      <a:cubicBezTo>
                        <a:pt x="122089" y="190501"/>
                        <a:pt x="115499" y="190501"/>
                        <a:pt x="109958" y="193346"/>
                      </a:cubicBezTo>
                      <a:lnTo>
                        <a:pt x="48105" y="225845"/>
                      </a:lnTo>
                      <a:cubicBezTo>
                        <a:pt x="46308" y="226744"/>
                        <a:pt x="44061" y="225246"/>
                        <a:pt x="44361" y="223000"/>
                      </a:cubicBezTo>
                      <a:lnTo>
                        <a:pt x="56192" y="154108"/>
                      </a:lnTo>
                      <a:cubicBezTo>
                        <a:pt x="57240" y="147968"/>
                        <a:pt x="55293" y="141827"/>
                        <a:pt x="50801" y="137484"/>
                      </a:cubicBezTo>
                      <a:lnTo>
                        <a:pt x="779" y="88811"/>
                      </a:lnTo>
                      <a:cubicBezTo>
                        <a:pt x="-718" y="87313"/>
                        <a:pt x="30" y="84767"/>
                        <a:pt x="2277" y="84318"/>
                      </a:cubicBezTo>
                      <a:lnTo>
                        <a:pt x="71318" y="74283"/>
                      </a:lnTo>
                      <a:cubicBezTo>
                        <a:pt x="77459" y="73385"/>
                        <a:pt x="82700" y="69641"/>
                        <a:pt x="85546" y="63950"/>
                      </a:cubicBezTo>
                      <a:lnTo>
                        <a:pt x="116547" y="1348"/>
                      </a:lnTo>
                      <a:cubicBezTo>
                        <a:pt x="117296" y="-449"/>
                        <a:pt x="120142" y="-449"/>
                        <a:pt x="121040" y="1348"/>
                      </a:cubicBezTo>
                      <a:lnTo>
                        <a:pt x="121040" y="1348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87" name="Grafik 4">
                <a:extLst>
                  <a:ext uri="{FF2B5EF4-FFF2-40B4-BE49-F238E27FC236}">
                    <a16:creationId xmlns:a16="http://schemas.microsoft.com/office/drawing/2014/main" id="{26AC1346-DFAF-310B-A932-67C7BA56FBC8}"/>
                  </a:ext>
                </a:extLst>
              </p:cNvPr>
              <p:cNvGrpSpPr/>
              <p:nvPr/>
            </p:nvGrpSpPr>
            <p:grpSpPr bwMode="gray">
              <a:xfrm>
                <a:off x="2996491" y="3069254"/>
                <a:ext cx="537531" cy="226110"/>
                <a:chOff x="2996491" y="3069254"/>
                <a:chExt cx="537531" cy="226110"/>
              </a:xfrm>
              <a:noFill/>
            </p:grpSpPr>
            <p:sp>
              <p:nvSpPr>
                <p:cNvPr id="88" name="Freihandform: Form 87">
                  <a:extLst>
                    <a:ext uri="{FF2B5EF4-FFF2-40B4-BE49-F238E27FC236}">
                      <a16:creationId xmlns:a16="http://schemas.microsoft.com/office/drawing/2014/main" id="{8ED95132-94F3-E44E-2D71-399D75A75889}"/>
                    </a:ext>
                  </a:extLst>
                </p:cNvPr>
                <p:cNvSpPr/>
                <p:nvPr/>
              </p:nvSpPr>
              <p:spPr bwMode="gray">
                <a:xfrm>
                  <a:off x="2996491" y="3069254"/>
                  <a:ext cx="238750" cy="226110"/>
                </a:xfrm>
                <a:custGeom>
                  <a:avLst/>
                  <a:gdLst>
                    <a:gd name="connsiteX0" fmla="*/ 121639 w 238750"/>
                    <a:gd name="connsiteY0" fmla="*/ 1348 h 226110"/>
                    <a:gd name="connsiteX1" fmla="*/ 152790 w 238750"/>
                    <a:gd name="connsiteY1" fmla="*/ 63950 h 226110"/>
                    <a:gd name="connsiteX2" fmla="*/ 167018 w 238750"/>
                    <a:gd name="connsiteY2" fmla="*/ 74283 h 226110"/>
                    <a:gd name="connsiteX3" fmla="*/ 236509 w 238750"/>
                    <a:gd name="connsiteY3" fmla="*/ 84318 h 226110"/>
                    <a:gd name="connsiteX4" fmla="*/ 238007 w 238750"/>
                    <a:gd name="connsiteY4" fmla="*/ 88811 h 226110"/>
                    <a:gd name="connsiteX5" fmla="*/ 187686 w 238750"/>
                    <a:gd name="connsiteY5" fmla="*/ 137484 h 226110"/>
                    <a:gd name="connsiteX6" fmla="*/ 182294 w 238750"/>
                    <a:gd name="connsiteY6" fmla="*/ 154108 h 226110"/>
                    <a:gd name="connsiteX7" fmla="*/ 194125 w 238750"/>
                    <a:gd name="connsiteY7" fmla="*/ 223000 h 226110"/>
                    <a:gd name="connsiteX8" fmla="*/ 190381 w 238750"/>
                    <a:gd name="connsiteY8" fmla="*/ 225845 h 226110"/>
                    <a:gd name="connsiteX9" fmla="*/ 128229 w 238750"/>
                    <a:gd name="connsiteY9" fmla="*/ 193346 h 226110"/>
                    <a:gd name="connsiteX10" fmla="*/ 110557 w 238750"/>
                    <a:gd name="connsiteY10" fmla="*/ 193346 h 226110"/>
                    <a:gd name="connsiteX11" fmla="*/ 48404 w 238750"/>
                    <a:gd name="connsiteY11" fmla="*/ 225845 h 226110"/>
                    <a:gd name="connsiteX12" fmla="*/ 44660 w 238750"/>
                    <a:gd name="connsiteY12" fmla="*/ 223000 h 226110"/>
                    <a:gd name="connsiteX13" fmla="*/ 56492 w 238750"/>
                    <a:gd name="connsiteY13" fmla="*/ 154108 h 226110"/>
                    <a:gd name="connsiteX14" fmla="*/ 51100 w 238750"/>
                    <a:gd name="connsiteY14" fmla="*/ 137484 h 226110"/>
                    <a:gd name="connsiteX15" fmla="*/ 779 w 238750"/>
                    <a:gd name="connsiteY15" fmla="*/ 88811 h 226110"/>
                    <a:gd name="connsiteX16" fmla="*/ 2277 w 238750"/>
                    <a:gd name="connsiteY16" fmla="*/ 84318 h 226110"/>
                    <a:gd name="connsiteX17" fmla="*/ 71768 w 238750"/>
                    <a:gd name="connsiteY17" fmla="*/ 74283 h 226110"/>
                    <a:gd name="connsiteX18" fmla="*/ 85995 w 238750"/>
                    <a:gd name="connsiteY18" fmla="*/ 63950 h 226110"/>
                    <a:gd name="connsiteX19" fmla="*/ 117146 w 238750"/>
                    <a:gd name="connsiteY19" fmla="*/ 1348 h 226110"/>
                    <a:gd name="connsiteX20" fmla="*/ 121639 w 238750"/>
                    <a:gd name="connsiteY20" fmla="*/ 1348 h 226110"/>
                    <a:gd name="connsiteX21" fmla="*/ 121639 w 238750"/>
                    <a:gd name="connsiteY21" fmla="*/ 1348 h 2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8750" h="226110">
                      <a:moveTo>
                        <a:pt x="121639" y="1348"/>
                      </a:moveTo>
                      <a:lnTo>
                        <a:pt x="152790" y="63950"/>
                      </a:lnTo>
                      <a:cubicBezTo>
                        <a:pt x="155636" y="69491"/>
                        <a:pt x="160878" y="73235"/>
                        <a:pt x="167018" y="74283"/>
                      </a:cubicBezTo>
                      <a:lnTo>
                        <a:pt x="236509" y="84318"/>
                      </a:lnTo>
                      <a:cubicBezTo>
                        <a:pt x="238606" y="84617"/>
                        <a:pt x="239504" y="87313"/>
                        <a:pt x="238007" y="88811"/>
                      </a:cubicBezTo>
                      <a:lnTo>
                        <a:pt x="187686" y="137484"/>
                      </a:lnTo>
                      <a:cubicBezTo>
                        <a:pt x="183193" y="141827"/>
                        <a:pt x="181096" y="148117"/>
                        <a:pt x="182294" y="154108"/>
                      </a:cubicBezTo>
                      <a:lnTo>
                        <a:pt x="194125" y="223000"/>
                      </a:lnTo>
                      <a:cubicBezTo>
                        <a:pt x="194575" y="225097"/>
                        <a:pt x="192179" y="226744"/>
                        <a:pt x="190381" y="225845"/>
                      </a:cubicBezTo>
                      <a:lnTo>
                        <a:pt x="128229" y="193346"/>
                      </a:lnTo>
                      <a:cubicBezTo>
                        <a:pt x="122837" y="190501"/>
                        <a:pt x="116248" y="190501"/>
                        <a:pt x="110557" y="193346"/>
                      </a:cubicBezTo>
                      <a:lnTo>
                        <a:pt x="48404" y="225845"/>
                      </a:lnTo>
                      <a:cubicBezTo>
                        <a:pt x="46457" y="226744"/>
                        <a:pt x="44211" y="225246"/>
                        <a:pt x="44660" y="223000"/>
                      </a:cubicBezTo>
                      <a:lnTo>
                        <a:pt x="56492" y="154108"/>
                      </a:lnTo>
                      <a:cubicBezTo>
                        <a:pt x="57690" y="147968"/>
                        <a:pt x="55593" y="141827"/>
                        <a:pt x="51100" y="137484"/>
                      </a:cubicBezTo>
                      <a:lnTo>
                        <a:pt x="779" y="88811"/>
                      </a:lnTo>
                      <a:cubicBezTo>
                        <a:pt x="-719" y="87313"/>
                        <a:pt x="30" y="84767"/>
                        <a:pt x="2277" y="84318"/>
                      </a:cubicBezTo>
                      <a:lnTo>
                        <a:pt x="71768" y="74283"/>
                      </a:lnTo>
                      <a:cubicBezTo>
                        <a:pt x="77908" y="73385"/>
                        <a:pt x="83300" y="69641"/>
                        <a:pt x="85995" y="63950"/>
                      </a:cubicBezTo>
                      <a:lnTo>
                        <a:pt x="117146" y="1348"/>
                      </a:lnTo>
                      <a:cubicBezTo>
                        <a:pt x="117895" y="-449"/>
                        <a:pt x="120741" y="-449"/>
                        <a:pt x="121639" y="1348"/>
                      </a:cubicBezTo>
                      <a:lnTo>
                        <a:pt x="121639" y="1348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89" name="Freihandform: Form 88">
                  <a:extLst>
                    <a:ext uri="{FF2B5EF4-FFF2-40B4-BE49-F238E27FC236}">
                      <a16:creationId xmlns:a16="http://schemas.microsoft.com/office/drawing/2014/main" id="{D58D1AB0-F0D4-521D-003B-CA64AF52D722}"/>
                    </a:ext>
                  </a:extLst>
                </p:cNvPr>
                <p:cNvSpPr/>
                <p:nvPr/>
              </p:nvSpPr>
              <p:spPr bwMode="gray">
                <a:xfrm>
                  <a:off x="3295272" y="3069254"/>
                  <a:ext cx="238750" cy="226110"/>
                </a:xfrm>
                <a:custGeom>
                  <a:avLst/>
                  <a:gdLst>
                    <a:gd name="connsiteX0" fmla="*/ 121639 w 238750"/>
                    <a:gd name="connsiteY0" fmla="*/ 1348 h 226110"/>
                    <a:gd name="connsiteX1" fmla="*/ 152790 w 238750"/>
                    <a:gd name="connsiteY1" fmla="*/ 63950 h 226110"/>
                    <a:gd name="connsiteX2" fmla="*/ 167018 w 238750"/>
                    <a:gd name="connsiteY2" fmla="*/ 74283 h 226110"/>
                    <a:gd name="connsiteX3" fmla="*/ 236509 w 238750"/>
                    <a:gd name="connsiteY3" fmla="*/ 84318 h 226110"/>
                    <a:gd name="connsiteX4" fmla="*/ 238007 w 238750"/>
                    <a:gd name="connsiteY4" fmla="*/ 88811 h 226110"/>
                    <a:gd name="connsiteX5" fmla="*/ 187686 w 238750"/>
                    <a:gd name="connsiteY5" fmla="*/ 137484 h 226110"/>
                    <a:gd name="connsiteX6" fmla="*/ 182294 w 238750"/>
                    <a:gd name="connsiteY6" fmla="*/ 154108 h 226110"/>
                    <a:gd name="connsiteX7" fmla="*/ 194126 w 238750"/>
                    <a:gd name="connsiteY7" fmla="*/ 223000 h 226110"/>
                    <a:gd name="connsiteX8" fmla="*/ 190382 w 238750"/>
                    <a:gd name="connsiteY8" fmla="*/ 225845 h 226110"/>
                    <a:gd name="connsiteX9" fmla="*/ 128229 w 238750"/>
                    <a:gd name="connsiteY9" fmla="*/ 193346 h 226110"/>
                    <a:gd name="connsiteX10" fmla="*/ 110557 w 238750"/>
                    <a:gd name="connsiteY10" fmla="*/ 193346 h 226110"/>
                    <a:gd name="connsiteX11" fmla="*/ 48404 w 238750"/>
                    <a:gd name="connsiteY11" fmla="*/ 225845 h 226110"/>
                    <a:gd name="connsiteX12" fmla="*/ 44660 w 238750"/>
                    <a:gd name="connsiteY12" fmla="*/ 223000 h 226110"/>
                    <a:gd name="connsiteX13" fmla="*/ 56492 w 238750"/>
                    <a:gd name="connsiteY13" fmla="*/ 154108 h 226110"/>
                    <a:gd name="connsiteX14" fmla="*/ 51100 w 238750"/>
                    <a:gd name="connsiteY14" fmla="*/ 137484 h 226110"/>
                    <a:gd name="connsiteX15" fmla="*/ 779 w 238750"/>
                    <a:gd name="connsiteY15" fmla="*/ 88811 h 226110"/>
                    <a:gd name="connsiteX16" fmla="*/ 2277 w 238750"/>
                    <a:gd name="connsiteY16" fmla="*/ 84318 h 226110"/>
                    <a:gd name="connsiteX17" fmla="*/ 71768 w 238750"/>
                    <a:gd name="connsiteY17" fmla="*/ 74283 h 226110"/>
                    <a:gd name="connsiteX18" fmla="*/ 85995 w 238750"/>
                    <a:gd name="connsiteY18" fmla="*/ 63950 h 226110"/>
                    <a:gd name="connsiteX19" fmla="*/ 117147 w 238750"/>
                    <a:gd name="connsiteY19" fmla="*/ 1348 h 226110"/>
                    <a:gd name="connsiteX20" fmla="*/ 121639 w 238750"/>
                    <a:gd name="connsiteY20" fmla="*/ 1348 h 226110"/>
                    <a:gd name="connsiteX21" fmla="*/ 121639 w 238750"/>
                    <a:gd name="connsiteY21" fmla="*/ 1348 h 226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8750" h="226110">
                      <a:moveTo>
                        <a:pt x="121639" y="1348"/>
                      </a:moveTo>
                      <a:lnTo>
                        <a:pt x="152790" y="63950"/>
                      </a:lnTo>
                      <a:cubicBezTo>
                        <a:pt x="155636" y="69491"/>
                        <a:pt x="160878" y="73235"/>
                        <a:pt x="167018" y="74283"/>
                      </a:cubicBezTo>
                      <a:lnTo>
                        <a:pt x="236509" y="84318"/>
                      </a:lnTo>
                      <a:cubicBezTo>
                        <a:pt x="238606" y="84617"/>
                        <a:pt x="239504" y="87313"/>
                        <a:pt x="238007" y="88811"/>
                      </a:cubicBezTo>
                      <a:lnTo>
                        <a:pt x="187686" y="137484"/>
                      </a:lnTo>
                      <a:cubicBezTo>
                        <a:pt x="183193" y="141827"/>
                        <a:pt x="181096" y="148117"/>
                        <a:pt x="182294" y="154108"/>
                      </a:cubicBezTo>
                      <a:lnTo>
                        <a:pt x="194126" y="223000"/>
                      </a:lnTo>
                      <a:cubicBezTo>
                        <a:pt x="194575" y="225097"/>
                        <a:pt x="192179" y="226744"/>
                        <a:pt x="190382" y="225845"/>
                      </a:cubicBezTo>
                      <a:lnTo>
                        <a:pt x="128229" y="193346"/>
                      </a:lnTo>
                      <a:cubicBezTo>
                        <a:pt x="122837" y="190501"/>
                        <a:pt x="116248" y="190501"/>
                        <a:pt x="110557" y="193346"/>
                      </a:cubicBezTo>
                      <a:lnTo>
                        <a:pt x="48404" y="225845"/>
                      </a:lnTo>
                      <a:cubicBezTo>
                        <a:pt x="46458" y="226744"/>
                        <a:pt x="44211" y="225246"/>
                        <a:pt x="44660" y="223000"/>
                      </a:cubicBezTo>
                      <a:lnTo>
                        <a:pt x="56492" y="154108"/>
                      </a:lnTo>
                      <a:cubicBezTo>
                        <a:pt x="57690" y="147968"/>
                        <a:pt x="55593" y="141827"/>
                        <a:pt x="51100" y="137484"/>
                      </a:cubicBezTo>
                      <a:lnTo>
                        <a:pt x="779" y="88811"/>
                      </a:lnTo>
                      <a:cubicBezTo>
                        <a:pt x="-719" y="87313"/>
                        <a:pt x="30" y="84767"/>
                        <a:pt x="2277" y="84318"/>
                      </a:cubicBezTo>
                      <a:lnTo>
                        <a:pt x="71768" y="74283"/>
                      </a:lnTo>
                      <a:cubicBezTo>
                        <a:pt x="77908" y="73385"/>
                        <a:pt x="83300" y="69641"/>
                        <a:pt x="85995" y="63950"/>
                      </a:cubicBezTo>
                      <a:lnTo>
                        <a:pt x="117147" y="1348"/>
                      </a:lnTo>
                      <a:cubicBezTo>
                        <a:pt x="117895" y="-449"/>
                        <a:pt x="120741" y="-449"/>
                        <a:pt x="121639" y="1348"/>
                      </a:cubicBezTo>
                      <a:lnTo>
                        <a:pt x="121639" y="1348"/>
                      </a:ln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E0C6C658-CE48-6F5D-63F8-A2090729DE1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00" y="4715224"/>
            <a:ext cx="504002" cy="504000"/>
            <a:chOff x="540000" y="4715224"/>
            <a:chExt cx="504002" cy="504000"/>
          </a:xfrm>
        </p:grpSpPr>
        <p:grpSp>
          <p:nvGrpSpPr>
            <p:cNvPr id="128" name="Gruppieren 30">
              <a:extLst>
                <a:ext uri="{FF2B5EF4-FFF2-40B4-BE49-F238E27FC236}">
                  <a16:creationId xmlns:a16="http://schemas.microsoft.com/office/drawing/2014/main" id="{C2508215-3019-536E-8EAB-4B423D7E5B6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00" y="4715224"/>
              <a:ext cx="504002" cy="504000"/>
              <a:chOff x="4993053" y="4845232"/>
              <a:chExt cx="719172" cy="719170"/>
            </a:xfrm>
          </p:grpSpPr>
          <p:sp>
            <p:nvSpPr>
              <p:cNvPr id="129" name="Oval 5">
                <a:extLst>
                  <a:ext uri="{FF2B5EF4-FFF2-40B4-BE49-F238E27FC236}">
                    <a16:creationId xmlns:a16="http://schemas.microsoft.com/office/drawing/2014/main" id="{2D41BFBF-3D49-083F-602E-ECAA93966C18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993053" y="4845232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30" name="Oval 5">
                <a:extLst>
                  <a:ext uri="{FF2B5EF4-FFF2-40B4-BE49-F238E27FC236}">
                    <a16:creationId xmlns:a16="http://schemas.microsoft.com/office/drawing/2014/main" id="{64ED5CE5-E6DA-4C86-366A-5E83E2CE175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5064275" y="4916454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FFE82801-7C94-1EBC-DC91-50DC879DF0CD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666001" y="4841515"/>
              <a:ext cx="252000" cy="251417"/>
              <a:chOff x="2943677" y="4185467"/>
              <a:chExt cx="652429" cy="650920"/>
            </a:xfrm>
          </p:grpSpPr>
          <p:sp>
            <p:nvSpPr>
              <p:cNvPr id="94" name="Freihandform: Form 93">
                <a:extLst>
                  <a:ext uri="{FF2B5EF4-FFF2-40B4-BE49-F238E27FC236}">
                    <a16:creationId xmlns:a16="http://schemas.microsoft.com/office/drawing/2014/main" id="{7A7D4333-DAE2-781F-C920-EEDAF63A0B87}"/>
                  </a:ext>
                </a:extLst>
              </p:cNvPr>
              <p:cNvSpPr/>
              <p:nvPr/>
            </p:nvSpPr>
            <p:spPr bwMode="gray">
              <a:xfrm rot="16742524">
                <a:off x="2943677" y="4185467"/>
                <a:ext cx="650920" cy="650920"/>
              </a:xfrm>
              <a:custGeom>
                <a:avLst/>
                <a:gdLst>
                  <a:gd name="connsiteX0" fmla="*/ 607202 w 944807"/>
                  <a:gd name="connsiteY0" fmla="*/ 912635 h 944807"/>
                  <a:gd name="connsiteX1" fmla="*/ 475255 w 944807"/>
                  <a:gd name="connsiteY1" fmla="*/ 932183 h 944807"/>
                  <a:gd name="connsiteX2" fmla="*/ 18326 w 944807"/>
                  <a:gd name="connsiteY2" fmla="*/ 475255 h 944807"/>
                  <a:gd name="connsiteX3" fmla="*/ 475255 w 944807"/>
                  <a:gd name="connsiteY3" fmla="*/ 18326 h 944807"/>
                  <a:gd name="connsiteX4" fmla="*/ 932183 w 944807"/>
                  <a:gd name="connsiteY4" fmla="*/ 475255 h 944807"/>
                  <a:gd name="connsiteX5" fmla="*/ 919151 w 944807"/>
                  <a:gd name="connsiteY5" fmla="*/ 582767 h 94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4807" h="944807">
                    <a:moveTo>
                      <a:pt x="607202" y="912635"/>
                    </a:moveTo>
                    <a:cubicBezTo>
                      <a:pt x="565663" y="924853"/>
                      <a:pt x="521680" y="932183"/>
                      <a:pt x="475255" y="932183"/>
                    </a:cubicBezTo>
                    <a:cubicBezTo>
                      <a:pt x="222763" y="932183"/>
                      <a:pt x="18326" y="727746"/>
                      <a:pt x="18326" y="475255"/>
                    </a:cubicBezTo>
                    <a:cubicBezTo>
                      <a:pt x="18326" y="222763"/>
                      <a:pt x="222763" y="18326"/>
                      <a:pt x="475255" y="18326"/>
                    </a:cubicBezTo>
                    <a:cubicBezTo>
                      <a:pt x="727746" y="18326"/>
                      <a:pt x="932183" y="222763"/>
                      <a:pt x="932183" y="475255"/>
                    </a:cubicBezTo>
                    <a:cubicBezTo>
                      <a:pt x="932183" y="511907"/>
                      <a:pt x="928111" y="547744"/>
                      <a:pt x="919151" y="582767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95" name="Freihandform: Form 94">
                <a:extLst>
                  <a:ext uri="{FF2B5EF4-FFF2-40B4-BE49-F238E27FC236}">
                    <a16:creationId xmlns:a16="http://schemas.microsoft.com/office/drawing/2014/main" id="{F840BC37-6849-B92F-CBAA-8CD1C2F13A0B}"/>
                  </a:ext>
                </a:extLst>
              </p:cNvPr>
              <p:cNvSpPr/>
              <p:nvPr/>
            </p:nvSpPr>
            <p:spPr bwMode="gray">
              <a:xfrm>
                <a:off x="3053151" y="4223291"/>
                <a:ext cx="542955" cy="439535"/>
              </a:xfrm>
              <a:custGeom>
                <a:avLst/>
                <a:gdLst>
                  <a:gd name="connsiteX0" fmla="*/ 12282 w 114628"/>
                  <a:gd name="connsiteY0" fmla="*/ 49945 h 92794"/>
                  <a:gd name="connsiteX1" fmla="*/ 46670 w 114628"/>
                  <a:gd name="connsiteY1" fmla="*/ 80513 h 92794"/>
                  <a:gd name="connsiteX2" fmla="*/ 102893 w 114628"/>
                  <a:gd name="connsiteY2" fmla="*/ 12282 h 9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628" h="92794">
                    <a:moveTo>
                      <a:pt x="12282" y="49945"/>
                    </a:moveTo>
                    <a:lnTo>
                      <a:pt x="46670" y="80513"/>
                    </a:lnTo>
                    <a:lnTo>
                      <a:pt x="102893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grpSp>
            <p:nvGrpSpPr>
              <p:cNvPr id="96" name="Gruppieren 95">
                <a:extLst>
                  <a:ext uri="{FF2B5EF4-FFF2-40B4-BE49-F238E27FC236}">
                    <a16:creationId xmlns:a16="http://schemas.microsoft.com/office/drawing/2014/main" id="{2F9DD8A1-E980-17C7-DD92-5440BC730DF0}"/>
                  </a:ext>
                </a:extLst>
              </p:cNvPr>
              <p:cNvGrpSpPr/>
              <p:nvPr/>
            </p:nvGrpSpPr>
            <p:grpSpPr bwMode="gray">
              <a:xfrm>
                <a:off x="3269137" y="4259565"/>
                <a:ext cx="0" cy="502725"/>
                <a:chOff x="3269137" y="4252913"/>
                <a:chExt cx="0" cy="502725"/>
              </a:xfrm>
            </p:grpSpPr>
            <p:cxnSp>
              <p:nvCxnSpPr>
                <p:cNvPr id="110" name="Gerader Verbinder 109">
                  <a:extLst>
                    <a:ext uri="{FF2B5EF4-FFF2-40B4-BE49-F238E27FC236}">
                      <a16:creationId xmlns:a16="http://schemas.microsoft.com/office/drawing/2014/main" id="{E5372C4C-B736-886C-7277-8A510F739ED3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3269137" y="4252913"/>
                  <a:ext cx="0" cy="3600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  <p:cxnSp>
              <p:nvCxnSpPr>
                <p:cNvPr id="111" name="Gerader Verbinder 110">
                  <a:extLst>
                    <a:ext uri="{FF2B5EF4-FFF2-40B4-BE49-F238E27FC236}">
                      <a16:creationId xmlns:a16="http://schemas.microsoft.com/office/drawing/2014/main" id="{E3D0BE27-763C-6D49-4814-C7B790348FA6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3269137" y="4719638"/>
                  <a:ext cx="0" cy="3600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</p:grpSp>
          <p:grpSp>
            <p:nvGrpSpPr>
              <p:cNvPr id="97" name="Gruppieren 96">
                <a:extLst>
                  <a:ext uri="{FF2B5EF4-FFF2-40B4-BE49-F238E27FC236}">
                    <a16:creationId xmlns:a16="http://schemas.microsoft.com/office/drawing/2014/main" id="{D666D089-6037-7DAE-EC1E-9630F1127754}"/>
                  </a:ext>
                </a:extLst>
              </p:cNvPr>
              <p:cNvGrpSpPr/>
              <p:nvPr/>
            </p:nvGrpSpPr>
            <p:grpSpPr bwMode="gray">
              <a:xfrm rot="16200000">
                <a:off x="3269137" y="4259565"/>
                <a:ext cx="0" cy="502725"/>
                <a:chOff x="3269137" y="4252913"/>
                <a:chExt cx="0" cy="502725"/>
              </a:xfrm>
            </p:grpSpPr>
            <p:cxnSp>
              <p:nvCxnSpPr>
                <p:cNvPr id="108" name="Gerader Verbinder 107">
                  <a:extLst>
                    <a:ext uri="{FF2B5EF4-FFF2-40B4-BE49-F238E27FC236}">
                      <a16:creationId xmlns:a16="http://schemas.microsoft.com/office/drawing/2014/main" id="{9F35E5F2-F0FA-1685-910B-0FB0CBDB51D5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3269137" y="4252913"/>
                  <a:ext cx="0" cy="3600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  <p:cxnSp>
              <p:nvCxnSpPr>
                <p:cNvPr id="109" name="Gerader Verbinder 108">
                  <a:extLst>
                    <a:ext uri="{FF2B5EF4-FFF2-40B4-BE49-F238E27FC236}">
                      <a16:creationId xmlns:a16="http://schemas.microsoft.com/office/drawing/2014/main" id="{3B393919-1C85-1CE2-8B83-0A877C93E8BB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3269137" y="4719638"/>
                  <a:ext cx="0" cy="3600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</p:grpSp>
          <p:grpSp>
            <p:nvGrpSpPr>
              <p:cNvPr id="98" name="Gruppieren 97">
                <a:extLst>
                  <a:ext uri="{FF2B5EF4-FFF2-40B4-BE49-F238E27FC236}">
                    <a16:creationId xmlns:a16="http://schemas.microsoft.com/office/drawing/2014/main" id="{63674DF1-1DD3-F485-B653-B482F5437F7A}"/>
                  </a:ext>
                </a:extLst>
              </p:cNvPr>
              <p:cNvGrpSpPr/>
              <p:nvPr/>
            </p:nvGrpSpPr>
            <p:grpSpPr bwMode="gray">
              <a:xfrm rot="18000000">
                <a:off x="3269137" y="4259565"/>
                <a:ext cx="0" cy="502725"/>
                <a:chOff x="3269137" y="4252913"/>
                <a:chExt cx="0" cy="502725"/>
              </a:xfrm>
            </p:grpSpPr>
            <p:cxnSp>
              <p:nvCxnSpPr>
                <p:cNvPr id="106" name="Gerader Verbinder 105">
                  <a:extLst>
                    <a:ext uri="{FF2B5EF4-FFF2-40B4-BE49-F238E27FC236}">
                      <a16:creationId xmlns:a16="http://schemas.microsoft.com/office/drawing/2014/main" id="{DED06C3D-5B02-EA90-8F75-D771F754CAC3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3269137" y="4252913"/>
                  <a:ext cx="0" cy="3600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  <p:cxnSp>
              <p:nvCxnSpPr>
                <p:cNvPr id="107" name="Gerader Verbinder 106">
                  <a:extLst>
                    <a:ext uri="{FF2B5EF4-FFF2-40B4-BE49-F238E27FC236}">
                      <a16:creationId xmlns:a16="http://schemas.microsoft.com/office/drawing/2014/main" id="{DE621113-E271-8A58-50C3-E0F2FEAC6D71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3269137" y="4719638"/>
                  <a:ext cx="0" cy="3600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</p:grp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194DE322-8B86-13C8-4409-08DB58B96CD1}"/>
                  </a:ext>
                </a:extLst>
              </p:cNvPr>
              <p:cNvCxnSpPr>
                <a:cxnSpLocks/>
              </p:cNvCxnSpPr>
              <p:nvPr/>
            </p:nvCxnSpPr>
            <p:spPr bwMode="gray">
              <a:xfrm rot="3600000">
                <a:off x="3067039" y="4609609"/>
                <a:ext cx="0" cy="36000"/>
              </a:xfrm>
              <a:prstGeom prst="line">
                <a:avLst/>
              </a:pr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</p:cxnSp>
          <p:grpSp>
            <p:nvGrpSpPr>
              <p:cNvPr id="100" name="Gruppieren 99">
                <a:extLst>
                  <a:ext uri="{FF2B5EF4-FFF2-40B4-BE49-F238E27FC236}">
                    <a16:creationId xmlns:a16="http://schemas.microsoft.com/office/drawing/2014/main" id="{C28114C6-B029-FE5C-BAF8-EF6185CEF6A4}"/>
                  </a:ext>
                </a:extLst>
              </p:cNvPr>
              <p:cNvGrpSpPr/>
              <p:nvPr/>
            </p:nvGrpSpPr>
            <p:grpSpPr bwMode="gray">
              <a:xfrm rot="1800000">
                <a:off x="3269137" y="4259565"/>
                <a:ext cx="0" cy="502725"/>
                <a:chOff x="3269137" y="4252913"/>
                <a:chExt cx="0" cy="502725"/>
              </a:xfrm>
            </p:grpSpPr>
            <p:cxnSp>
              <p:nvCxnSpPr>
                <p:cNvPr id="104" name="Gerader Verbinder 103">
                  <a:extLst>
                    <a:ext uri="{FF2B5EF4-FFF2-40B4-BE49-F238E27FC236}">
                      <a16:creationId xmlns:a16="http://schemas.microsoft.com/office/drawing/2014/main" id="{B56668E4-9A88-5422-560E-D8B5B1ADB0C0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3269137" y="4252913"/>
                  <a:ext cx="0" cy="3600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  <p:cxnSp>
              <p:nvCxnSpPr>
                <p:cNvPr id="105" name="Gerader Verbinder 104">
                  <a:extLst>
                    <a:ext uri="{FF2B5EF4-FFF2-40B4-BE49-F238E27FC236}">
                      <a16:creationId xmlns:a16="http://schemas.microsoft.com/office/drawing/2014/main" id="{FDF62C92-746E-3697-4F89-3A2AC8129788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3269137" y="4719638"/>
                  <a:ext cx="0" cy="3600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</p:grpSp>
          <p:grpSp>
            <p:nvGrpSpPr>
              <p:cNvPr id="101" name="Gruppieren 100">
                <a:extLst>
                  <a:ext uri="{FF2B5EF4-FFF2-40B4-BE49-F238E27FC236}">
                    <a16:creationId xmlns:a16="http://schemas.microsoft.com/office/drawing/2014/main" id="{BC519219-ABE7-81C6-A0FF-DA051762741B}"/>
                  </a:ext>
                </a:extLst>
              </p:cNvPr>
              <p:cNvGrpSpPr/>
              <p:nvPr/>
            </p:nvGrpSpPr>
            <p:grpSpPr bwMode="gray">
              <a:xfrm rot="19800000">
                <a:off x="3269137" y="4259565"/>
                <a:ext cx="0" cy="502725"/>
                <a:chOff x="3269137" y="4252913"/>
                <a:chExt cx="0" cy="502725"/>
              </a:xfrm>
            </p:grpSpPr>
            <p:cxnSp>
              <p:nvCxnSpPr>
                <p:cNvPr id="102" name="Gerader Verbinder 101">
                  <a:extLst>
                    <a:ext uri="{FF2B5EF4-FFF2-40B4-BE49-F238E27FC236}">
                      <a16:creationId xmlns:a16="http://schemas.microsoft.com/office/drawing/2014/main" id="{3EA8F7B5-D942-77B7-FEE4-81E551E2CBEE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3269137" y="4252913"/>
                  <a:ext cx="0" cy="3600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  <p:cxnSp>
              <p:nvCxnSpPr>
                <p:cNvPr id="103" name="Gerader Verbinder 102">
                  <a:extLst>
                    <a:ext uri="{FF2B5EF4-FFF2-40B4-BE49-F238E27FC236}">
                      <a16:creationId xmlns:a16="http://schemas.microsoft.com/office/drawing/2014/main" id="{54DBE2BE-6800-9C2C-2CFA-A7350E6EA1B4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3269137" y="4719638"/>
                  <a:ext cx="0" cy="36000"/>
                </a:xfrm>
                <a:prstGeom prst="line">
                  <a:avLst/>
                </a:pr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</p:cxnSp>
          </p:grpSp>
        </p:grpSp>
      </p:grpSp>
      <p:grpSp>
        <p:nvGrpSpPr>
          <p:cNvPr id="131" name="Gruppieren 130">
            <a:extLst>
              <a:ext uri="{FF2B5EF4-FFF2-40B4-BE49-F238E27FC236}">
                <a16:creationId xmlns:a16="http://schemas.microsoft.com/office/drawing/2014/main" id="{44C84BA8-A8FD-D761-C904-C1DB79FB35EC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32" name="Rechteck 131">
              <a:hlinkClick r:id="rId2" action="ppaction://hlinksldjump"/>
              <a:extLst>
                <a:ext uri="{FF2B5EF4-FFF2-40B4-BE49-F238E27FC236}">
                  <a16:creationId xmlns:a16="http://schemas.microsoft.com/office/drawing/2014/main" id="{E21B9EBD-8860-56FF-C90D-57301D06E5E6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5CF950FD-3C28-57E7-EEBE-9F67B410E51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112" name="Grafik 1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FDA587A3-8618-456F-0196-F1C94B30E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68CCF-B4F3-097C-BC57-4FB8879CD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6A564F9-DC43-2B7C-D5B7-F540CF524E05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0"/>
            <a:ext cx="12192000" cy="6498000"/>
            <a:chOff x="0" y="0"/>
            <a:chExt cx="12192000" cy="6498000"/>
          </a:xfrm>
        </p:grpSpPr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D19F9F7B-0908-3807-8D7A-4A3475B4D68D}"/>
                </a:ext>
              </a:extLst>
            </p:cNvPr>
            <p:cNvCxnSpPr/>
            <p:nvPr/>
          </p:nvCxnSpPr>
          <p:spPr bwMode="gray">
            <a:xfrm>
              <a:off x="6096000" y="0"/>
              <a:ext cx="0" cy="649800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95132502-851A-81F3-D80D-A1A6C085E42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0" y="3661170"/>
              <a:ext cx="12192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144466B-637A-14C0-CC7A-56384C13CDE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Innovation Map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D3BCE7-0DB7-5E5E-E723-4E1CD86E14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540070" y="972000"/>
            <a:ext cx="11113200" cy="540000"/>
          </a:xfrm>
        </p:spPr>
        <p:txBody>
          <a:bodyPr/>
          <a:lstStyle/>
          <a:p>
            <a:r>
              <a:rPr lang="de-DE" dirty="0"/>
              <a:t>Innovationen in den Unternehmens-</a:t>
            </a:r>
            <a:br>
              <a:rPr lang="de-DE" dirty="0"/>
            </a:br>
            <a:r>
              <a:rPr lang="de-DE" dirty="0"/>
              <a:t>kontext einordnen</a:t>
            </a:r>
          </a:p>
        </p:txBody>
      </p:sp>
      <p:pic>
        <p:nvPicPr>
          <p:cNvPr id="4" name="Bildplatzhalter 95">
            <a:extLst>
              <a:ext uri="{FF2B5EF4-FFF2-40B4-BE49-F238E27FC236}">
                <a16:creationId xmlns:a16="http://schemas.microsoft.com/office/drawing/2014/main" id="{AA788A46-54E5-5B2C-07FE-BA93D0BB3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292374" y="1857570"/>
            <a:ext cx="3607200" cy="3607200"/>
          </a:xfrm>
          <a:prstGeom prst="ellipse">
            <a:avLst/>
          </a:prstGeom>
        </p:spPr>
      </p:pic>
      <p:sp>
        <p:nvSpPr>
          <p:cNvPr id="5" name="Oval">
            <a:extLst>
              <a:ext uri="{FF2B5EF4-FFF2-40B4-BE49-F238E27FC236}">
                <a16:creationId xmlns:a16="http://schemas.microsoft.com/office/drawing/2014/main" id="{4116B9CB-439F-2F15-9A70-1D4DED7DCE20}"/>
              </a:ext>
            </a:extLst>
          </p:cNvPr>
          <p:cNvSpPr>
            <a:spLocks noChangeAspect="1"/>
          </p:cNvSpPr>
          <p:nvPr/>
        </p:nvSpPr>
        <p:spPr bwMode="gray">
          <a:xfrm>
            <a:off x="4382679" y="1947876"/>
            <a:ext cx="3426589" cy="3426589"/>
          </a:xfrm>
          <a:custGeom>
            <a:avLst/>
            <a:gdLst>
              <a:gd name="connsiteX0" fmla="*/ 3426589 w 3426589"/>
              <a:gd name="connsiteY0" fmla="*/ 1713294 h 3426589"/>
              <a:gd name="connsiteX1" fmla="*/ 1713294 w 3426589"/>
              <a:gd name="connsiteY1" fmla="*/ 3426589 h 3426589"/>
              <a:gd name="connsiteX2" fmla="*/ 0 w 3426589"/>
              <a:gd name="connsiteY2" fmla="*/ 1713294 h 3426589"/>
              <a:gd name="connsiteX3" fmla="*/ 1713294 w 3426589"/>
              <a:gd name="connsiteY3" fmla="*/ 0 h 3426589"/>
              <a:gd name="connsiteX4" fmla="*/ 3426589 w 3426589"/>
              <a:gd name="connsiteY4" fmla="*/ 1713294 h 342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589" h="3426589">
                <a:moveTo>
                  <a:pt x="3426589" y="1713294"/>
                </a:moveTo>
                <a:cubicBezTo>
                  <a:pt x="3426589" y="2659521"/>
                  <a:pt x="2659521" y="3426589"/>
                  <a:pt x="1713294" y="3426589"/>
                </a:cubicBezTo>
                <a:cubicBezTo>
                  <a:pt x="767068" y="3426589"/>
                  <a:pt x="0" y="2659521"/>
                  <a:pt x="0" y="1713294"/>
                </a:cubicBezTo>
                <a:cubicBezTo>
                  <a:pt x="0" y="767068"/>
                  <a:pt x="767068" y="0"/>
                  <a:pt x="1713294" y="0"/>
                </a:cubicBezTo>
                <a:cubicBezTo>
                  <a:pt x="2659521" y="0"/>
                  <a:pt x="3426589" y="767068"/>
                  <a:pt x="3426589" y="1713294"/>
                </a:cubicBez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ysDot"/>
            <a:round/>
          </a:ln>
        </p:spPr>
        <p:txBody>
          <a:bodyPr lIns="0" tIns="0" rIns="0" bIns="0" rtlCol="0" anchor="ctr"/>
          <a:lstStyle/>
          <a:p>
            <a:pPr algn="ctr">
              <a:lnSpc>
                <a:spcPct val="110000"/>
              </a:lnSpc>
            </a:pP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Oval 1">
            <a:extLst>
              <a:ext uri="{FF2B5EF4-FFF2-40B4-BE49-F238E27FC236}">
                <a16:creationId xmlns:a16="http://schemas.microsoft.com/office/drawing/2014/main" id="{69A57502-25A8-8D95-4143-31323573BEA0}"/>
              </a:ext>
            </a:extLst>
          </p:cNvPr>
          <p:cNvSpPr>
            <a:spLocks noChangeAspect="1"/>
          </p:cNvSpPr>
          <p:nvPr/>
        </p:nvSpPr>
        <p:spPr bwMode="gray">
          <a:xfrm>
            <a:off x="4835968" y="2401170"/>
            <a:ext cx="2520011" cy="2520000"/>
          </a:xfrm>
          <a:custGeom>
            <a:avLst/>
            <a:gdLst>
              <a:gd name="connsiteX0" fmla="*/ 856647 w 856647"/>
              <a:gd name="connsiteY0" fmla="*/ 428324 h 856647"/>
              <a:gd name="connsiteX1" fmla="*/ 428324 w 856647"/>
              <a:gd name="connsiteY1" fmla="*/ 856647 h 856647"/>
              <a:gd name="connsiteX2" fmla="*/ 0 w 856647"/>
              <a:gd name="connsiteY2" fmla="*/ 428324 h 856647"/>
              <a:gd name="connsiteX3" fmla="*/ 428324 w 856647"/>
              <a:gd name="connsiteY3" fmla="*/ 0 h 856647"/>
              <a:gd name="connsiteX4" fmla="*/ 856647 w 856647"/>
              <a:gd name="connsiteY4" fmla="*/ 428324 h 85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647" h="856647">
                <a:moveTo>
                  <a:pt x="856647" y="428324"/>
                </a:moveTo>
                <a:cubicBezTo>
                  <a:pt x="856647" y="664880"/>
                  <a:pt x="664880" y="856647"/>
                  <a:pt x="428324" y="856647"/>
                </a:cubicBezTo>
                <a:cubicBezTo>
                  <a:pt x="191767" y="856647"/>
                  <a:pt x="0" y="664880"/>
                  <a:pt x="0" y="428324"/>
                </a:cubicBezTo>
                <a:cubicBezTo>
                  <a:pt x="0" y="191767"/>
                  <a:pt x="191767" y="0"/>
                  <a:pt x="428324" y="0"/>
                </a:cubicBezTo>
                <a:cubicBezTo>
                  <a:pt x="664880" y="0"/>
                  <a:pt x="856647" y="191767"/>
                  <a:pt x="856647" y="428324"/>
                </a:cubicBezTo>
                <a:close/>
              </a:path>
            </a:pathLst>
          </a:custGeom>
          <a:solidFill>
            <a:schemeClr val="accent3">
              <a:alpha val="70000"/>
            </a:schemeClr>
          </a:solidFill>
          <a:ln w="19050" cap="rnd">
            <a:noFill/>
            <a:prstDash val="sysDot"/>
            <a:round/>
          </a:ln>
        </p:spPr>
        <p:txBody>
          <a:bodyPr lIns="0" tIns="61200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dirty="0">
                <a:solidFill>
                  <a:schemeClr val="bg1"/>
                </a:solidFill>
                <a:latin typeface="+mj-lt"/>
              </a:rPr>
              <a:t>Vision </a:t>
            </a:r>
            <a:br>
              <a:rPr lang="de-DE" sz="2000" b="1" dirty="0">
                <a:solidFill>
                  <a:schemeClr val="bg1"/>
                </a:solidFill>
                <a:latin typeface="+mj-lt"/>
              </a:rPr>
            </a:br>
            <a:r>
              <a:rPr lang="de-DE" sz="2000" b="1" dirty="0">
                <a:solidFill>
                  <a:schemeClr val="bg1"/>
                </a:solidFill>
                <a:latin typeface="+mj-lt"/>
              </a:rPr>
              <a:t>&amp; Kultur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BA65B52-3B95-D904-E7BE-C27CEBF0A854}"/>
              </a:ext>
            </a:extLst>
          </p:cNvPr>
          <p:cNvSpPr txBox="1"/>
          <p:nvPr/>
        </p:nvSpPr>
        <p:spPr bwMode="gray">
          <a:xfrm>
            <a:off x="6994800" y="1155600"/>
            <a:ext cx="2160000" cy="540000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Unternehmens-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prozesse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0CC8FB7-B82E-9096-E6D5-8E9C01A6C440}"/>
              </a:ext>
            </a:extLst>
          </p:cNvPr>
          <p:cNvSpPr txBox="1"/>
          <p:nvPr/>
        </p:nvSpPr>
        <p:spPr bwMode="gray">
          <a:xfrm>
            <a:off x="7581600" y="5382000"/>
            <a:ext cx="2160000" cy="54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Talent-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entwicklung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351FC38-5836-A589-0E17-38AAD1F72C27}"/>
              </a:ext>
            </a:extLst>
          </p:cNvPr>
          <p:cNvSpPr txBox="1"/>
          <p:nvPr/>
        </p:nvSpPr>
        <p:spPr bwMode="gray">
          <a:xfrm>
            <a:off x="2451600" y="5382000"/>
            <a:ext cx="2160000" cy="54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b="1" dirty="0">
                <a:solidFill>
                  <a:schemeClr val="tx2"/>
                </a:solidFill>
                <a:latin typeface="+mj-lt"/>
              </a:rPr>
              <a:t>Frameworks </a:t>
            </a: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und Methoden</a:t>
            </a:r>
          </a:p>
        </p:txBody>
      </p:sp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05BD9455-D5F2-41A4-6125-47C2EBC7EFF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75693" y="1227600"/>
            <a:ext cx="1440562" cy="1440558"/>
            <a:chOff x="5736388" y="1588294"/>
            <a:chExt cx="719172" cy="719170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5D3B34AD-2AF4-5AF8-AE98-4CB8BCCC5C33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736388" y="1588294"/>
              <a:ext cx="719172" cy="719170"/>
              <a:chOff x="7075515" y="2233394"/>
              <a:chExt cx="719172" cy="719170"/>
            </a:xfrm>
          </p:grpSpPr>
          <p:sp>
            <p:nvSpPr>
              <p:cNvPr id="29" name="Oval 2">
                <a:extLst>
                  <a:ext uri="{FF2B5EF4-FFF2-40B4-BE49-F238E27FC236}">
                    <a16:creationId xmlns:a16="http://schemas.microsoft.com/office/drawing/2014/main" id="{758F0A8C-FCD3-FAE8-D3B3-900EC50E3A4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075515" y="2233394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0" name="Oval 2">
                <a:extLst>
                  <a:ext uri="{FF2B5EF4-FFF2-40B4-BE49-F238E27FC236}">
                    <a16:creationId xmlns:a16="http://schemas.microsoft.com/office/drawing/2014/main" id="{01540447-4FF3-792A-9342-821144A0791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147118" y="230458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ICON">
              <a:extLst>
                <a:ext uri="{FF2B5EF4-FFF2-40B4-BE49-F238E27FC236}">
                  <a16:creationId xmlns:a16="http://schemas.microsoft.com/office/drawing/2014/main" id="{2BFBC385-AF30-9922-BD64-C8FAE18DA0B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951849" y="1803879"/>
              <a:ext cx="288250" cy="288000"/>
              <a:chOff x="11859499" y="6322241"/>
              <a:chExt cx="634962" cy="634411"/>
            </a:xfrm>
            <a:noFill/>
          </p:grpSpPr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FCBB6EED-C590-0C22-BC87-EB15AE66A772}"/>
                  </a:ext>
                </a:extLst>
              </p:cNvPr>
              <p:cNvSpPr/>
              <p:nvPr/>
            </p:nvSpPr>
            <p:spPr bwMode="gray">
              <a:xfrm>
                <a:off x="12241909" y="6430457"/>
                <a:ext cx="143370" cy="143370"/>
              </a:xfrm>
              <a:custGeom>
                <a:avLst/>
                <a:gdLst>
                  <a:gd name="connsiteX0" fmla="*/ 18326 w 211767"/>
                  <a:gd name="connsiteY0" fmla="*/ 118712 h 211767"/>
                  <a:gd name="connsiteX1" fmla="*/ 102219 w 211767"/>
                  <a:gd name="connsiteY1" fmla="*/ 34819 h 211767"/>
                  <a:gd name="connsiteX2" fmla="*/ 182853 w 211767"/>
                  <a:gd name="connsiteY2" fmla="*/ 34819 h 211767"/>
                  <a:gd name="connsiteX3" fmla="*/ 182853 w 211767"/>
                  <a:gd name="connsiteY3" fmla="*/ 115454 h 211767"/>
                  <a:gd name="connsiteX4" fmla="*/ 98961 w 211767"/>
                  <a:gd name="connsiteY4" fmla="*/ 199346 h 21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767" h="211767">
                    <a:moveTo>
                      <a:pt x="18326" y="118712"/>
                    </a:moveTo>
                    <a:lnTo>
                      <a:pt x="102219" y="34819"/>
                    </a:lnTo>
                    <a:cubicBezTo>
                      <a:pt x="124210" y="12828"/>
                      <a:pt x="160862" y="12828"/>
                      <a:pt x="182853" y="34819"/>
                    </a:cubicBezTo>
                    <a:cubicBezTo>
                      <a:pt x="204844" y="56811"/>
                      <a:pt x="204844" y="93463"/>
                      <a:pt x="182853" y="115454"/>
                    </a:cubicBezTo>
                    <a:lnTo>
                      <a:pt x="98961" y="19934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6" name="Freihandform: Form 35">
                <a:extLst>
                  <a:ext uri="{FF2B5EF4-FFF2-40B4-BE49-F238E27FC236}">
                    <a16:creationId xmlns:a16="http://schemas.microsoft.com/office/drawing/2014/main" id="{BE9195E2-BF1C-0ED3-4DCA-C9E94A9A7A0B}"/>
                  </a:ext>
                </a:extLst>
              </p:cNvPr>
              <p:cNvSpPr/>
              <p:nvPr/>
            </p:nvSpPr>
            <p:spPr bwMode="gray">
              <a:xfrm>
                <a:off x="12009210" y="6471951"/>
                <a:ext cx="336367" cy="336367"/>
              </a:xfrm>
              <a:custGeom>
                <a:avLst/>
                <a:gdLst>
                  <a:gd name="connsiteX0" fmla="*/ 18326 w 496838"/>
                  <a:gd name="connsiteY0" fmla="*/ 482585 h 496838"/>
                  <a:gd name="connsiteX1" fmla="*/ 482585 w 496838"/>
                  <a:gd name="connsiteY1" fmla="*/ 18326 h 496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6838" h="496838">
                    <a:moveTo>
                      <a:pt x="18326" y="482585"/>
                    </a:moveTo>
                    <a:lnTo>
                      <a:pt x="482585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7" name="Freihandform: Form 36">
                <a:extLst>
                  <a:ext uri="{FF2B5EF4-FFF2-40B4-BE49-F238E27FC236}">
                    <a16:creationId xmlns:a16="http://schemas.microsoft.com/office/drawing/2014/main" id="{1615A543-72F9-D2FA-1BEF-EAE3E6EFF171}"/>
                  </a:ext>
                </a:extLst>
              </p:cNvPr>
              <p:cNvSpPr/>
              <p:nvPr/>
            </p:nvSpPr>
            <p:spPr bwMode="gray">
              <a:xfrm>
                <a:off x="12174636" y="6322241"/>
                <a:ext cx="319825" cy="319825"/>
              </a:xfrm>
              <a:custGeom>
                <a:avLst/>
                <a:gdLst>
                  <a:gd name="connsiteX0" fmla="*/ 151903 w 472403"/>
                  <a:gd name="connsiteY0" fmla="*/ 437381 h 472403"/>
                  <a:gd name="connsiteX1" fmla="*/ 151903 w 472403"/>
                  <a:gd name="connsiteY1" fmla="*/ 437381 h 472403"/>
                  <a:gd name="connsiteX2" fmla="*/ 258601 w 472403"/>
                  <a:gd name="connsiteY2" fmla="*/ 437381 h 472403"/>
                  <a:gd name="connsiteX3" fmla="*/ 414168 w 472403"/>
                  <a:gd name="connsiteY3" fmla="*/ 281813 h 472403"/>
                  <a:gd name="connsiteX4" fmla="*/ 414168 w 472403"/>
                  <a:gd name="connsiteY4" fmla="*/ 63530 h 472403"/>
                  <a:gd name="connsiteX5" fmla="*/ 414168 w 472403"/>
                  <a:gd name="connsiteY5" fmla="*/ 63530 h 472403"/>
                  <a:gd name="connsiteX6" fmla="*/ 195885 w 472403"/>
                  <a:gd name="connsiteY6" fmla="*/ 63530 h 472403"/>
                  <a:gd name="connsiteX7" fmla="*/ 40317 w 472403"/>
                  <a:gd name="connsiteY7" fmla="*/ 219098 h 472403"/>
                  <a:gd name="connsiteX8" fmla="*/ 40317 w 472403"/>
                  <a:gd name="connsiteY8" fmla="*/ 325796 h 472403"/>
                  <a:gd name="connsiteX9" fmla="*/ 40317 w 472403"/>
                  <a:gd name="connsiteY9" fmla="*/ 325796 h 472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2403" h="472403">
                    <a:moveTo>
                      <a:pt x="151903" y="437381"/>
                    </a:moveTo>
                    <a:lnTo>
                      <a:pt x="151903" y="437381"/>
                    </a:lnTo>
                    <a:cubicBezTo>
                      <a:pt x="181224" y="466702"/>
                      <a:pt x="229279" y="466702"/>
                      <a:pt x="258601" y="437381"/>
                    </a:cubicBezTo>
                    <a:lnTo>
                      <a:pt x="414168" y="281813"/>
                    </a:lnTo>
                    <a:cubicBezTo>
                      <a:pt x="474440" y="221541"/>
                      <a:pt x="474440" y="123802"/>
                      <a:pt x="414168" y="63530"/>
                    </a:cubicBezTo>
                    <a:lnTo>
                      <a:pt x="414168" y="63530"/>
                    </a:lnTo>
                    <a:cubicBezTo>
                      <a:pt x="353895" y="3258"/>
                      <a:pt x="256157" y="3258"/>
                      <a:pt x="195885" y="63530"/>
                    </a:cubicBezTo>
                    <a:lnTo>
                      <a:pt x="40317" y="219098"/>
                    </a:lnTo>
                    <a:cubicBezTo>
                      <a:pt x="10996" y="248419"/>
                      <a:pt x="10996" y="296474"/>
                      <a:pt x="40317" y="325796"/>
                    </a:cubicBezTo>
                    <a:lnTo>
                      <a:pt x="40317" y="32579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8" name="Freihandform: Form 37">
                <a:extLst>
                  <a:ext uri="{FF2B5EF4-FFF2-40B4-BE49-F238E27FC236}">
                    <a16:creationId xmlns:a16="http://schemas.microsoft.com/office/drawing/2014/main" id="{49FFF57D-3547-3DE5-1180-0B81F3CF9E1E}"/>
                  </a:ext>
                </a:extLst>
              </p:cNvPr>
              <p:cNvSpPr/>
              <p:nvPr/>
            </p:nvSpPr>
            <p:spPr bwMode="gray">
              <a:xfrm>
                <a:off x="11859499" y="6636827"/>
                <a:ext cx="319825" cy="319825"/>
              </a:xfrm>
              <a:custGeom>
                <a:avLst/>
                <a:gdLst>
                  <a:gd name="connsiteX0" fmla="*/ 437381 w 472403"/>
                  <a:gd name="connsiteY0" fmla="*/ 151902 h 472403"/>
                  <a:gd name="connsiteX1" fmla="*/ 437381 w 472403"/>
                  <a:gd name="connsiteY1" fmla="*/ 151902 h 472403"/>
                  <a:gd name="connsiteX2" fmla="*/ 437381 w 472403"/>
                  <a:gd name="connsiteY2" fmla="*/ 258600 h 472403"/>
                  <a:gd name="connsiteX3" fmla="*/ 281813 w 472403"/>
                  <a:gd name="connsiteY3" fmla="*/ 414168 h 472403"/>
                  <a:gd name="connsiteX4" fmla="*/ 63530 w 472403"/>
                  <a:gd name="connsiteY4" fmla="*/ 414168 h 472403"/>
                  <a:gd name="connsiteX5" fmla="*/ 63530 w 472403"/>
                  <a:gd name="connsiteY5" fmla="*/ 414168 h 472403"/>
                  <a:gd name="connsiteX6" fmla="*/ 63530 w 472403"/>
                  <a:gd name="connsiteY6" fmla="*/ 195885 h 472403"/>
                  <a:gd name="connsiteX7" fmla="*/ 219098 w 472403"/>
                  <a:gd name="connsiteY7" fmla="*/ 40317 h 472403"/>
                  <a:gd name="connsiteX8" fmla="*/ 325795 w 472403"/>
                  <a:gd name="connsiteY8" fmla="*/ 40317 h 472403"/>
                  <a:gd name="connsiteX9" fmla="*/ 325795 w 472403"/>
                  <a:gd name="connsiteY9" fmla="*/ 40317 h 472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2403" h="472403">
                    <a:moveTo>
                      <a:pt x="437381" y="151902"/>
                    </a:moveTo>
                    <a:lnTo>
                      <a:pt x="437381" y="151902"/>
                    </a:lnTo>
                    <a:cubicBezTo>
                      <a:pt x="466703" y="181224"/>
                      <a:pt x="466703" y="229279"/>
                      <a:pt x="437381" y="258600"/>
                    </a:cubicBezTo>
                    <a:lnTo>
                      <a:pt x="281813" y="414168"/>
                    </a:lnTo>
                    <a:cubicBezTo>
                      <a:pt x="221541" y="474440"/>
                      <a:pt x="123803" y="474440"/>
                      <a:pt x="63530" y="414168"/>
                    </a:cubicBezTo>
                    <a:lnTo>
                      <a:pt x="63530" y="414168"/>
                    </a:lnTo>
                    <a:cubicBezTo>
                      <a:pt x="3258" y="353895"/>
                      <a:pt x="3258" y="256157"/>
                      <a:pt x="63530" y="195885"/>
                    </a:cubicBezTo>
                    <a:lnTo>
                      <a:pt x="219098" y="40317"/>
                    </a:lnTo>
                    <a:cubicBezTo>
                      <a:pt x="248419" y="10996"/>
                      <a:pt x="296474" y="10996"/>
                      <a:pt x="325795" y="40317"/>
                    </a:cubicBezTo>
                    <a:lnTo>
                      <a:pt x="325795" y="4031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: Form 38">
                <a:extLst>
                  <a:ext uri="{FF2B5EF4-FFF2-40B4-BE49-F238E27FC236}">
                    <a16:creationId xmlns:a16="http://schemas.microsoft.com/office/drawing/2014/main" id="{FF2416D0-7614-EE00-C9F5-A0EB78502921}"/>
                  </a:ext>
                </a:extLst>
              </p:cNvPr>
              <p:cNvSpPr/>
              <p:nvPr/>
            </p:nvSpPr>
            <p:spPr bwMode="gray">
              <a:xfrm>
                <a:off x="11967715" y="6704652"/>
                <a:ext cx="143370" cy="143370"/>
              </a:xfrm>
              <a:custGeom>
                <a:avLst/>
                <a:gdLst>
                  <a:gd name="connsiteX0" fmla="*/ 199346 w 211767"/>
                  <a:gd name="connsiteY0" fmla="*/ 98960 h 211767"/>
                  <a:gd name="connsiteX1" fmla="*/ 115454 w 211767"/>
                  <a:gd name="connsiteY1" fmla="*/ 182853 h 211767"/>
                  <a:gd name="connsiteX2" fmla="*/ 34819 w 211767"/>
                  <a:gd name="connsiteY2" fmla="*/ 182853 h 211767"/>
                  <a:gd name="connsiteX3" fmla="*/ 34819 w 211767"/>
                  <a:gd name="connsiteY3" fmla="*/ 102219 h 211767"/>
                  <a:gd name="connsiteX4" fmla="*/ 118712 w 211767"/>
                  <a:gd name="connsiteY4" fmla="*/ 18326 h 21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767" h="211767">
                    <a:moveTo>
                      <a:pt x="199346" y="98960"/>
                    </a:moveTo>
                    <a:lnTo>
                      <a:pt x="115454" y="182853"/>
                    </a:lnTo>
                    <a:cubicBezTo>
                      <a:pt x="93462" y="204844"/>
                      <a:pt x="56810" y="204844"/>
                      <a:pt x="34819" y="182853"/>
                    </a:cubicBezTo>
                    <a:cubicBezTo>
                      <a:pt x="12828" y="160862"/>
                      <a:pt x="12828" y="124210"/>
                      <a:pt x="34819" y="102219"/>
                    </a:cubicBezTo>
                    <a:lnTo>
                      <a:pt x="118712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87" name="Gruppieren 86">
            <a:extLst>
              <a:ext uri="{FF2B5EF4-FFF2-40B4-BE49-F238E27FC236}">
                <a16:creationId xmlns:a16="http://schemas.microsoft.com/office/drawing/2014/main" id="{166805EA-DBF4-D48F-625A-432F2C8D1C1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859439" y="3797541"/>
            <a:ext cx="1440562" cy="1440558"/>
            <a:chOff x="7220134" y="4158235"/>
            <a:chExt cx="719172" cy="719170"/>
          </a:xfrm>
        </p:grpSpPr>
        <p:grpSp>
          <p:nvGrpSpPr>
            <p:cNvPr id="22" name="Group 11">
              <a:extLst>
                <a:ext uri="{FF2B5EF4-FFF2-40B4-BE49-F238E27FC236}">
                  <a16:creationId xmlns:a16="http://schemas.microsoft.com/office/drawing/2014/main" id="{E401F392-1533-CF25-BCE3-75337A439B94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220134" y="4158235"/>
              <a:ext cx="719172" cy="719170"/>
              <a:chOff x="7220134" y="4158235"/>
              <a:chExt cx="719172" cy="719170"/>
            </a:xfrm>
          </p:grpSpPr>
          <p:sp>
            <p:nvSpPr>
              <p:cNvPr id="23" name="Oval 4">
                <a:extLst>
                  <a:ext uri="{FF2B5EF4-FFF2-40B4-BE49-F238E27FC236}">
                    <a16:creationId xmlns:a16="http://schemas.microsoft.com/office/drawing/2014/main" id="{038E2F76-A3CA-BC0D-797B-463B09DC945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220134" y="415823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  <a:alpha val="50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algn="ctr"/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4">
                <a:extLst>
                  <a:ext uri="{FF2B5EF4-FFF2-40B4-BE49-F238E27FC236}">
                    <a16:creationId xmlns:a16="http://schemas.microsoft.com/office/drawing/2014/main" id="{E1A6EC4B-922C-FAD6-D116-E3C9A5B23B7D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7291356" y="422945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ICON">
              <a:extLst>
                <a:ext uri="{FF2B5EF4-FFF2-40B4-BE49-F238E27FC236}">
                  <a16:creationId xmlns:a16="http://schemas.microsoft.com/office/drawing/2014/main" id="{184AA376-6955-2FB1-F5A1-6A94FC779E6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463044" y="4373820"/>
              <a:ext cx="233350" cy="288000"/>
              <a:chOff x="3642957" y="4128472"/>
              <a:chExt cx="576419" cy="711414"/>
            </a:xfrm>
            <a:noFill/>
          </p:grpSpPr>
          <p:sp>
            <p:nvSpPr>
              <p:cNvPr id="41" name="Freihandform: Form 40">
                <a:extLst>
                  <a:ext uri="{FF2B5EF4-FFF2-40B4-BE49-F238E27FC236}">
                    <a16:creationId xmlns:a16="http://schemas.microsoft.com/office/drawing/2014/main" id="{C9909F63-22DC-611E-2F54-5E49E1070B11}"/>
                  </a:ext>
                </a:extLst>
              </p:cNvPr>
              <p:cNvSpPr/>
              <p:nvPr/>
            </p:nvSpPr>
            <p:spPr bwMode="gray">
              <a:xfrm>
                <a:off x="3668572" y="4250367"/>
                <a:ext cx="485807" cy="589519"/>
              </a:xfrm>
              <a:custGeom>
                <a:avLst/>
                <a:gdLst>
                  <a:gd name="connsiteX0" fmla="*/ 402060 w 485807"/>
                  <a:gd name="connsiteY0" fmla="*/ 579250 h 589518"/>
                  <a:gd name="connsiteX1" fmla="*/ 402060 w 485807"/>
                  <a:gd name="connsiteY1" fmla="*/ 441150 h 589518"/>
                  <a:gd name="connsiteX2" fmla="*/ 434811 w 485807"/>
                  <a:gd name="connsiteY2" fmla="*/ 346718 h 589518"/>
                  <a:gd name="connsiteX3" fmla="*/ 465378 w 485807"/>
                  <a:gd name="connsiteY3" fmla="*/ 290495 h 589518"/>
                  <a:gd name="connsiteX4" fmla="*/ 365488 w 485807"/>
                  <a:gd name="connsiteY4" fmla="*/ 39404 h 589518"/>
                  <a:gd name="connsiteX5" fmla="*/ 104025 w 485807"/>
                  <a:gd name="connsiteY5" fmla="*/ 66696 h 589518"/>
                  <a:gd name="connsiteX6" fmla="*/ 59811 w 485807"/>
                  <a:gd name="connsiteY6" fmla="*/ 137657 h 589518"/>
                  <a:gd name="connsiteX7" fmla="*/ 54353 w 485807"/>
                  <a:gd name="connsiteY7" fmla="*/ 218443 h 589518"/>
                  <a:gd name="connsiteX8" fmla="*/ 55990 w 485807"/>
                  <a:gd name="connsiteY8" fmla="*/ 229906 h 589518"/>
                  <a:gd name="connsiteX9" fmla="*/ 43982 w 485807"/>
                  <a:gd name="connsiteY9" fmla="*/ 287766 h 589518"/>
                  <a:gd name="connsiteX10" fmla="*/ 13960 w 485807"/>
                  <a:gd name="connsiteY10" fmla="*/ 331434 h 589518"/>
                  <a:gd name="connsiteX11" fmla="*/ 27606 w 485807"/>
                  <a:gd name="connsiteY11" fmla="*/ 354905 h 589518"/>
                  <a:gd name="connsiteX12" fmla="*/ 39615 w 485807"/>
                  <a:gd name="connsiteY12" fmla="*/ 357635 h 589518"/>
                  <a:gd name="connsiteX13" fmla="*/ 41798 w 485807"/>
                  <a:gd name="connsiteY13" fmla="*/ 366368 h 589518"/>
                  <a:gd name="connsiteX14" fmla="*/ 45073 w 485807"/>
                  <a:gd name="connsiteY14" fmla="*/ 381652 h 589518"/>
                  <a:gd name="connsiteX15" fmla="*/ 47257 w 485807"/>
                  <a:gd name="connsiteY15" fmla="*/ 389294 h 589518"/>
                  <a:gd name="connsiteX16" fmla="*/ 55444 w 485807"/>
                  <a:gd name="connsiteY16" fmla="*/ 406215 h 589518"/>
                  <a:gd name="connsiteX17" fmla="*/ 59265 w 485807"/>
                  <a:gd name="connsiteY17" fmla="*/ 412766 h 589518"/>
                  <a:gd name="connsiteX18" fmla="*/ 93654 w 485807"/>
                  <a:gd name="connsiteY18" fmla="*/ 474447 h 589518"/>
                  <a:gd name="connsiteX19" fmla="*/ 129134 w 485807"/>
                  <a:gd name="connsiteY19" fmla="*/ 471172 h 589518"/>
                  <a:gd name="connsiteX20" fmla="*/ 180990 w 485807"/>
                  <a:gd name="connsiteY20" fmla="*/ 510473 h 589518"/>
                  <a:gd name="connsiteX21" fmla="*/ 185903 w 485807"/>
                  <a:gd name="connsiteY21" fmla="*/ 579250 h 589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85807" h="589518">
                    <a:moveTo>
                      <a:pt x="402060" y="579250"/>
                    </a:moveTo>
                    <a:lnTo>
                      <a:pt x="402060" y="441150"/>
                    </a:lnTo>
                    <a:cubicBezTo>
                      <a:pt x="402060" y="441150"/>
                      <a:pt x="401514" y="390386"/>
                      <a:pt x="434811" y="346718"/>
                    </a:cubicBezTo>
                    <a:cubicBezTo>
                      <a:pt x="447911" y="329796"/>
                      <a:pt x="458828" y="311237"/>
                      <a:pt x="465378" y="290495"/>
                    </a:cubicBezTo>
                    <a:cubicBezTo>
                      <a:pt x="485029" y="229360"/>
                      <a:pt x="497038" y="109818"/>
                      <a:pt x="365488" y="39404"/>
                    </a:cubicBezTo>
                    <a:cubicBezTo>
                      <a:pt x="365488" y="39404"/>
                      <a:pt x="217562" y="-37015"/>
                      <a:pt x="104025" y="66696"/>
                    </a:cubicBezTo>
                    <a:cubicBezTo>
                      <a:pt x="83283" y="85801"/>
                      <a:pt x="67453" y="110364"/>
                      <a:pt x="59811" y="137657"/>
                    </a:cubicBezTo>
                    <a:cubicBezTo>
                      <a:pt x="54353" y="158399"/>
                      <a:pt x="50532" y="185692"/>
                      <a:pt x="54353" y="218443"/>
                    </a:cubicBezTo>
                    <a:cubicBezTo>
                      <a:pt x="54899" y="222264"/>
                      <a:pt x="55444" y="226085"/>
                      <a:pt x="55990" y="229906"/>
                    </a:cubicBezTo>
                    <a:cubicBezTo>
                      <a:pt x="57628" y="238639"/>
                      <a:pt x="59811" y="263748"/>
                      <a:pt x="43982" y="287766"/>
                    </a:cubicBezTo>
                    <a:lnTo>
                      <a:pt x="13960" y="331434"/>
                    </a:lnTo>
                    <a:cubicBezTo>
                      <a:pt x="13960" y="331434"/>
                      <a:pt x="5226" y="350539"/>
                      <a:pt x="27606" y="354905"/>
                    </a:cubicBezTo>
                    <a:cubicBezTo>
                      <a:pt x="27606" y="354905"/>
                      <a:pt x="34702" y="355451"/>
                      <a:pt x="39615" y="357635"/>
                    </a:cubicBezTo>
                    <a:cubicBezTo>
                      <a:pt x="42890" y="359272"/>
                      <a:pt x="43982" y="363639"/>
                      <a:pt x="41798" y="366368"/>
                    </a:cubicBezTo>
                    <a:cubicBezTo>
                      <a:pt x="38523" y="370189"/>
                      <a:pt x="35248" y="376739"/>
                      <a:pt x="45073" y="381652"/>
                    </a:cubicBezTo>
                    <a:cubicBezTo>
                      <a:pt x="47803" y="383290"/>
                      <a:pt x="48894" y="386565"/>
                      <a:pt x="47257" y="389294"/>
                    </a:cubicBezTo>
                    <a:cubicBezTo>
                      <a:pt x="43982" y="394753"/>
                      <a:pt x="42344" y="402394"/>
                      <a:pt x="55444" y="406215"/>
                    </a:cubicBezTo>
                    <a:cubicBezTo>
                      <a:pt x="58174" y="407307"/>
                      <a:pt x="59811" y="409490"/>
                      <a:pt x="59265" y="412766"/>
                    </a:cubicBezTo>
                    <a:cubicBezTo>
                      <a:pt x="55990" y="428595"/>
                      <a:pt x="50532" y="474993"/>
                      <a:pt x="93654" y="474447"/>
                    </a:cubicBezTo>
                    <a:lnTo>
                      <a:pt x="129134" y="471172"/>
                    </a:lnTo>
                    <a:cubicBezTo>
                      <a:pt x="154243" y="468988"/>
                      <a:pt x="176623" y="485910"/>
                      <a:pt x="180990" y="510473"/>
                    </a:cubicBezTo>
                    <a:cubicBezTo>
                      <a:pt x="183719" y="526303"/>
                      <a:pt x="185903" y="548682"/>
                      <a:pt x="185903" y="57925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2" name="Freihandform: Form 41">
                <a:extLst>
                  <a:ext uri="{FF2B5EF4-FFF2-40B4-BE49-F238E27FC236}">
                    <a16:creationId xmlns:a16="http://schemas.microsoft.com/office/drawing/2014/main" id="{19B4D3EF-7092-C328-3BA2-2DA4C454F939}"/>
                  </a:ext>
                </a:extLst>
              </p:cNvPr>
              <p:cNvSpPr/>
              <p:nvPr/>
            </p:nvSpPr>
            <p:spPr bwMode="gray">
              <a:xfrm>
                <a:off x="3770559" y="4310786"/>
                <a:ext cx="305676" cy="305676"/>
              </a:xfrm>
              <a:custGeom>
                <a:avLst/>
                <a:gdLst>
                  <a:gd name="connsiteX0" fmla="*/ 282605 w 305676"/>
                  <a:gd name="connsiteY0" fmla="*/ 141102 h 305676"/>
                  <a:gd name="connsiteX1" fmla="*/ 291339 w 305676"/>
                  <a:gd name="connsiteY1" fmla="*/ 110535 h 305676"/>
                  <a:gd name="connsiteX2" fmla="*/ 266230 w 305676"/>
                  <a:gd name="connsiteY2" fmla="*/ 90884 h 305676"/>
                  <a:gd name="connsiteX3" fmla="*/ 261317 w 305676"/>
                  <a:gd name="connsiteY3" fmla="*/ 59225 h 305676"/>
                  <a:gd name="connsiteX4" fmla="*/ 230204 w 305676"/>
                  <a:gd name="connsiteY4" fmla="*/ 51037 h 305676"/>
                  <a:gd name="connsiteX5" fmla="*/ 213282 w 305676"/>
                  <a:gd name="connsiteY5" fmla="*/ 24290 h 305676"/>
                  <a:gd name="connsiteX6" fmla="*/ 181623 w 305676"/>
                  <a:gd name="connsiteY6" fmla="*/ 29749 h 305676"/>
                  <a:gd name="connsiteX7" fmla="*/ 154876 w 305676"/>
                  <a:gd name="connsiteY7" fmla="*/ 12282 h 305676"/>
                  <a:gd name="connsiteX8" fmla="*/ 128129 w 305676"/>
                  <a:gd name="connsiteY8" fmla="*/ 29749 h 305676"/>
                  <a:gd name="connsiteX9" fmla="*/ 96470 w 305676"/>
                  <a:gd name="connsiteY9" fmla="*/ 24290 h 305676"/>
                  <a:gd name="connsiteX10" fmla="*/ 79549 w 305676"/>
                  <a:gd name="connsiteY10" fmla="*/ 51037 h 305676"/>
                  <a:gd name="connsiteX11" fmla="*/ 48435 w 305676"/>
                  <a:gd name="connsiteY11" fmla="*/ 59225 h 305676"/>
                  <a:gd name="connsiteX12" fmla="*/ 43523 w 305676"/>
                  <a:gd name="connsiteY12" fmla="*/ 90884 h 305676"/>
                  <a:gd name="connsiteX13" fmla="*/ 18414 w 305676"/>
                  <a:gd name="connsiteY13" fmla="*/ 110535 h 305676"/>
                  <a:gd name="connsiteX14" fmla="*/ 27147 w 305676"/>
                  <a:gd name="connsiteY14" fmla="*/ 141102 h 305676"/>
                  <a:gd name="connsiteX15" fmla="*/ 12409 w 305676"/>
                  <a:gd name="connsiteY15" fmla="*/ 169487 h 305676"/>
                  <a:gd name="connsiteX16" fmla="*/ 32606 w 305676"/>
                  <a:gd name="connsiteY16" fmla="*/ 194050 h 305676"/>
                  <a:gd name="connsiteX17" fmla="*/ 30968 w 305676"/>
                  <a:gd name="connsiteY17" fmla="*/ 225709 h 305676"/>
                  <a:gd name="connsiteX18" fmla="*/ 59352 w 305676"/>
                  <a:gd name="connsiteY18" fmla="*/ 239901 h 305676"/>
                  <a:gd name="connsiteX19" fmla="*/ 70815 w 305676"/>
                  <a:gd name="connsiteY19" fmla="*/ 269923 h 305676"/>
                  <a:gd name="connsiteX20" fmla="*/ 102474 w 305676"/>
                  <a:gd name="connsiteY20" fmla="*/ 271561 h 305676"/>
                  <a:gd name="connsiteX21" fmla="*/ 124854 w 305676"/>
                  <a:gd name="connsiteY21" fmla="*/ 294486 h 305676"/>
                  <a:gd name="connsiteX22" fmla="*/ 154330 w 305676"/>
                  <a:gd name="connsiteY22" fmla="*/ 283024 h 305676"/>
                  <a:gd name="connsiteX23" fmla="*/ 183806 w 305676"/>
                  <a:gd name="connsiteY23" fmla="*/ 294486 h 305676"/>
                  <a:gd name="connsiteX24" fmla="*/ 206186 w 305676"/>
                  <a:gd name="connsiteY24" fmla="*/ 271561 h 305676"/>
                  <a:gd name="connsiteX25" fmla="*/ 237845 w 305676"/>
                  <a:gd name="connsiteY25" fmla="*/ 269923 h 305676"/>
                  <a:gd name="connsiteX26" fmla="*/ 249308 w 305676"/>
                  <a:gd name="connsiteY26" fmla="*/ 239901 h 305676"/>
                  <a:gd name="connsiteX27" fmla="*/ 277693 w 305676"/>
                  <a:gd name="connsiteY27" fmla="*/ 225709 h 305676"/>
                  <a:gd name="connsiteX28" fmla="*/ 276055 w 305676"/>
                  <a:gd name="connsiteY28" fmla="*/ 194050 h 305676"/>
                  <a:gd name="connsiteX29" fmla="*/ 296251 w 305676"/>
                  <a:gd name="connsiteY29" fmla="*/ 169487 h 305676"/>
                  <a:gd name="connsiteX30" fmla="*/ 282605 w 305676"/>
                  <a:gd name="connsiteY30" fmla="*/ 141102 h 305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05676" h="305676">
                    <a:moveTo>
                      <a:pt x="282605" y="141102"/>
                    </a:moveTo>
                    <a:cubicBezTo>
                      <a:pt x="290793" y="133460"/>
                      <a:pt x="294614" y="121452"/>
                      <a:pt x="291339" y="110535"/>
                    </a:cubicBezTo>
                    <a:cubicBezTo>
                      <a:pt x="287518" y="99072"/>
                      <a:pt x="277693" y="91430"/>
                      <a:pt x="266230" y="90884"/>
                    </a:cubicBezTo>
                    <a:cubicBezTo>
                      <a:pt x="271142" y="80513"/>
                      <a:pt x="269505" y="67958"/>
                      <a:pt x="261317" y="59225"/>
                    </a:cubicBezTo>
                    <a:cubicBezTo>
                      <a:pt x="253129" y="50491"/>
                      <a:pt x="241121" y="47762"/>
                      <a:pt x="230204" y="51037"/>
                    </a:cubicBezTo>
                    <a:cubicBezTo>
                      <a:pt x="230204" y="39574"/>
                      <a:pt x="224199" y="29203"/>
                      <a:pt x="213282" y="24290"/>
                    </a:cubicBezTo>
                    <a:cubicBezTo>
                      <a:pt x="202365" y="19378"/>
                      <a:pt x="189811" y="22107"/>
                      <a:pt x="181623" y="29749"/>
                    </a:cubicBezTo>
                    <a:cubicBezTo>
                      <a:pt x="177256" y="19378"/>
                      <a:pt x="166885" y="12282"/>
                      <a:pt x="154876" y="12282"/>
                    </a:cubicBezTo>
                    <a:cubicBezTo>
                      <a:pt x="142867" y="12282"/>
                      <a:pt x="132496" y="19378"/>
                      <a:pt x="128129" y="29749"/>
                    </a:cubicBezTo>
                    <a:cubicBezTo>
                      <a:pt x="119942" y="22107"/>
                      <a:pt x="107387" y="19924"/>
                      <a:pt x="96470" y="24290"/>
                    </a:cubicBezTo>
                    <a:cubicBezTo>
                      <a:pt x="85553" y="29203"/>
                      <a:pt x="79003" y="40120"/>
                      <a:pt x="79549" y="51037"/>
                    </a:cubicBezTo>
                    <a:cubicBezTo>
                      <a:pt x="69178" y="47216"/>
                      <a:pt x="56623" y="49945"/>
                      <a:pt x="48435" y="59225"/>
                    </a:cubicBezTo>
                    <a:cubicBezTo>
                      <a:pt x="40248" y="67958"/>
                      <a:pt x="39156" y="80513"/>
                      <a:pt x="43523" y="90884"/>
                    </a:cubicBezTo>
                    <a:cubicBezTo>
                      <a:pt x="32606" y="91976"/>
                      <a:pt x="22234" y="99618"/>
                      <a:pt x="18414" y="110535"/>
                    </a:cubicBezTo>
                    <a:cubicBezTo>
                      <a:pt x="14593" y="121998"/>
                      <a:pt x="18414" y="134006"/>
                      <a:pt x="27147" y="141102"/>
                    </a:cubicBezTo>
                    <a:cubicBezTo>
                      <a:pt x="17322" y="146561"/>
                      <a:pt x="11317" y="157478"/>
                      <a:pt x="12409" y="169487"/>
                    </a:cubicBezTo>
                    <a:cubicBezTo>
                      <a:pt x="13501" y="181495"/>
                      <a:pt x="21689" y="190775"/>
                      <a:pt x="32606" y="194050"/>
                    </a:cubicBezTo>
                    <a:cubicBezTo>
                      <a:pt x="26055" y="202784"/>
                      <a:pt x="24964" y="215338"/>
                      <a:pt x="30968" y="225709"/>
                    </a:cubicBezTo>
                    <a:cubicBezTo>
                      <a:pt x="36972" y="236080"/>
                      <a:pt x="48435" y="241539"/>
                      <a:pt x="59352" y="239901"/>
                    </a:cubicBezTo>
                    <a:cubicBezTo>
                      <a:pt x="56623" y="250818"/>
                      <a:pt x="60990" y="262827"/>
                      <a:pt x="70815" y="269923"/>
                    </a:cubicBezTo>
                    <a:cubicBezTo>
                      <a:pt x="80640" y="277019"/>
                      <a:pt x="93195" y="277019"/>
                      <a:pt x="102474" y="271561"/>
                    </a:cubicBezTo>
                    <a:cubicBezTo>
                      <a:pt x="104658" y="282478"/>
                      <a:pt x="113391" y="291757"/>
                      <a:pt x="124854" y="294486"/>
                    </a:cubicBezTo>
                    <a:cubicBezTo>
                      <a:pt x="136317" y="297216"/>
                      <a:pt x="148326" y="291757"/>
                      <a:pt x="154330" y="283024"/>
                    </a:cubicBezTo>
                    <a:cubicBezTo>
                      <a:pt x="160880" y="292303"/>
                      <a:pt x="172343" y="297216"/>
                      <a:pt x="183806" y="294486"/>
                    </a:cubicBezTo>
                    <a:cubicBezTo>
                      <a:pt x="195269" y="291757"/>
                      <a:pt x="204003" y="283024"/>
                      <a:pt x="206186" y="271561"/>
                    </a:cubicBezTo>
                    <a:cubicBezTo>
                      <a:pt x="216011" y="277565"/>
                      <a:pt x="228566" y="277019"/>
                      <a:pt x="237845" y="269923"/>
                    </a:cubicBezTo>
                    <a:cubicBezTo>
                      <a:pt x="247671" y="262827"/>
                      <a:pt x="251492" y="250818"/>
                      <a:pt x="249308" y="239901"/>
                    </a:cubicBezTo>
                    <a:cubicBezTo>
                      <a:pt x="260225" y="240993"/>
                      <a:pt x="271688" y="236080"/>
                      <a:pt x="277693" y="225709"/>
                    </a:cubicBezTo>
                    <a:cubicBezTo>
                      <a:pt x="283697" y="215338"/>
                      <a:pt x="282605" y="202784"/>
                      <a:pt x="276055" y="194050"/>
                    </a:cubicBezTo>
                    <a:cubicBezTo>
                      <a:pt x="286972" y="190775"/>
                      <a:pt x="295160" y="181495"/>
                      <a:pt x="296251" y="169487"/>
                    </a:cubicBezTo>
                    <a:cubicBezTo>
                      <a:pt x="298981" y="158024"/>
                      <a:pt x="292431" y="147107"/>
                      <a:pt x="282605" y="14110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3" name="Freihandform: Form 42">
                <a:extLst>
                  <a:ext uri="{FF2B5EF4-FFF2-40B4-BE49-F238E27FC236}">
                    <a16:creationId xmlns:a16="http://schemas.microsoft.com/office/drawing/2014/main" id="{79063821-6DE8-CBCC-C54F-403815A7AF5C}"/>
                  </a:ext>
                </a:extLst>
              </p:cNvPr>
              <p:cNvSpPr/>
              <p:nvPr/>
            </p:nvSpPr>
            <p:spPr bwMode="gray">
              <a:xfrm>
                <a:off x="3832913" y="4327708"/>
                <a:ext cx="109170" cy="180131"/>
              </a:xfrm>
              <a:custGeom>
                <a:avLst/>
                <a:gdLst>
                  <a:gd name="connsiteX0" fmla="*/ 12282 w 109170"/>
                  <a:gd name="connsiteY0" fmla="*/ 171124 h 180130"/>
                  <a:gd name="connsiteX1" fmla="*/ 39028 w 109170"/>
                  <a:gd name="connsiteY1" fmla="*/ 144378 h 180130"/>
                  <a:gd name="connsiteX2" fmla="*/ 36299 w 109170"/>
                  <a:gd name="connsiteY2" fmla="*/ 132369 h 180130"/>
                  <a:gd name="connsiteX3" fmla="*/ 53220 w 109170"/>
                  <a:gd name="connsiteY3" fmla="*/ 130731 h 180130"/>
                  <a:gd name="connsiteX4" fmla="*/ 70688 w 109170"/>
                  <a:gd name="connsiteY4" fmla="*/ 109989 h 180130"/>
                  <a:gd name="connsiteX5" fmla="*/ 69596 w 109170"/>
                  <a:gd name="connsiteY5" fmla="*/ 94159 h 180130"/>
                  <a:gd name="connsiteX6" fmla="*/ 71233 w 109170"/>
                  <a:gd name="connsiteY6" fmla="*/ 94159 h 180130"/>
                  <a:gd name="connsiteX7" fmla="*/ 75054 w 109170"/>
                  <a:gd name="connsiteY7" fmla="*/ 94159 h 180130"/>
                  <a:gd name="connsiteX8" fmla="*/ 86517 w 109170"/>
                  <a:gd name="connsiteY8" fmla="*/ 42303 h 180130"/>
                  <a:gd name="connsiteX9" fmla="*/ 65775 w 109170"/>
                  <a:gd name="connsiteY9" fmla="*/ 12282 h 180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170" h="180130">
                    <a:moveTo>
                      <a:pt x="12282" y="171124"/>
                    </a:moveTo>
                    <a:cubicBezTo>
                      <a:pt x="27020" y="171124"/>
                      <a:pt x="39028" y="159115"/>
                      <a:pt x="39028" y="144378"/>
                    </a:cubicBezTo>
                    <a:cubicBezTo>
                      <a:pt x="39028" y="140011"/>
                      <a:pt x="37937" y="136190"/>
                      <a:pt x="36299" y="132369"/>
                    </a:cubicBezTo>
                    <a:cubicBezTo>
                      <a:pt x="41758" y="133461"/>
                      <a:pt x="47216" y="133461"/>
                      <a:pt x="53220" y="130731"/>
                    </a:cubicBezTo>
                    <a:cubicBezTo>
                      <a:pt x="61954" y="126910"/>
                      <a:pt x="69050" y="119268"/>
                      <a:pt x="70688" y="109989"/>
                    </a:cubicBezTo>
                    <a:cubicBezTo>
                      <a:pt x="71779" y="104530"/>
                      <a:pt x="71233" y="99072"/>
                      <a:pt x="69596" y="94159"/>
                    </a:cubicBezTo>
                    <a:cubicBezTo>
                      <a:pt x="70142" y="94159"/>
                      <a:pt x="70688" y="94159"/>
                      <a:pt x="71233" y="94159"/>
                    </a:cubicBezTo>
                    <a:cubicBezTo>
                      <a:pt x="72325" y="94159"/>
                      <a:pt x="73963" y="94159"/>
                      <a:pt x="75054" y="94159"/>
                    </a:cubicBezTo>
                    <a:cubicBezTo>
                      <a:pt x="101255" y="91976"/>
                      <a:pt x="108897" y="57041"/>
                      <a:pt x="86517" y="42303"/>
                    </a:cubicBezTo>
                    <a:cubicBezTo>
                      <a:pt x="76146" y="35753"/>
                      <a:pt x="66321" y="25928"/>
                      <a:pt x="65775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4" name="Freihandform: Form 43">
                <a:extLst>
                  <a:ext uri="{FF2B5EF4-FFF2-40B4-BE49-F238E27FC236}">
                    <a16:creationId xmlns:a16="http://schemas.microsoft.com/office/drawing/2014/main" id="{95CC747C-D459-C285-1DE2-599B54125086}"/>
                  </a:ext>
                </a:extLst>
              </p:cNvPr>
              <p:cNvSpPr/>
              <p:nvPr/>
            </p:nvSpPr>
            <p:spPr bwMode="gray">
              <a:xfrm>
                <a:off x="3858022" y="4374651"/>
                <a:ext cx="54585" cy="60044"/>
              </a:xfrm>
              <a:custGeom>
                <a:avLst/>
                <a:gdLst>
                  <a:gd name="connsiteX0" fmla="*/ 46670 w 54585"/>
                  <a:gd name="connsiteY0" fmla="*/ 47762 h 60043"/>
                  <a:gd name="connsiteX1" fmla="*/ 12282 w 54585"/>
                  <a:gd name="connsiteY1" fmla="*/ 12282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60043">
                    <a:moveTo>
                      <a:pt x="46670" y="47762"/>
                    </a:moveTo>
                    <a:cubicBezTo>
                      <a:pt x="46670" y="47762"/>
                      <a:pt x="21561" y="39028"/>
                      <a:pt x="12282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5" name="Freihandform: Form 44">
                <a:extLst>
                  <a:ext uri="{FF2B5EF4-FFF2-40B4-BE49-F238E27FC236}">
                    <a16:creationId xmlns:a16="http://schemas.microsoft.com/office/drawing/2014/main" id="{ADBF879A-B3D2-B1F9-515C-970566CED45F}"/>
                  </a:ext>
                </a:extLst>
              </p:cNvPr>
              <p:cNvSpPr/>
              <p:nvPr/>
            </p:nvSpPr>
            <p:spPr bwMode="gray">
              <a:xfrm>
                <a:off x="3920249" y="4349542"/>
                <a:ext cx="92795" cy="65502"/>
              </a:xfrm>
              <a:custGeom>
                <a:avLst/>
                <a:gdLst>
                  <a:gd name="connsiteX0" fmla="*/ 81059 w 92794"/>
                  <a:gd name="connsiteY0" fmla="*/ 12282 h 65502"/>
                  <a:gd name="connsiteX1" fmla="*/ 12282 w 92794"/>
                  <a:gd name="connsiteY1" fmla="*/ 51583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2794" h="65502">
                    <a:moveTo>
                      <a:pt x="81059" y="12282"/>
                    </a:moveTo>
                    <a:cubicBezTo>
                      <a:pt x="81059" y="12282"/>
                      <a:pt x="64137" y="68504"/>
                      <a:pt x="12282" y="5158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6" name="Freihandform: Form 45">
                <a:extLst>
                  <a:ext uri="{FF2B5EF4-FFF2-40B4-BE49-F238E27FC236}">
                    <a16:creationId xmlns:a16="http://schemas.microsoft.com/office/drawing/2014/main" id="{5B6C8809-2E3A-8CA7-81E7-E9FFACFC2CE5}"/>
                  </a:ext>
                </a:extLst>
              </p:cNvPr>
              <p:cNvSpPr/>
              <p:nvPr/>
            </p:nvSpPr>
            <p:spPr bwMode="gray">
              <a:xfrm>
                <a:off x="3906873" y="4439580"/>
                <a:ext cx="158297" cy="131004"/>
              </a:xfrm>
              <a:custGeom>
                <a:avLst/>
                <a:gdLst>
                  <a:gd name="connsiteX0" fmla="*/ 146291 w 158296"/>
                  <a:gd name="connsiteY0" fmla="*/ 12309 h 131004"/>
                  <a:gd name="connsiteX1" fmla="*/ 105898 w 158296"/>
                  <a:gd name="connsiteY1" fmla="*/ 45060 h 131004"/>
                  <a:gd name="connsiteX2" fmla="*/ 42033 w 158296"/>
                  <a:gd name="connsiteY2" fmla="*/ 45605 h 131004"/>
                  <a:gd name="connsiteX3" fmla="*/ 25658 w 158296"/>
                  <a:gd name="connsiteY3" fmla="*/ 61435 h 131004"/>
                  <a:gd name="connsiteX4" fmla="*/ 15832 w 158296"/>
                  <a:gd name="connsiteY4" fmla="*/ 119841 h 13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8296" h="131004">
                    <a:moveTo>
                      <a:pt x="146291" y="12309"/>
                    </a:moveTo>
                    <a:cubicBezTo>
                      <a:pt x="146291" y="12309"/>
                      <a:pt x="114085" y="10125"/>
                      <a:pt x="105898" y="45060"/>
                    </a:cubicBezTo>
                    <a:cubicBezTo>
                      <a:pt x="105898" y="45060"/>
                      <a:pt x="72055" y="27047"/>
                      <a:pt x="42033" y="45605"/>
                    </a:cubicBezTo>
                    <a:cubicBezTo>
                      <a:pt x="35483" y="49426"/>
                      <a:pt x="30024" y="54885"/>
                      <a:pt x="25658" y="61435"/>
                    </a:cubicBezTo>
                    <a:cubicBezTo>
                      <a:pt x="17470" y="72898"/>
                      <a:pt x="6553" y="94732"/>
                      <a:pt x="15832" y="11984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D83656B7-960D-60E6-1D06-A0001FE30814}"/>
                  </a:ext>
                </a:extLst>
              </p:cNvPr>
              <p:cNvSpPr/>
              <p:nvPr/>
            </p:nvSpPr>
            <p:spPr bwMode="gray">
              <a:xfrm>
                <a:off x="3960613" y="4387751"/>
                <a:ext cx="87336" cy="98253"/>
              </a:xfrm>
              <a:custGeom>
                <a:avLst/>
                <a:gdLst>
                  <a:gd name="connsiteX0" fmla="*/ 77268 w 87336"/>
                  <a:gd name="connsiteY0" fmla="*/ 12282 h 98253"/>
                  <a:gd name="connsiteX1" fmla="*/ 12311 w 87336"/>
                  <a:gd name="connsiteY1" fmla="*/ 89792 h 98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336" h="98253">
                    <a:moveTo>
                      <a:pt x="77268" y="12282"/>
                    </a:moveTo>
                    <a:cubicBezTo>
                      <a:pt x="77268" y="12282"/>
                      <a:pt x="10674" y="24290"/>
                      <a:pt x="12311" y="8979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9377C4BC-F514-C04E-0F8B-5C7BFB15BDCD}"/>
                  </a:ext>
                </a:extLst>
              </p:cNvPr>
              <p:cNvSpPr/>
              <p:nvPr/>
            </p:nvSpPr>
            <p:spPr bwMode="gray">
              <a:xfrm>
                <a:off x="3818721" y="4509053"/>
                <a:ext cx="114629" cy="49127"/>
              </a:xfrm>
              <a:custGeom>
                <a:avLst/>
                <a:gdLst>
                  <a:gd name="connsiteX0" fmla="*/ 12282 w 114628"/>
                  <a:gd name="connsiteY0" fmla="*/ 42181 h 49126"/>
                  <a:gd name="connsiteX1" fmla="*/ 102347 w 114628"/>
                  <a:gd name="connsiteY1" fmla="*/ 17071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628" h="49126">
                    <a:moveTo>
                      <a:pt x="12282" y="42181"/>
                    </a:moveTo>
                    <a:cubicBezTo>
                      <a:pt x="12282" y="42181"/>
                      <a:pt x="47762" y="-2033"/>
                      <a:pt x="102347" y="1707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8B36C053-F0A3-F441-B770-8C57DBEE1CF4}"/>
                  </a:ext>
                </a:extLst>
              </p:cNvPr>
              <p:cNvSpPr/>
              <p:nvPr/>
            </p:nvSpPr>
            <p:spPr bwMode="gray">
              <a:xfrm>
                <a:off x="3949725" y="4512055"/>
                <a:ext cx="60044" cy="81878"/>
              </a:xfrm>
              <a:custGeom>
                <a:avLst/>
                <a:gdLst>
                  <a:gd name="connsiteX0" fmla="*/ 28657 w 60043"/>
                  <a:gd name="connsiteY0" fmla="*/ 70293 h 81877"/>
                  <a:gd name="connsiteX1" fmla="*/ 12282 w 60043"/>
                  <a:gd name="connsiteY1" fmla="*/ 37541 h 81877"/>
                  <a:gd name="connsiteX2" fmla="*/ 49399 w 60043"/>
                  <a:gd name="connsiteY2" fmla="*/ 15707 h 81877"/>
                  <a:gd name="connsiteX3" fmla="*/ 49945 w 60043"/>
                  <a:gd name="connsiteY3" fmla="*/ 16253 h 81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43" h="81877">
                    <a:moveTo>
                      <a:pt x="28657" y="70293"/>
                    </a:moveTo>
                    <a:cubicBezTo>
                      <a:pt x="28657" y="70293"/>
                      <a:pt x="12282" y="59376"/>
                      <a:pt x="12282" y="37541"/>
                    </a:cubicBezTo>
                    <a:cubicBezTo>
                      <a:pt x="12282" y="18437"/>
                      <a:pt x="33024" y="5882"/>
                      <a:pt x="49399" y="15707"/>
                    </a:cubicBezTo>
                    <a:cubicBezTo>
                      <a:pt x="49399" y="15707"/>
                      <a:pt x="49945" y="15707"/>
                      <a:pt x="49945" y="16253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51A01F84-D61C-E7F4-64D1-A74F80F68AE4}"/>
                  </a:ext>
                </a:extLst>
              </p:cNvPr>
              <p:cNvSpPr/>
              <p:nvPr/>
            </p:nvSpPr>
            <p:spPr bwMode="gray">
              <a:xfrm>
                <a:off x="3885861" y="4437970"/>
                <a:ext cx="60044" cy="65502"/>
              </a:xfrm>
              <a:custGeom>
                <a:avLst/>
                <a:gdLst>
                  <a:gd name="connsiteX0" fmla="*/ 12282 w 60043"/>
                  <a:gd name="connsiteY0" fmla="*/ 12282 h 65502"/>
                  <a:gd name="connsiteX1" fmla="*/ 52675 w 60043"/>
                  <a:gd name="connsiteY1" fmla="*/ 55950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65502">
                    <a:moveTo>
                      <a:pt x="12282" y="12282"/>
                    </a:moveTo>
                    <a:cubicBezTo>
                      <a:pt x="12282" y="12282"/>
                      <a:pt x="49399" y="15557"/>
                      <a:pt x="52675" y="55950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980C8104-0D1A-8D8C-B76F-09343B841358}"/>
                  </a:ext>
                </a:extLst>
              </p:cNvPr>
              <p:cNvSpPr/>
              <p:nvPr/>
            </p:nvSpPr>
            <p:spPr bwMode="gray">
              <a:xfrm>
                <a:off x="3830184" y="4426507"/>
                <a:ext cx="49127" cy="43668"/>
              </a:xfrm>
              <a:custGeom>
                <a:avLst/>
                <a:gdLst>
                  <a:gd name="connsiteX0" fmla="*/ 39574 w 49126"/>
                  <a:gd name="connsiteY0" fmla="*/ 33570 h 43668"/>
                  <a:gd name="connsiteX1" fmla="*/ 12282 w 49126"/>
                  <a:gd name="connsiteY1" fmla="*/ 12282 h 4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3668">
                    <a:moveTo>
                      <a:pt x="39574" y="33570"/>
                    </a:moveTo>
                    <a:cubicBezTo>
                      <a:pt x="39574" y="33570"/>
                      <a:pt x="23199" y="25928"/>
                      <a:pt x="12282" y="1228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2" name="Freihandform: Form 51">
                <a:extLst>
                  <a:ext uri="{FF2B5EF4-FFF2-40B4-BE49-F238E27FC236}">
                    <a16:creationId xmlns:a16="http://schemas.microsoft.com/office/drawing/2014/main" id="{1D0B9561-3AF0-3841-4F7C-8CC956CF8746}"/>
                  </a:ext>
                </a:extLst>
              </p:cNvPr>
              <p:cNvSpPr/>
              <p:nvPr/>
            </p:nvSpPr>
            <p:spPr bwMode="gray">
              <a:xfrm>
                <a:off x="3920795" y="4128472"/>
                <a:ext cx="21834" cy="87336"/>
              </a:xfrm>
              <a:custGeom>
                <a:avLst/>
                <a:gdLst>
                  <a:gd name="connsiteX0" fmla="*/ 12282 w 21834"/>
                  <a:gd name="connsiteY0" fmla="*/ 75600 h 87336"/>
                  <a:gd name="connsiteX1" fmla="*/ 12282 w 21834"/>
                  <a:gd name="connsiteY1" fmla="*/ 12282 h 8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834" h="87336">
                    <a:moveTo>
                      <a:pt x="12282" y="75600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3" name="Freihandform: Form 52">
                <a:extLst>
                  <a:ext uri="{FF2B5EF4-FFF2-40B4-BE49-F238E27FC236}">
                    <a16:creationId xmlns:a16="http://schemas.microsoft.com/office/drawing/2014/main" id="{98FD2ACE-B1A6-F822-77F1-55F3AE4CC9EA}"/>
                  </a:ext>
                </a:extLst>
              </p:cNvPr>
              <p:cNvSpPr/>
              <p:nvPr/>
            </p:nvSpPr>
            <p:spPr bwMode="gray">
              <a:xfrm>
                <a:off x="3811625" y="4143210"/>
                <a:ext cx="43668" cy="87336"/>
              </a:xfrm>
              <a:custGeom>
                <a:avLst/>
                <a:gdLst>
                  <a:gd name="connsiteX0" fmla="*/ 35753 w 43668"/>
                  <a:gd name="connsiteY0" fmla="*/ 75600 h 87336"/>
                  <a:gd name="connsiteX1" fmla="*/ 12282 w 43668"/>
                  <a:gd name="connsiteY1" fmla="*/ 12282 h 8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87336">
                    <a:moveTo>
                      <a:pt x="35753" y="75600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4" name="Freihandform: Form 53">
                <a:extLst>
                  <a:ext uri="{FF2B5EF4-FFF2-40B4-BE49-F238E27FC236}">
                    <a16:creationId xmlns:a16="http://schemas.microsoft.com/office/drawing/2014/main" id="{FEE73FFC-B430-C984-DDEF-8AABEC68849F}"/>
                  </a:ext>
                </a:extLst>
              </p:cNvPr>
              <p:cNvSpPr/>
              <p:nvPr/>
            </p:nvSpPr>
            <p:spPr bwMode="gray">
              <a:xfrm>
                <a:off x="3711734" y="4195066"/>
                <a:ext cx="65502" cy="70961"/>
              </a:xfrm>
              <a:custGeom>
                <a:avLst/>
                <a:gdLst>
                  <a:gd name="connsiteX0" fmla="*/ 54858 w 65502"/>
                  <a:gd name="connsiteY0" fmla="*/ 62500 h 70960"/>
                  <a:gd name="connsiteX1" fmla="*/ 12282 w 65502"/>
                  <a:gd name="connsiteY1" fmla="*/ 12282 h 7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02" h="70960">
                    <a:moveTo>
                      <a:pt x="54858" y="62500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5" name="Freihandform: Form 54">
                <a:extLst>
                  <a:ext uri="{FF2B5EF4-FFF2-40B4-BE49-F238E27FC236}">
                    <a16:creationId xmlns:a16="http://schemas.microsoft.com/office/drawing/2014/main" id="{506C11E9-A446-2EC9-962B-D556A4CEECD9}"/>
                  </a:ext>
                </a:extLst>
              </p:cNvPr>
              <p:cNvSpPr/>
              <p:nvPr/>
            </p:nvSpPr>
            <p:spPr bwMode="gray">
              <a:xfrm>
                <a:off x="3642957" y="4264389"/>
                <a:ext cx="81878" cy="54585"/>
              </a:xfrm>
              <a:custGeom>
                <a:avLst/>
                <a:gdLst>
                  <a:gd name="connsiteX0" fmla="*/ 72325 w 81877"/>
                  <a:gd name="connsiteY0" fmla="*/ 47216 h 54585"/>
                  <a:gd name="connsiteX1" fmla="*/ 12282 w 81877"/>
                  <a:gd name="connsiteY1" fmla="*/ 12282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1877" h="54585">
                    <a:moveTo>
                      <a:pt x="72325" y="47216"/>
                    </a:moveTo>
                    <a:lnTo>
                      <a:pt x="1228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6" name="Freihandform: Form 55">
                <a:extLst>
                  <a:ext uri="{FF2B5EF4-FFF2-40B4-BE49-F238E27FC236}">
                    <a16:creationId xmlns:a16="http://schemas.microsoft.com/office/drawing/2014/main" id="{2811401C-9361-F23A-3CC6-36169827969A}"/>
                  </a:ext>
                </a:extLst>
              </p:cNvPr>
              <p:cNvSpPr/>
              <p:nvPr/>
            </p:nvSpPr>
            <p:spPr bwMode="gray">
              <a:xfrm>
                <a:off x="4148415" y="4282948"/>
                <a:ext cx="70961" cy="49127"/>
              </a:xfrm>
              <a:custGeom>
                <a:avLst/>
                <a:gdLst>
                  <a:gd name="connsiteX0" fmla="*/ 12282 w 70960"/>
                  <a:gd name="connsiteY0" fmla="*/ 41758 h 49126"/>
                  <a:gd name="connsiteX1" fmla="*/ 63592 w 70960"/>
                  <a:gd name="connsiteY1" fmla="*/ 12282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960" h="49126">
                    <a:moveTo>
                      <a:pt x="12282" y="41758"/>
                    </a:moveTo>
                    <a:lnTo>
                      <a:pt x="63592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7" name="Freihandform: Form 56">
                <a:extLst>
                  <a:ext uri="{FF2B5EF4-FFF2-40B4-BE49-F238E27FC236}">
                    <a16:creationId xmlns:a16="http://schemas.microsoft.com/office/drawing/2014/main" id="{86B9C3FD-5E81-2CE7-588B-AF1E2B0854A4}"/>
                  </a:ext>
                </a:extLst>
              </p:cNvPr>
              <p:cNvSpPr/>
              <p:nvPr/>
            </p:nvSpPr>
            <p:spPr bwMode="gray">
              <a:xfrm>
                <a:off x="4092738" y="4202162"/>
                <a:ext cx="65502" cy="70961"/>
              </a:xfrm>
              <a:custGeom>
                <a:avLst/>
                <a:gdLst>
                  <a:gd name="connsiteX0" fmla="*/ 12282 w 65502"/>
                  <a:gd name="connsiteY0" fmla="*/ 61408 h 70960"/>
                  <a:gd name="connsiteX1" fmla="*/ 53220 w 65502"/>
                  <a:gd name="connsiteY1" fmla="*/ 12282 h 70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02" h="70960">
                    <a:moveTo>
                      <a:pt x="12282" y="61408"/>
                    </a:moveTo>
                    <a:lnTo>
                      <a:pt x="53220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58" name="Freihandform: Form 57">
                <a:extLst>
                  <a:ext uri="{FF2B5EF4-FFF2-40B4-BE49-F238E27FC236}">
                    <a16:creationId xmlns:a16="http://schemas.microsoft.com/office/drawing/2014/main" id="{98E256B9-DD21-D67F-9AA1-8D8ACA15C4CA}"/>
                  </a:ext>
                </a:extLst>
              </p:cNvPr>
              <p:cNvSpPr/>
              <p:nvPr/>
            </p:nvSpPr>
            <p:spPr bwMode="gray">
              <a:xfrm>
                <a:off x="4007040" y="4148669"/>
                <a:ext cx="43668" cy="87336"/>
              </a:xfrm>
              <a:custGeom>
                <a:avLst/>
                <a:gdLst>
                  <a:gd name="connsiteX0" fmla="*/ 12282 w 43668"/>
                  <a:gd name="connsiteY0" fmla="*/ 75054 h 87336"/>
                  <a:gd name="connsiteX1" fmla="*/ 35207 w 43668"/>
                  <a:gd name="connsiteY1" fmla="*/ 12282 h 8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87336">
                    <a:moveTo>
                      <a:pt x="12282" y="75054"/>
                    </a:moveTo>
                    <a:lnTo>
                      <a:pt x="35207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4C1527BB-6284-0133-9095-0EDD84838FA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891935" y="3797541"/>
            <a:ext cx="1440562" cy="1440558"/>
            <a:chOff x="4252630" y="4158235"/>
            <a:chExt cx="719172" cy="719170"/>
          </a:xfrm>
        </p:grpSpPr>
        <p:grpSp>
          <p:nvGrpSpPr>
            <p:cNvPr id="25" name="Group 10">
              <a:extLst>
                <a:ext uri="{FF2B5EF4-FFF2-40B4-BE49-F238E27FC236}">
                  <a16:creationId xmlns:a16="http://schemas.microsoft.com/office/drawing/2014/main" id="{0AB4F038-23DF-3C76-6393-98C1252C45CC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252630" y="4158235"/>
              <a:ext cx="719172" cy="719170"/>
              <a:chOff x="4252630" y="4158235"/>
              <a:chExt cx="719172" cy="719170"/>
            </a:xfrm>
          </p:grpSpPr>
          <p:sp>
            <p:nvSpPr>
              <p:cNvPr id="26" name="Oval 6">
                <a:extLst>
                  <a:ext uri="{FF2B5EF4-FFF2-40B4-BE49-F238E27FC236}">
                    <a16:creationId xmlns:a16="http://schemas.microsoft.com/office/drawing/2014/main" id="{C2D47BED-6920-B03A-47CF-704798B1706B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52630" y="4158235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7" name="Oval 6">
                <a:extLst>
                  <a:ext uri="{FF2B5EF4-FFF2-40B4-BE49-F238E27FC236}">
                    <a16:creationId xmlns:a16="http://schemas.microsoft.com/office/drawing/2014/main" id="{9EBDE440-9463-FFEF-AEBD-B47D751B61B7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23852" y="4229457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ICON">
              <a:extLst>
                <a:ext uri="{FF2B5EF4-FFF2-40B4-BE49-F238E27FC236}">
                  <a16:creationId xmlns:a16="http://schemas.microsoft.com/office/drawing/2014/main" id="{4B53A43F-5324-2D80-7A9D-7AE537F46B7B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4498832" y="4373820"/>
              <a:ext cx="226768" cy="288000"/>
              <a:chOff x="7311483" y="4271894"/>
              <a:chExt cx="531659" cy="675218"/>
            </a:xfrm>
            <a:noFill/>
          </p:grpSpPr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132ED5D6-DD20-EC76-C8C9-B135DAC41C56}"/>
                  </a:ext>
                </a:extLst>
              </p:cNvPr>
              <p:cNvSpPr/>
              <p:nvPr/>
            </p:nvSpPr>
            <p:spPr bwMode="gray">
              <a:xfrm>
                <a:off x="7396032" y="4361520"/>
                <a:ext cx="365720" cy="382095"/>
              </a:xfrm>
              <a:custGeom>
                <a:avLst/>
                <a:gdLst>
                  <a:gd name="connsiteX0" fmla="*/ 355815 w 365719"/>
                  <a:gd name="connsiteY0" fmla="*/ 182618 h 382095"/>
                  <a:gd name="connsiteX1" fmla="*/ 170772 w 365719"/>
                  <a:gd name="connsiteY1" fmla="*/ 10675 h 382095"/>
                  <a:gd name="connsiteX2" fmla="*/ 10838 w 365719"/>
                  <a:gd name="connsiteY2" fmla="*/ 168425 h 382095"/>
                  <a:gd name="connsiteX3" fmla="*/ 59964 w 365719"/>
                  <a:gd name="connsiteY3" fmla="*/ 303796 h 382095"/>
                  <a:gd name="connsiteX4" fmla="*/ 90532 w 365719"/>
                  <a:gd name="connsiteY4" fmla="*/ 375849 h 382095"/>
                  <a:gd name="connsiteX5" fmla="*/ 90532 w 365719"/>
                  <a:gd name="connsiteY5" fmla="*/ 376395 h 382095"/>
                  <a:gd name="connsiteX6" fmla="*/ 276121 w 365719"/>
                  <a:gd name="connsiteY6" fmla="*/ 376395 h 382095"/>
                  <a:gd name="connsiteX7" fmla="*/ 276121 w 365719"/>
                  <a:gd name="connsiteY7" fmla="*/ 375849 h 382095"/>
                  <a:gd name="connsiteX8" fmla="*/ 305051 w 365719"/>
                  <a:gd name="connsiteY8" fmla="*/ 305434 h 382095"/>
                  <a:gd name="connsiteX9" fmla="*/ 355815 w 365719"/>
                  <a:gd name="connsiteY9" fmla="*/ 182618 h 382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5719" h="382095">
                    <a:moveTo>
                      <a:pt x="355815" y="182618"/>
                    </a:moveTo>
                    <a:cubicBezTo>
                      <a:pt x="355815" y="83273"/>
                      <a:pt x="271754" y="3578"/>
                      <a:pt x="170772" y="10675"/>
                    </a:cubicBezTo>
                    <a:cubicBezTo>
                      <a:pt x="86711" y="16679"/>
                      <a:pt x="17934" y="83819"/>
                      <a:pt x="10838" y="168425"/>
                    </a:cubicBezTo>
                    <a:cubicBezTo>
                      <a:pt x="6471" y="221373"/>
                      <a:pt x="26122" y="269954"/>
                      <a:pt x="59964" y="303796"/>
                    </a:cubicBezTo>
                    <a:cubicBezTo>
                      <a:pt x="79069" y="322901"/>
                      <a:pt x="90532" y="348556"/>
                      <a:pt x="90532" y="375849"/>
                    </a:cubicBezTo>
                    <a:lnTo>
                      <a:pt x="90532" y="376395"/>
                    </a:lnTo>
                    <a:lnTo>
                      <a:pt x="276121" y="376395"/>
                    </a:lnTo>
                    <a:lnTo>
                      <a:pt x="276121" y="375849"/>
                    </a:lnTo>
                    <a:cubicBezTo>
                      <a:pt x="276121" y="349648"/>
                      <a:pt x="286492" y="323993"/>
                      <a:pt x="305051" y="305434"/>
                    </a:cubicBezTo>
                    <a:cubicBezTo>
                      <a:pt x="336165" y="273775"/>
                      <a:pt x="355815" y="230652"/>
                      <a:pt x="355815" y="18261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A0775D7D-AE05-65A4-786C-8AAF80680E11}"/>
                  </a:ext>
                </a:extLst>
              </p:cNvPr>
              <p:cNvSpPr/>
              <p:nvPr/>
            </p:nvSpPr>
            <p:spPr bwMode="gray">
              <a:xfrm>
                <a:off x="7453404" y="4415453"/>
                <a:ext cx="212882" cy="125546"/>
              </a:xfrm>
              <a:custGeom>
                <a:avLst/>
                <a:gdLst>
                  <a:gd name="connsiteX0" fmla="*/ 10235 w 212881"/>
                  <a:gd name="connsiteY0" fmla="*/ 118859 h 125545"/>
                  <a:gd name="connsiteX1" fmla="*/ 119951 w 212881"/>
                  <a:gd name="connsiteY1" fmla="*/ 10781 h 125545"/>
                  <a:gd name="connsiteX2" fmla="*/ 128684 w 212881"/>
                  <a:gd name="connsiteY2" fmla="*/ 10235 h 125545"/>
                  <a:gd name="connsiteX3" fmla="*/ 206741 w 212881"/>
                  <a:gd name="connsiteY3" fmla="*/ 39711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881" h="125545">
                    <a:moveTo>
                      <a:pt x="10235" y="118859"/>
                    </a:moveTo>
                    <a:cubicBezTo>
                      <a:pt x="15147" y="60999"/>
                      <a:pt x="62091" y="14601"/>
                      <a:pt x="119951" y="10781"/>
                    </a:cubicBezTo>
                    <a:cubicBezTo>
                      <a:pt x="122680" y="10781"/>
                      <a:pt x="125409" y="10235"/>
                      <a:pt x="128684" y="10235"/>
                    </a:cubicBezTo>
                    <a:cubicBezTo>
                      <a:pt x="158706" y="10235"/>
                      <a:pt x="185999" y="21152"/>
                      <a:pt x="206741" y="39711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57518C97-E1C1-FDBB-95F5-5B0BC55439FF}"/>
                  </a:ext>
                </a:extLst>
              </p:cNvPr>
              <p:cNvSpPr/>
              <p:nvPr/>
            </p:nvSpPr>
            <p:spPr bwMode="gray">
              <a:xfrm>
                <a:off x="7475784" y="4764252"/>
                <a:ext cx="207423" cy="16376"/>
              </a:xfrm>
              <a:custGeom>
                <a:avLst/>
                <a:gdLst>
                  <a:gd name="connsiteX0" fmla="*/ 10235 w 207423"/>
                  <a:gd name="connsiteY0" fmla="*/ 10235 h 16375"/>
                  <a:gd name="connsiteX1" fmla="*/ 197462 w 207423"/>
                  <a:gd name="connsiteY1" fmla="*/ 10235 h 1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423" h="16375">
                    <a:moveTo>
                      <a:pt x="10235" y="10235"/>
                    </a:moveTo>
                    <a:lnTo>
                      <a:pt x="197462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575A5163-B1FA-D4ED-F5B9-165B38327ABE}"/>
                  </a:ext>
                </a:extLst>
              </p:cNvPr>
              <p:cNvSpPr/>
              <p:nvPr/>
            </p:nvSpPr>
            <p:spPr bwMode="gray">
              <a:xfrm>
                <a:off x="7475238" y="4801370"/>
                <a:ext cx="207423" cy="109170"/>
              </a:xfrm>
              <a:custGeom>
                <a:avLst/>
                <a:gdLst>
                  <a:gd name="connsiteX0" fmla="*/ 107942 w 207423"/>
                  <a:gd name="connsiteY0" fmla="*/ 99754 h 109170"/>
                  <a:gd name="connsiteX1" fmla="*/ 99754 w 207423"/>
                  <a:gd name="connsiteY1" fmla="*/ 99754 h 109170"/>
                  <a:gd name="connsiteX2" fmla="*/ 10235 w 207423"/>
                  <a:gd name="connsiteY2" fmla="*/ 10235 h 109170"/>
                  <a:gd name="connsiteX3" fmla="*/ 10235 w 207423"/>
                  <a:gd name="connsiteY3" fmla="*/ 10235 h 109170"/>
                  <a:gd name="connsiteX4" fmla="*/ 197461 w 207423"/>
                  <a:gd name="connsiteY4" fmla="*/ 10235 h 109170"/>
                  <a:gd name="connsiteX5" fmla="*/ 197461 w 207423"/>
                  <a:gd name="connsiteY5" fmla="*/ 10235 h 109170"/>
                  <a:gd name="connsiteX6" fmla="*/ 107942 w 207423"/>
                  <a:gd name="connsiteY6" fmla="*/ 99754 h 109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423" h="109170">
                    <a:moveTo>
                      <a:pt x="107942" y="99754"/>
                    </a:moveTo>
                    <a:lnTo>
                      <a:pt x="99754" y="99754"/>
                    </a:lnTo>
                    <a:cubicBezTo>
                      <a:pt x="50082" y="99754"/>
                      <a:pt x="10235" y="59907"/>
                      <a:pt x="10235" y="10235"/>
                    </a:cubicBezTo>
                    <a:lnTo>
                      <a:pt x="10235" y="10235"/>
                    </a:lnTo>
                    <a:lnTo>
                      <a:pt x="197461" y="10235"/>
                    </a:lnTo>
                    <a:lnTo>
                      <a:pt x="197461" y="10235"/>
                    </a:lnTo>
                    <a:cubicBezTo>
                      <a:pt x="198007" y="59361"/>
                      <a:pt x="157614" y="99754"/>
                      <a:pt x="107942" y="99754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5F325066-A26C-CE19-A933-F8208D39CCEC}"/>
                  </a:ext>
                </a:extLst>
              </p:cNvPr>
              <p:cNvSpPr/>
              <p:nvPr/>
            </p:nvSpPr>
            <p:spPr bwMode="gray">
              <a:xfrm>
                <a:off x="7541286" y="4892527"/>
                <a:ext cx="70961" cy="54585"/>
              </a:xfrm>
              <a:custGeom>
                <a:avLst/>
                <a:gdLst>
                  <a:gd name="connsiteX0" fmla="*/ 10235 w 70960"/>
                  <a:gd name="connsiteY0" fmla="*/ 10235 h 54585"/>
                  <a:gd name="connsiteX1" fmla="*/ 10235 w 70960"/>
                  <a:gd name="connsiteY1" fmla="*/ 20060 h 54585"/>
                  <a:gd name="connsiteX2" fmla="*/ 38073 w 70960"/>
                  <a:gd name="connsiteY2" fmla="*/ 47898 h 54585"/>
                  <a:gd name="connsiteX3" fmla="*/ 38073 w 70960"/>
                  <a:gd name="connsiteY3" fmla="*/ 47898 h 54585"/>
                  <a:gd name="connsiteX4" fmla="*/ 65911 w 70960"/>
                  <a:gd name="connsiteY4" fmla="*/ 20060 h 54585"/>
                  <a:gd name="connsiteX5" fmla="*/ 65911 w 70960"/>
                  <a:gd name="connsiteY5" fmla="*/ 10235 h 54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60" h="54585">
                    <a:moveTo>
                      <a:pt x="10235" y="10235"/>
                    </a:moveTo>
                    <a:lnTo>
                      <a:pt x="10235" y="20060"/>
                    </a:lnTo>
                    <a:cubicBezTo>
                      <a:pt x="10235" y="35344"/>
                      <a:pt x="22789" y="47898"/>
                      <a:pt x="38073" y="47898"/>
                    </a:cubicBezTo>
                    <a:lnTo>
                      <a:pt x="38073" y="47898"/>
                    </a:lnTo>
                    <a:cubicBezTo>
                      <a:pt x="53357" y="47898"/>
                      <a:pt x="65911" y="35344"/>
                      <a:pt x="65911" y="20060"/>
                    </a:cubicBezTo>
                    <a:lnTo>
                      <a:pt x="65911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DF4821D9-DA57-B1B2-401C-50B863EFF982}"/>
                  </a:ext>
                </a:extLst>
              </p:cNvPr>
              <p:cNvSpPr/>
              <p:nvPr/>
            </p:nvSpPr>
            <p:spPr bwMode="gray">
              <a:xfrm>
                <a:off x="7569124" y="4271894"/>
                <a:ext cx="16376" cy="60044"/>
              </a:xfrm>
              <a:custGeom>
                <a:avLst/>
                <a:gdLst>
                  <a:gd name="connsiteX0" fmla="*/ 10235 w 16375"/>
                  <a:gd name="connsiteY0" fmla="*/ 54994 h 60043"/>
                  <a:gd name="connsiteX1" fmla="*/ 10235 w 16375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75" h="60043">
                    <a:moveTo>
                      <a:pt x="10235" y="54994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76C53725-0D81-559E-AD15-8483193B915E}"/>
                  </a:ext>
                </a:extLst>
              </p:cNvPr>
              <p:cNvSpPr/>
              <p:nvPr/>
            </p:nvSpPr>
            <p:spPr bwMode="gray">
              <a:xfrm>
                <a:off x="7479605" y="4287724"/>
                <a:ext cx="32751" cy="60044"/>
              </a:xfrm>
              <a:custGeom>
                <a:avLst/>
                <a:gdLst>
                  <a:gd name="connsiteX0" fmla="*/ 25519 w 32751"/>
                  <a:gd name="connsiteY0" fmla="*/ 52265 h 60043"/>
                  <a:gd name="connsiteX1" fmla="*/ 10235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25519" y="5226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7" name="Freihandform: Form 66">
                <a:extLst>
                  <a:ext uri="{FF2B5EF4-FFF2-40B4-BE49-F238E27FC236}">
                    <a16:creationId xmlns:a16="http://schemas.microsoft.com/office/drawing/2014/main" id="{A651DD75-45AE-82AE-F9EC-9412CB156897}"/>
                  </a:ext>
                </a:extLst>
              </p:cNvPr>
              <p:cNvSpPr/>
              <p:nvPr/>
            </p:nvSpPr>
            <p:spPr bwMode="gray">
              <a:xfrm>
                <a:off x="7401002" y="4333576"/>
                <a:ext cx="49127" cy="49127"/>
              </a:xfrm>
              <a:custGeom>
                <a:avLst/>
                <a:gdLst>
                  <a:gd name="connsiteX0" fmla="*/ 39165 w 49126"/>
                  <a:gd name="connsiteY0" fmla="*/ 44077 h 49126"/>
                  <a:gd name="connsiteX1" fmla="*/ 10235 w 49126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126" h="49126">
                    <a:moveTo>
                      <a:pt x="39165" y="440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8" name="Freihandform: Form 67">
                <a:extLst>
                  <a:ext uri="{FF2B5EF4-FFF2-40B4-BE49-F238E27FC236}">
                    <a16:creationId xmlns:a16="http://schemas.microsoft.com/office/drawing/2014/main" id="{0FB27D56-4BB5-A6ED-7421-C0A38E920DDC}"/>
                  </a:ext>
                </a:extLst>
              </p:cNvPr>
              <p:cNvSpPr/>
              <p:nvPr/>
            </p:nvSpPr>
            <p:spPr bwMode="gray">
              <a:xfrm>
                <a:off x="7342596" y="4402899"/>
                <a:ext cx="54585" cy="38210"/>
              </a:xfrm>
              <a:custGeom>
                <a:avLst/>
                <a:gdLst>
                  <a:gd name="connsiteX0" fmla="*/ 48990 w 54585"/>
                  <a:gd name="connsiteY0" fmla="*/ 32615 h 38209"/>
                  <a:gd name="connsiteX1" fmla="*/ 10235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48990" y="32615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84094D83-077D-1C77-F3DD-BBD51CED0DF9}"/>
                  </a:ext>
                </a:extLst>
              </p:cNvPr>
              <p:cNvSpPr/>
              <p:nvPr/>
            </p:nvSpPr>
            <p:spPr bwMode="gray">
              <a:xfrm>
                <a:off x="7311483" y="4488597"/>
                <a:ext cx="60044" cy="27293"/>
              </a:xfrm>
              <a:custGeom>
                <a:avLst/>
                <a:gdLst>
                  <a:gd name="connsiteX0" fmla="*/ 54449 w 60043"/>
                  <a:gd name="connsiteY0" fmla="*/ 17877 h 27292"/>
                  <a:gd name="connsiteX1" fmla="*/ 10235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7877"/>
                    </a:moveTo>
                    <a:lnTo>
                      <a:pt x="10235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432C82CB-C2DD-6ECD-3890-9879C224E7F8}"/>
                  </a:ext>
                </a:extLst>
              </p:cNvPr>
              <p:cNvSpPr/>
              <p:nvPr/>
            </p:nvSpPr>
            <p:spPr bwMode="gray">
              <a:xfrm>
                <a:off x="7311483" y="4571566"/>
                <a:ext cx="60044" cy="27293"/>
              </a:xfrm>
              <a:custGeom>
                <a:avLst/>
                <a:gdLst>
                  <a:gd name="connsiteX0" fmla="*/ 54449 w 60043"/>
                  <a:gd name="connsiteY0" fmla="*/ 10235 h 27292"/>
                  <a:gd name="connsiteX1" fmla="*/ 10235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54449" y="10235"/>
                    </a:moveTo>
                    <a:lnTo>
                      <a:pt x="10235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63DE8BC7-CDD7-F91A-DD69-9A76589DC624}"/>
                  </a:ext>
                </a:extLst>
              </p:cNvPr>
              <p:cNvSpPr/>
              <p:nvPr/>
            </p:nvSpPr>
            <p:spPr bwMode="gray">
              <a:xfrm>
                <a:off x="7783098" y="4571566"/>
                <a:ext cx="60044" cy="27293"/>
              </a:xfrm>
              <a:custGeom>
                <a:avLst/>
                <a:gdLst>
                  <a:gd name="connsiteX0" fmla="*/ 10235 w 60043"/>
                  <a:gd name="connsiteY0" fmla="*/ 10235 h 27292"/>
                  <a:gd name="connsiteX1" fmla="*/ 53903 w 60043"/>
                  <a:gd name="connsiteY1" fmla="*/ 17877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0235"/>
                    </a:moveTo>
                    <a:lnTo>
                      <a:pt x="53903" y="1787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9C246781-C72F-58BD-EFAE-9D927A41BCE7}"/>
                  </a:ext>
                </a:extLst>
              </p:cNvPr>
              <p:cNvSpPr/>
              <p:nvPr/>
            </p:nvSpPr>
            <p:spPr bwMode="gray">
              <a:xfrm>
                <a:off x="7783098" y="4488597"/>
                <a:ext cx="60044" cy="27293"/>
              </a:xfrm>
              <a:custGeom>
                <a:avLst/>
                <a:gdLst>
                  <a:gd name="connsiteX0" fmla="*/ 10235 w 60043"/>
                  <a:gd name="connsiteY0" fmla="*/ 17877 h 27292"/>
                  <a:gd name="connsiteX1" fmla="*/ 53903 w 60043"/>
                  <a:gd name="connsiteY1" fmla="*/ 10235 h 27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27292">
                    <a:moveTo>
                      <a:pt x="10235" y="17877"/>
                    </a:moveTo>
                    <a:lnTo>
                      <a:pt x="53903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878390CD-36EF-424B-E9A5-B42058F53883}"/>
                  </a:ext>
                </a:extLst>
              </p:cNvPr>
              <p:cNvSpPr/>
              <p:nvPr/>
            </p:nvSpPr>
            <p:spPr bwMode="gray">
              <a:xfrm>
                <a:off x="7756897" y="4402899"/>
                <a:ext cx="54585" cy="38210"/>
              </a:xfrm>
              <a:custGeom>
                <a:avLst/>
                <a:gdLst>
                  <a:gd name="connsiteX0" fmla="*/ 10235 w 54585"/>
                  <a:gd name="connsiteY0" fmla="*/ 32615 h 38209"/>
                  <a:gd name="connsiteX1" fmla="*/ 48990 w 54585"/>
                  <a:gd name="connsiteY1" fmla="*/ 10235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4585" h="38209">
                    <a:moveTo>
                      <a:pt x="10235" y="32615"/>
                    </a:moveTo>
                    <a:lnTo>
                      <a:pt x="48990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4" name="Freihandform: Form 73">
                <a:extLst>
                  <a:ext uri="{FF2B5EF4-FFF2-40B4-BE49-F238E27FC236}">
                    <a16:creationId xmlns:a16="http://schemas.microsoft.com/office/drawing/2014/main" id="{4CDCA091-82D5-11DB-827F-207B75CC4204}"/>
                  </a:ext>
                </a:extLst>
              </p:cNvPr>
              <p:cNvSpPr/>
              <p:nvPr/>
            </p:nvSpPr>
            <p:spPr bwMode="gray">
              <a:xfrm>
                <a:off x="7708862" y="4333576"/>
                <a:ext cx="43668" cy="49127"/>
              </a:xfrm>
              <a:custGeom>
                <a:avLst/>
                <a:gdLst>
                  <a:gd name="connsiteX0" fmla="*/ 10235 w 43668"/>
                  <a:gd name="connsiteY0" fmla="*/ 44077 h 49126"/>
                  <a:gd name="connsiteX1" fmla="*/ 38619 w 43668"/>
                  <a:gd name="connsiteY1" fmla="*/ 10235 h 4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49126">
                    <a:moveTo>
                      <a:pt x="10235" y="44077"/>
                    </a:moveTo>
                    <a:lnTo>
                      <a:pt x="386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75" name="Freihandform: Form 74">
                <a:extLst>
                  <a:ext uri="{FF2B5EF4-FFF2-40B4-BE49-F238E27FC236}">
                    <a16:creationId xmlns:a16="http://schemas.microsoft.com/office/drawing/2014/main" id="{13694AA9-A0B0-0D97-8EE6-F04954DF3EE9}"/>
                  </a:ext>
                </a:extLst>
              </p:cNvPr>
              <p:cNvSpPr/>
              <p:nvPr/>
            </p:nvSpPr>
            <p:spPr bwMode="gray">
              <a:xfrm>
                <a:off x="7643360" y="4287724"/>
                <a:ext cx="32751" cy="60044"/>
              </a:xfrm>
              <a:custGeom>
                <a:avLst/>
                <a:gdLst>
                  <a:gd name="connsiteX0" fmla="*/ 10235 w 32751"/>
                  <a:gd name="connsiteY0" fmla="*/ 52265 h 60043"/>
                  <a:gd name="connsiteX1" fmla="*/ 25519 w 32751"/>
                  <a:gd name="connsiteY1" fmla="*/ 10235 h 6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751" h="60043">
                    <a:moveTo>
                      <a:pt x="10235" y="52265"/>
                    </a:moveTo>
                    <a:lnTo>
                      <a:pt x="25519" y="10235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76" name="ICON">
            <a:extLst>
              <a:ext uri="{FF2B5EF4-FFF2-40B4-BE49-F238E27FC236}">
                <a16:creationId xmlns:a16="http://schemas.microsoft.com/office/drawing/2014/main" id="{0191BF10-7AE5-B811-B313-B7E0562C14B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826000" y="2952000"/>
            <a:ext cx="540000" cy="540000"/>
            <a:chOff x="25152259" y="925613"/>
            <a:chExt cx="1113601" cy="1022184"/>
          </a:xfrm>
          <a:noFill/>
        </p:grpSpPr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E7A86B5B-1D5C-92D8-30FD-5834138F172F}"/>
                </a:ext>
              </a:extLst>
            </p:cNvPr>
            <p:cNvSpPr/>
            <p:nvPr/>
          </p:nvSpPr>
          <p:spPr bwMode="gray">
            <a:xfrm>
              <a:off x="25866760" y="925613"/>
              <a:ext cx="399100" cy="342086"/>
            </a:xfrm>
            <a:custGeom>
              <a:avLst/>
              <a:gdLst>
                <a:gd name="connsiteX0" fmla="*/ 188671 w 399099"/>
                <a:gd name="connsiteY0" fmla="*/ 84300 h 342085"/>
                <a:gd name="connsiteX1" fmla="*/ 188671 w 399099"/>
                <a:gd name="connsiteY1" fmla="*/ 84300 h 342085"/>
                <a:gd name="connsiteX2" fmla="*/ 33103 w 399099"/>
                <a:gd name="connsiteY2" fmla="*/ 150273 h 342085"/>
                <a:gd name="connsiteX3" fmla="*/ 20071 w 399099"/>
                <a:gd name="connsiteY3" fmla="*/ 182038 h 342085"/>
                <a:gd name="connsiteX4" fmla="*/ 77085 w 399099"/>
                <a:gd name="connsiteY4" fmla="*/ 315615 h 342085"/>
                <a:gd name="connsiteX5" fmla="*/ 108851 w 399099"/>
                <a:gd name="connsiteY5" fmla="*/ 328647 h 342085"/>
                <a:gd name="connsiteX6" fmla="*/ 264418 w 399099"/>
                <a:gd name="connsiteY6" fmla="*/ 262673 h 342085"/>
                <a:gd name="connsiteX7" fmla="*/ 264418 w 399099"/>
                <a:gd name="connsiteY7" fmla="*/ 262673 h 342085"/>
                <a:gd name="connsiteX8" fmla="*/ 327948 w 399099"/>
                <a:gd name="connsiteY8" fmla="*/ 259415 h 342085"/>
                <a:gd name="connsiteX9" fmla="*/ 384148 w 399099"/>
                <a:gd name="connsiteY9" fmla="*/ 235795 h 342085"/>
                <a:gd name="connsiteX10" fmla="*/ 291296 w 399099"/>
                <a:gd name="connsiteY10" fmla="*/ 18326 h 342085"/>
                <a:gd name="connsiteX11" fmla="*/ 235097 w 399099"/>
                <a:gd name="connsiteY11" fmla="*/ 41946 h 342085"/>
                <a:gd name="connsiteX12" fmla="*/ 188671 w 399099"/>
                <a:gd name="connsiteY12" fmla="*/ 84300 h 34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9099" h="342085">
                  <a:moveTo>
                    <a:pt x="188671" y="84300"/>
                  </a:moveTo>
                  <a:lnTo>
                    <a:pt x="188671" y="84300"/>
                  </a:lnTo>
                  <a:lnTo>
                    <a:pt x="33103" y="150273"/>
                  </a:lnTo>
                  <a:cubicBezTo>
                    <a:pt x="20886" y="155160"/>
                    <a:pt x="15184" y="169821"/>
                    <a:pt x="20071" y="182038"/>
                  </a:cubicBezTo>
                  <a:lnTo>
                    <a:pt x="77085" y="315615"/>
                  </a:lnTo>
                  <a:cubicBezTo>
                    <a:pt x="81973" y="327832"/>
                    <a:pt x="96633" y="333533"/>
                    <a:pt x="108851" y="328647"/>
                  </a:cubicBezTo>
                  <a:lnTo>
                    <a:pt x="264418" y="262673"/>
                  </a:lnTo>
                  <a:lnTo>
                    <a:pt x="264418" y="262673"/>
                  </a:lnTo>
                  <a:cubicBezTo>
                    <a:pt x="284780" y="274076"/>
                    <a:pt x="305957" y="268374"/>
                    <a:pt x="327948" y="259415"/>
                  </a:cubicBezTo>
                  <a:lnTo>
                    <a:pt x="384148" y="235795"/>
                  </a:lnTo>
                  <a:lnTo>
                    <a:pt x="291296" y="18326"/>
                  </a:lnTo>
                  <a:lnTo>
                    <a:pt x="235097" y="41946"/>
                  </a:lnTo>
                  <a:cubicBezTo>
                    <a:pt x="213920" y="50091"/>
                    <a:pt x="195186" y="61494"/>
                    <a:pt x="188671" y="8430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F99A1506-60F0-6FEF-7673-C274547D6AE9}"/>
                </a:ext>
              </a:extLst>
            </p:cNvPr>
            <p:cNvSpPr/>
            <p:nvPr/>
          </p:nvSpPr>
          <p:spPr bwMode="gray">
            <a:xfrm>
              <a:off x="26037104" y="991586"/>
              <a:ext cx="57014" cy="89594"/>
            </a:xfrm>
            <a:custGeom>
              <a:avLst/>
              <a:gdLst>
                <a:gd name="connsiteX0" fmla="*/ 18326 w 57014"/>
                <a:gd name="connsiteY0" fmla="*/ 18326 h 89593"/>
                <a:gd name="connsiteX1" fmla="*/ 41132 w 57014"/>
                <a:gd name="connsiteY1" fmla="*/ 72082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014" h="89593">
                  <a:moveTo>
                    <a:pt x="18326" y="18326"/>
                  </a:moveTo>
                  <a:lnTo>
                    <a:pt x="41132" y="7208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3F66BC3D-764C-09A1-92FE-D7068A6B4C0A}"/>
                </a:ext>
              </a:extLst>
            </p:cNvPr>
            <p:cNvSpPr/>
            <p:nvPr/>
          </p:nvSpPr>
          <p:spPr bwMode="gray">
            <a:xfrm>
              <a:off x="25486879" y="1085253"/>
              <a:ext cx="472404" cy="333941"/>
            </a:xfrm>
            <a:custGeom>
              <a:avLst/>
              <a:gdLst>
                <a:gd name="connsiteX0" fmla="*/ 94519 w 472403"/>
                <a:gd name="connsiteY0" fmla="*/ 314800 h 333940"/>
                <a:gd name="connsiteX1" fmla="*/ 458596 w 472403"/>
                <a:gd name="connsiteY1" fmla="*/ 160047 h 333940"/>
                <a:gd name="connsiteX2" fmla="*/ 398323 w 472403"/>
                <a:gd name="connsiteY2" fmla="*/ 18326 h 333940"/>
                <a:gd name="connsiteX3" fmla="*/ 34247 w 472403"/>
                <a:gd name="connsiteY3" fmla="*/ 173079 h 333940"/>
                <a:gd name="connsiteX4" fmla="*/ 20401 w 472403"/>
                <a:gd name="connsiteY4" fmla="*/ 207288 h 333940"/>
                <a:gd name="connsiteX5" fmla="*/ 60310 w 472403"/>
                <a:gd name="connsiteY5" fmla="*/ 300954 h 333940"/>
                <a:gd name="connsiteX6" fmla="*/ 94519 w 472403"/>
                <a:gd name="connsiteY6" fmla="*/ 314800 h 33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403" h="333940">
                  <a:moveTo>
                    <a:pt x="94519" y="314800"/>
                  </a:moveTo>
                  <a:lnTo>
                    <a:pt x="458596" y="160047"/>
                  </a:lnTo>
                  <a:lnTo>
                    <a:pt x="398323" y="18326"/>
                  </a:lnTo>
                  <a:lnTo>
                    <a:pt x="34247" y="173079"/>
                  </a:lnTo>
                  <a:cubicBezTo>
                    <a:pt x="21215" y="178780"/>
                    <a:pt x="14699" y="194256"/>
                    <a:pt x="20401" y="207288"/>
                  </a:cubicBezTo>
                  <a:lnTo>
                    <a:pt x="60310" y="300954"/>
                  </a:lnTo>
                  <a:cubicBezTo>
                    <a:pt x="66827" y="314800"/>
                    <a:pt x="81487" y="320501"/>
                    <a:pt x="94519" y="314800"/>
                  </a:cubicBez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95D20C5A-B049-EA0B-7194-9F5A18C4C840}"/>
                </a:ext>
              </a:extLst>
            </p:cNvPr>
            <p:cNvSpPr/>
            <p:nvPr/>
          </p:nvSpPr>
          <p:spPr bwMode="gray">
            <a:xfrm>
              <a:off x="25152259" y="1272585"/>
              <a:ext cx="407245" cy="285071"/>
            </a:xfrm>
            <a:custGeom>
              <a:avLst/>
              <a:gdLst>
                <a:gd name="connsiteX0" fmla="*/ 65062 w 407244"/>
                <a:gd name="connsiteY0" fmla="*/ 142128 h 285071"/>
                <a:gd name="connsiteX1" fmla="*/ 65062 w 407244"/>
                <a:gd name="connsiteY1" fmla="*/ 142128 h 285071"/>
                <a:gd name="connsiteX2" fmla="*/ 43885 w 407244"/>
                <a:gd name="connsiteY2" fmla="*/ 133169 h 285071"/>
                <a:gd name="connsiteX3" fmla="*/ 28410 w 407244"/>
                <a:gd name="connsiteY3" fmla="*/ 139685 h 285071"/>
                <a:gd name="connsiteX4" fmla="*/ 19451 w 407244"/>
                <a:gd name="connsiteY4" fmla="*/ 160862 h 285071"/>
                <a:gd name="connsiteX5" fmla="*/ 60175 w 407244"/>
                <a:gd name="connsiteY5" fmla="*/ 256971 h 285071"/>
                <a:gd name="connsiteX6" fmla="*/ 81352 w 407244"/>
                <a:gd name="connsiteY6" fmla="*/ 265931 h 285071"/>
                <a:gd name="connsiteX7" fmla="*/ 96827 w 407244"/>
                <a:gd name="connsiteY7" fmla="*/ 259415 h 285071"/>
                <a:gd name="connsiteX8" fmla="*/ 105786 w 407244"/>
                <a:gd name="connsiteY8" fmla="*/ 238238 h 285071"/>
                <a:gd name="connsiteX9" fmla="*/ 105786 w 407244"/>
                <a:gd name="connsiteY9" fmla="*/ 238238 h 285071"/>
                <a:gd name="connsiteX10" fmla="*/ 395745 w 407244"/>
                <a:gd name="connsiteY10" fmla="*/ 114436 h 285071"/>
                <a:gd name="connsiteX11" fmla="*/ 355020 w 407244"/>
                <a:gd name="connsiteY11" fmla="*/ 18326 h 285071"/>
                <a:gd name="connsiteX12" fmla="*/ 65062 w 407244"/>
                <a:gd name="connsiteY12" fmla="*/ 142128 h 28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244" h="285071">
                  <a:moveTo>
                    <a:pt x="65062" y="142128"/>
                  </a:moveTo>
                  <a:lnTo>
                    <a:pt x="65062" y="142128"/>
                  </a:lnTo>
                  <a:cubicBezTo>
                    <a:pt x="61804" y="133983"/>
                    <a:pt x="52030" y="129911"/>
                    <a:pt x="43885" y="133169"/>
                  </a:cubicBezTo>
                  <a:lnTo>
                    <a:pt x="28410" y="139685"/>
                  </a:lnTo>
                  <a:cubicBezTo>
                    <a:pt x="20265" y="142943"/>
                    <a:pt x="16193" y="152717"/>
                    <a:pt x="19451" y="160862"/>
                  </a:cubicBezTo>
                  <a:lnTo>
                    <a:pt x="60175" y="256971"/>
                  </a:lnTo>
                  <a:cubicBezTo>
                    <a:pt x="63433" y="265116"/>
                    <a:pt x="73207" y="269189"/>
                    <a:pt x="81352" y="265931"/>
                  </a:cubicBezTo>
                  <a:lnTo>
                    <a:pt x="96827" y="259415"/>
                  </a:lnTo>
                  <a:cubicBezTo>
                    <a:pt x="104972" y="256157"/>
                    <a:pt x="109045" y="246383"/>
                    <a:pt x="105786" y="238238"/>
                  </a:cubicBezTo>
                  <a:lnTo>
                    <a:pt x="105786" y="238238"/>
                  </a:lnTo>
                  <a:lnTo>
                    <a:pt x="395745" y="114436"/>
                  </a:lnTo>
                  <a:lnTo>
                    <a:pt x="355020" y="18326"/>
                  </a:lnTo>
                  <a:lnTo>
                    <a:pt x="65062" y="142128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E1F7BA0C-C49A-66E8-1401-B43CE2A6BF9A}"/>
                </a:ext>
              </a:extLst>
            </p:cNvPr>
            <p:cNvSpPr/>
            <p:nvPr/>
          </p:nvSpPr>
          <p:spPr bwMode="gray">
            <a:xfrm>
              <a:off x="25198995" y="1396387"/>
              <a:ext cx="48869" cy="73304"/>
            </a:xfrm>
            <a:custGeom>
              <a:avLst/>
              <a:gdLst>
                <a:gd name="connsiteX0" fmla="*/ 18326 w 48869"/>
                <a:gd name="connsiteY0" fmla="*/ 18326 h 73304"/>
                <a:gd name="connsiteX1" fmla="*/ 36245 w 48869"/>
                <a:gd name="connsiteY1" fmla="*/ 59865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869" h="73304">
                  <a:moveTo>
                    <a:pt x="18326" y="18326"/>
                  </a:moveTo>
                  <a:lnTo>
                    <a:pt x="36245" y="59865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A8DFFD9A-8C0F-E8C0-E620-30FD77A2388A}"/>
                </a:ext>
              </a:extLst>
            </p:cNvPr>
            <p:cNvSpPr/>
            <p:nvPr/>
          </p:nvSpPr>
          <p:spPr bwMode="gray">
            <a:xfrm>
              <a:off x="25608683" y="1367066"/>
              <a:ext cx="195477" cy="97739"/>
            </a:xfrm>
            <a:custGeom>
              <a:avLst/>
              <a:gdLst>
                <a:gd name="connsiteX0" fmla="*/ 18326 w 195477"/>
                <a:gd name="connsiteY0" fmla="*/ 18326 h 97738"/>
                <a:gd name="connsiteX1" fmla="*/ 157603 w 195477"/>
                <a:gd name="connsiteY1" fmla="*/ 76969 h 97738"/>
                <a:gd name="connsiteX2" fmla="*/ 177151 w 195477"/>
                <a:gd name="connsiteY2" fmla="*/ 66381 h 9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477" h="97738">
                  <a:moveTo>
                    <a:pt x="18326" y="18326"/>
                  </a:moveTo>
                  <a:cubicBezTo>
                    <a:pt x="40317" y="72897"/>
                    <a:pt x="103033" y="98961"/>
                    <a:pt x="157603" y="76969"/>
                  </a:cubicBezTo>
                  <a:cubicBezTo>
                    <a:pt x="164119" y="74526"/>
                    <a:pt x="170635" y="70453"/>
                    <a:pt x="177151" y="66381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44E3B34D-C0E1-8774-B794-8EF289D757B3}"/>
                </a:ext>
              </a:extLst>
            </p:cNvPr>
            <p:cNvSpPr/>
            <p:nvPr/>
          </p:nvSpPr>
          <p:spPr bwMode="gray">
            <a:xfrm>
              <a:off x="25462075" y="1426524"/>
              <a:ext cx="260637" cy="521273"/>
            </a:xfrm>
            <a:custGeom>
              <a:avLst/>
              <a:gdLst>
                <a:gd name="connsiteX0" fmla="*/ 225206 w 260636"/>
                <a:gd name="connsiteY0" fmla="*/ 18326 h 521273"/>
                <a:gd name="connsiteX1" fmla="*/ 18326 w 260636"/>
                <a:gd name="connsiteY1" fmla="*/ 507020 h 521273"/>
                <a:gd name="connsiteX2" fmla="*/ 67195 w 260636"/>
                <a:gd name="connsiteY2" fmla="*/ 507020 h 521273"/>
                <a:gd name="connsiteX3" fmla="*/ 114436 w 260636"/>
                <a:gd name="connsiteY3" fmla="*/ 475255 h 521273"/>
                <a:gd name="connsiteX4" fmla="*/ 248826 w 260636"/>
                <a:gd name="connsiteY4" fmla="*/ 152717 h 52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636" h="521273">
                  <a:moveTo>
                    <a:pt x="225206" y="18326"/>
                  </a:moveTo>
                  <a:lnTo>
                    <a:pt x="18326" y="507020"/>
                  </a:lnTo>
                  <a:lnTo>
                    <a:pt x="67195" y="507020"/>
                  </a:lnTo>
                  <a:cubicBezTo>
                    <a:pt x="88372" y="507020"/>
                    <a:pt x="107105" y="493988"/>
                    <a:pt x="114436" y="475255"/>
                  </a:cubicBezTo>
                  <a:lnTo>
                    <a:pt x="248826" y="15271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E8CCAD20-7A8B-95B0-C89E-DE2AA1B70D9B}"/>
                </a:ext>
              </a:extLst>
            </p:cNvPr>
            <p:cNvSpPr/>
            <p:nvPr/>
          </p:nvSpPr>
          <p:spPr bwMode="gray">
            <a:xfrm>
              <a:off x="25747147" y="1296205"/>
              <a:ext cx="472404" cy="651591"/>
            </a:xfrm>
            <a:custGeom>
              <a:avLst/>
              <a:gdLst>
                <a:gd name="connsiteX0" fmla="*/ 18326 w 472403"/>
                <a:gd name="connsiteY0" fmla="*/ 107105 h 651591"/>
                <a:gd name="connsiteX1" fmla="*/ 359597 w 472403"/>
                <a:gd name="connsiteY1" fmla="*/ 614532 h 651591"/>
                <a:gd name="connsiteX2" fmla="*/ 403579 w 472403"/>
                <a:gd name="connsiteY2" fmla="*/ 638152 h 651591"/>
                <a:gd name="connsiteX3" fmla="*/ 459779 w 472403"/>
                <a:gd name="connsiteY3" fmla="*/ 638152 h 651591"/>
                <a:gd name="connsiteX4" fmla="*/ 53349 w 472403"/>
                <a:gd name="connsiteY4" fmla="*/ 18326 h 651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403" h="651591">
                  <a:moveTo>
                    <a:pt x="18326" y="107105"/>
                  </a:moveTo>
                  <a:lnTo>
                    <a:pt x="359597" y="614532"/>
                  </a:lnTo>
                  <a:cubicBezTo>
                    <a:pt x="369371" y="629193"/>
                    <a:pt x="385660" y="638152"/>
                    <a:pt x="403579" y="638152"/>
                  </a:cubicBezTo>
                  <a:lnTo>
                    <a:pt x="459779" y="638152"/>
                  </a:lnTo>
                  <a:lnTo>
                    <a:pt x="53349" y="18326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B979FF30-462C-2D41-A1D7-C7E0D06D39B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4636845" y="3047369"/>
            <a:ext cx="2918263" cy="2237401"/>
            <a:chOff x="6290954" y="2437469"/>
            <a:chExt cx="6163289" cy="4725333"/>
          </a:xfrm>
        </p:grpSpPr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299DB35A-8004-48AF-3EFA-38BD02B9E84F}"/>
                </a:ext>
              </a:extLst>
            </p:cNvPr>
            <p:cNvCxnSpPr>
              <a:cxnSpLocks/>
            </p:cNvCxnSpPr>
            <p:nvPr/>
          </p:nvCxnSpPr>
          <p:spPr bwMode="gray">
            <a:xfrm rot="18000000">
              <a:off x="7127295" y="1601128"/>
              <a:ext cx="0" cy="1672682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r Verbinder 94">
              <a:extLst>
                <a:ext uri="{FF2B5EF4-FFF2-40B4-BE49-F238E27FC236}">
                  <a16:creationId xmlns:a16="http://schemas.microsoft.com/office/drawing/2014/main" id="{F5D99364-2CCE-0B9C-2CEA-E1880A385CFA}"/>
                </a:ext>
              </a:extLst>
            </p:cNvPr>
            <p:cNvCxnSpPr>
              <a:cxnSpLocks/>
            </p:cNvCxnSpPr>
            <p:nvPr/>
          </p:nvCxnSpPr>
          <p:spPr bwMode="gray">
            <a:xfrm rot="3600000">
              <a:off x="11617902" y="1601128"/>
              <a:ext cx="0" cy="1672682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94FF1AC3-431D-AF4C-EA79-68B51EA7FA9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9372600" y="5490119"/>
              <a:ext cx="0" cy="1672683"/>
            </a:xfrm>
            <a:prstGeom prst="line">
              <a:avLst/>
            </a:prstGeom>
            <a:ln w="12700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Textfeld 103">
            <a:extLst>
              <a:ext uri="{FF2B5EF4-FFF2-40B4-BE49-F238E27FC236}">
                <a16:creationId xmlns:a16="http://schemas.microsoft.com/office/drawing/2014/main" id="{07F30F46-3F1D-71AE-A092-0C857904840D}"/>
              </a:ext>
            </a:extLst>
          </p:cNvPr>
          <p:cNvSpPr txBox="1"/>
          <p:nvPr/>
        </p:nvSpPr>
        <p:spPr bwMode="gray">
          <a:xfrm>
            <a:off x="1620000" y="4201200"/>
            <a:ext cx="2160000" cy="54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Unternehmens-</a:t>
            </a:r>
            <a:b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umgebung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C5F71D95-D2F6-C551-FEF4-4EF7DE385F3C}"/>
              </a:ext>
            </a:extLst>
          </p:cNvPr>
          <p:cNvSpPr txBox="1"/>
          <p:nvPr/>
        </p:nvSpPr>
        <p:spPr bwMode="gray">
          <a:xfrm>
            <a:off x="1620000" y="2581200"/>
            <a:ext cx="2160000" cy="54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Innovations-</a:t>
            </a:r>
            <a:b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strategie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1D15B980-FE16-BF52-2EF7-4C0877813443}"/>
              </a:ext>
            </a:extLst>
          </p:cNvPr>
          <p:cNvSpPr txBox="1"/>
          <p:nvPr/>
        </p:nvSpPr>
        <p:spPr bwMode="gray">
          <a:xfrm>
            <a:off x="8413200" y="4201200"/>
            <a:ext cx="2160000" cy="54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Technologien </a:t>
            </a:r>
            <a:b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&amp; Tools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1165CC3F-A646-20A7-BFE8-7787320E2DBC}"/>
              </a:ext>
            </a:extLst>
          </p:cNvPr>
          <p:cNvSpPr txBox="1"/>
          <p:nvPr/>
        </p:nvSpPr>
        <p:spPr bwMode="gray">
          <a:xfrm>
            <a:off x="8413200" y="2581200"/>
            <a:ext cx="2160000" cy="540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r"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Ressourcen</a:t>
            </a:r>
          </a:p>
        </p:txBody>
      </p: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7A92066F-0CC2-8405-7EA4-C5BEE829686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753266" y="2401200"/>
            <a:ext cx="900003" cy="900000"/>
            <a:chOff x="10753266" y="2401200"/>
            <a:chExt cx="900003" cy="900000"/>
          </a:xfrm>
        </p:grpSpPr>
        <p:grpSp>
          <p:nvGrpSpPr>
            <p:cNvPr id="174" name="Group 45">
              <a:extLst>
                <a:ext uri="{FF2B5EF4-FFF2-40B4-BE49-F238E27FC236}">
                  <a16:creationId xmlns:a16="http://schemas.microsoft.com/office/drawing/2014/main" id="{A25A0940-AC33-7363-2183-D010DD331292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753266" y="2401200"/>
              <a:ext cx="900003" cy="900000"/>
              <a:chOff x="4252631" y="2444941"/>
              <a:chExt cx="719172" cy="719170"/>
            </a:xfrm>
          </p:grpSpPr>
          <p:sp>
            <p:nvSpPr>
              <p:cNvPr id="175" name="Oval 7">
                <a:extLst>
                  <a:ext uri="{FF2B5EF4-FFF2-40B4-BE49-F238E27FC236}">
                    <a16:creationId xmlns:a16="http://schemas.microsoft.com/office/drawing/2014/main" id="{EF573D58-B2DB-925D-9FF6-E10AD40E96C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52631" y="2444941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Oval 7">
                <a:extLst>
                  <a:ext uri="{FF2B5EF4-FFF2-40B4-BE49-F238E27FC236}">
                    <a16:creationId xmlns:a16="http://schemas.microsoft.com/office/drawing/2014/main" id="{770DBC27-432C-0FAC-FFCE-8CC0B1BDB615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23853" y="2516163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08" name="ICON">
              <a:extLst>
                <a:ext uri="{FF2B5EF4-FFF2-40B4-BE49-F238E27FC236}">
                  <a16:creationId xmlns:a16="http://schemas.microsoft.com/office/drawing/2014/main" id="{4E18C96D-E3C2-0447-1C53-2AA2EBDCA47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987267" y="2635200"/>
              <a:ext cx="432000" cy="432000"/>
              <a:chOff x="8739033" y="-1349999"/>
              <a:chExt cx="720000" cy="720000"/>
            </a:xfrm>
          </p:grpSpPr>
          <p:grpSp>
            <p:nvGrpSpPr>
              <p:cNvPr id="109" name="Gruppieren 108">
                <a:extLst>
                  <a:ext uri="{FF2B5EF4-FFF2-40B4-BE49-F238E27FC236}">
                    <a16:creationId xmlns:a16="http://schemas.microsoft.com/office/drawing/2014/main" id="{BE5F4873-4780-636A-4E07-2A4A6808B78B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8739033" y="-1349999"/>
                <a:ext cx="425190" cy="540000"/>
                <a:chOff x="7311483" y="4271894"/>
                <a:chExt cx="531659" cy="675218"/>
              </a:xfrm>
              <a:noFill/>
            </p:grpSpPr>
            <p:sp>
              <p:nvSpPr>
                <p:cNvPr id="113" name="Freihandform: Form 112">
                  <a:extLst>
                    <a:ext uri="{FF2B5EF4-FFF2-40B4-BE49-F238E27FC236}">
                      <a16:creationId xmlns:a16="http://schemas.microsoft.com/office/drawing/2014/main" id="{64FC37C4-E456-25C6-C652-2F9A84BCF60E}"/>
                    </a:ext>
                  </a:extLst>
                </p:cNvPr>
                <p:cNvSpPr/>
                <p:nvPr/>
              </p:nvSpPr>
              <p:spPr bwMode="gray">
                <a:xfrm>
                  <a:off x="7396032" y="4361520"/>
                  <a:ext cx="365720" cy="382095"/>
                </a:xfrm>
                <a:custGeom>
                  <a:avLst/>
                  <a:gdLst>
                    <a:gd name="connsiteX0" fmla="*/ 355815 w 365719"/>
                    <a:gd name="connsiteY0" fmla="*/ 182618 h 382095"/>
                    <a:gd name="connsiteX1" fmla="*/ 170772 w 365719"/>
                    <a:gd name="connsiteY1" fmla="*/ 10675 h 382095"/>
                    <a:gd name="connsiteX2" fmla="*/ 10838 w 365719"/>
                    <a:gd name="connsiteY2" fmla="*/ 168425 h 382095"/>
                    <a:gd name="connsiteX3" fmla="*/ 59964 w 365719"/>
                    <a:gd name="connsiteY3" fmla="*/ 303796 h 382095"/>
                    <a:gd name="connsiteX4" fmla="*/ 90532 w 365719"/>
                    <a:gd name="connsiteY4" fmla="*/ 375849 h 382095"/>
                    <a:gd name="connsiteX5" fmla="*/ 90532 w 365719"/>
                    <a:gd name="connsiteY5" fmla="*/ 376395 h 382095"/>
                    <a:gd name="connsiteX6" fmla="*/ 276121 w 365719"/>
                    <a:gd name="connsiteY6" fmla="*/ 376395 h 382095"/>
                    <a:gd name="connsiteX7" fmla="*/ 276121 w 365719"/>
                    <a:gd name="connsiteY7" fmla="*/ 375849 h 382095"/>
                    <a:gd name="connsiteX8" fmla="*/ 305051 w 365719"/>
                    <a:gd name="connsiteY8" fmla="*/ 305434 h 382095"/>
                    <a:gd name="connsiteX9" fmla="*/ 355815 w 365719"/>
                    <a:gd name="connsiteY9" fmla="*/ 182618 h 382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5719" h="382095">
                      <a:moveTo>
                        <a:pt x="355815" y="182618"/>
                      </a:moveTo>
                      <a:cubicBezTo>
                        <a:pt x="355815" y="83273"/>
                        <a:pt x="271754" y="3578"/>
                        <a:pt x="170772" y="10675"/>
                      </a:cubicBezTo>
                      <a:cubicBezTo>
                        <a:pt x="86711" y="16679"/>
                        <a:pt x="17934" y="83819"/>
                        <a:pt x="10838" y="168425"/>
                      </a:cubicBezTo>
                      <a:cubicBezTo>
                        <a:pt x="6471" y="221373"/>
                        <a:pt x="26122" y="269954"/>
                        <a:pt x="59964" y="303796"/>
                      </a:cubicBezTo>
                      <a:cubicBezTo>
                        <a:pt x="79069" y="322901"/>
                        <a:pt x="90532" y="348556"/>
                        <a:pt x="90532" y="375849"/>
                      </a:cubicBezTo>
                      <a:lnTo>
                        <a:pt x="90532" y="376395"/>
                      </a:lnTo>
                      <a:lnTo>
                        <a:pt x="276121" y="376395"/>
                      </a:lnTo>
                      <a:lnTo>
                        <a:pt x="276121" y="375849"/>
                      </a:lnTo>
                      <a:cubicBezTo>
                        <a:pt x="276121" y="349648"/>
                        <a:pt x="286492" y="323993"/>
                        <a:pt x="305051" y="305434"/>
                      </a:cubicBezTo>
                      <a:cubicBezTo>
                        <a:pt x="336165" y="273775"/>
                        <a:pt x="355815" y="230652"/>
                        <a:pt x="355815" y="182618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14" name="Freihandform: Form 113">
                  <a:extLst>
                    <a:ext uri="{FF2B5EF4-FFF2-40B4-BE49-F238E27FC236}">
                      <a16:creationId xmlns:a16="http://schemas.microsoft.com/office/drawing/2014/main" id="{F0A9AD5A-93B7-17FB-5E41-12248DDDB3DD}"/>
                    </a:ext>
                  </a:extLst>
                </p:cNvPr>
                <p:cNvSpPr/>
                <p:nvPr/>
              </p:nvSpPr>
              <p:spPr bwMode="gray">
                <a:xfrm>
                  <a:off x="7453404" y="4415453"/>
                  <a:ext cx="212882" cy="125546"/>
                </a:xfrm>
                <a:custGeom>
                  <a:avLst/>
                  <a:gdLst>
                    <a:gd name="connsiteX0" fmla="*/ 10235 w 212881"/>
                    <a:gd name="connsiteY0" fmla="*/ 118859 h 125545"/>
                    <a:gd name="connsiteX1" fmla="*/ 119951 w 212881"/>
                    <a:gd name="connsiteY1" fmla="*/ 10781 h 125545"/>
                    <a:gd name="connsiteX2" fmla="*/ 128684 w 212881"/>
                    <a:gd name="connsiteY2" fmla="*/ 10235 h 125545"/>
                    <a:gd name="connsiteX3" fmla="*/ 206741 w 212881"/>
                    <a:gd name="connsiteY3" fmla="*/ 39711 h 125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881" h="125545">
                      <a:moveTo>
                        <a:pt x="10235" y="118859"/>
                      </a:moveTo>
                      <a:cubicBezTo>
                        <a:pt x="15147" y="60999"/>
                        <a:pt x="62091" y="14601"/>
                        <a:pt x="119951" y="10781"/>
                      </a:cubicBezTo>
                      <a:cubicBezTo>
                        <a:pt x="122680" y="10781"/>
                        <a:pt x="125409" y="10235"/>
                        <a:pt x="128684" y="10235"/>
                      </a:cubicBezTo>
                      <a:cubicBezTo>
                        <a:pt x="158706" y="10235"/>
                        <a:pt x="185999" y="21152"/>
                        <a:pt x="206741" y="39711"/>
                      </a:cubicBez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15" name="Freihandform: Form 114">
                  <a:extLst>
                    <a:ext uri="{FF2B5EF4-FFF2-40B4-BE49-F238E27FC236}">
                      <a16:creationId xmlns:a16="http://schemas.microsoft.com/office/drawing/2014/main" id="{78DD0915-0828-5E63-8967-6749D17E2A0C}"/>
                    </a:ext>
                  </a:extLst>
                </p:cNvPr>
                <p:cNvSpPr/>
                <p:nvPr/>
              </p:nvSpPr>
              <p:spPr bwMode="gray">
                <a:xfrm>
                  <a:off x="7475784" y="4764252"/>
                  <a:ext cx="207423" cy="16376"/>
                </a:xfrm>
                <a:custGeom>
                  <a:avLst/>
                  <a:gdLst>
                    <a:gd name="connsiteX0" fmla="*/ 10235 w 207423"/>
                    <a:gd name="connsiteY0" fmla="*/ 10235 h 16375"/>
                    <a:gd name="connsiteX1" fmla="*/ 197462 w 207423"/>
                    <a:gd name="connsiteY1" fmla="*/ 10235 h 16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7423" h="16375">
                      <a:moveTo>
                        <a:pt x="10235" y="10235"/>
                      </a:moveTo>
                      <a:lnTo>
                        <a:pt x="197462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16" name="Freihandform: Form 115">
                  <a:extLst>
                    <a:ext uri="{FF2B5EF4-FFF2-40B4-BE49-F238E27FC236}">
                      <a16:creationId xmlns:a16="http://schemas.microsoft.com/office/drawing/2014/main" id="{5040E707-7002-AD86-DB8E-B150B2488D07}"/>
                    </a:ext>
                  </a:extLst>
                </p:cNvPr>
                <p:cNvSpPr/>
                <p:nvPr/>
              </p:nvSpPr>
              <p:spPr bwMode="gray">
                <a:xfrm>
                  <a:off x="7475238" y="4801370"/>
                  <a:ext cx="207423" cy="109170"/>
                </a:xfrm>
                <a:custGeom>
                  <a:avLst/>
                  <a:gdLst>
                    <a:gd name="connsiteX0" fmla="*/ 107942 w 207423"/>
                    <a:gd name="connsiteY0" fmla="*/ 99754 h 109170"/>
                    <a:gd name="connsiteX1" fmla="*/ 99754 w 207423"/>
                    <a:gd name="connsiteY1" fmla="*/ 99754 h 109170"/>
                    <a:gd name="connsiteX2" fmla="*/ 10235 w 207423"/>
                    <a:gd name="connsiteY2" fmla="*/ 10235 h 109170"/>
                    <a:gd name="connsiteX3" fmla="*/ 10235 w 207423"/>
                    <a:gd name="connsiteY3" fmla="*/ 10235 h 109170"/>
                    <a:gd name="connsiteX4" fmla="*/ 197461 w 207423"/>
                    <a:gd name="connsiteY4" fmla="*/ 10235 h 109170"/>
                    <a:gd name="connsiteX5" fmla="*/ 197461 w 207423"/>
                    <a:gd name="connsiteY5" fmla="*/ 10235 h 109170"/>
                    <a:gd name="connsiteX6" fmla="*/ 107942 w 207423"/>
                    <a:gd name="connsiteY6" fmla="*/ 99754 h 109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7423" h="109170">
                      <a:moveTo>
                        <a:pt x="107942" y="99754"/>
                      </a:moveTo>
                      <a:lnTo>
                        <a:pt x="99754" y="99754"/>
                      </a:lnTo>
                      <a:cubicBezTo>
                        <a:pt x="50082" y="99754"/>
                        <a:pt x="10235" y="59907"/>
                        <a:pt x="10235" y="10235"/>
                      </a:cubicBezTo>
                      <a:lnTo>
                        <a:pt x="10235" y="10235"/>
                      </a:lnTo>
                      <a:lnTo>
                        <a:pt x="197461" y="10235"/>
                      </a:lnTo>
                      <a:lnTo>
                        <a:pt x="197461" y="10235"/>
                      </a:lnTo>
                      <a:cubicBezTo>
                        <a:pt x="198007" y="59361"/>
                        <a:pt x="157614" y="99754"/>
                        <a:pt x="107942" y="99754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17" name="Freihandform: Form 116">
                  <a:extLst>
                    <a:ext uri="{FF2B5EF4-FFF2-40B4-BE49-F238E27FC236}">
                      <a16:creationId xmlns:a16="http://schemas.microsoft.com/office/drawing/2014/main" id="{A4EDB912-9D88-36EC-3B3F-CBFFC535C140}"/>
                    </a:ext>
                  </a:extLst>
                </p:cNvPr>
                <p:cNvSpPr/>
                <p:nvPr/>
              </p:nvSpPr>
              <p:spPr bwMode="gray">
                <a:xfrm>
                  <a:off x="7541286" y="4892527"/>
                  <a:ext cx="70961" cy="54585"/>
                </a:xfrm>
                <a:custGeom>
                  <a:avLst/>
                  <a:gdLst>
                    <a:gd name="connsiteX0" fmla="*/ 10235 w 70960"/>
                    <a:gd name="connsiteY0" fmla="*/ 10235 h 54585"/>
                    <a:gd name="connsiteX1" fmla="*/ 10235 w 70960"/>
                    <a:gd name="connsiteY1" fmla="*/ 20060 h 54585"/>
                    <a:gd name="connsiteX2" fmla="*/ 38073 w 70960"/>
                    <a:gd name="connsiteY2" fmla="*/ 47898 h 54585"/>
                    <a:gd name="connsiteX3" fmla="*/ 38073 w 70960"/>
                    <a:gd name="connsiteY3" fmla="*/ 47898 h 54585"/>
                    <a:gd name="connsiteX4" fmla="*/ 65911 w 70960"/>
                    <a:gd name="connsiteY4" fmla="*/ 20060 h 54585"/>
                    <a:gd name="connsiteX5" fmla="*/ 65911 w 70960"/>
                    <a:gd name="connsiteY5" fmla="*/ 10235 h 54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960" h="54585">
                      <a:moveTo>
                        <a:pt x="10235" y="10235"/>
                      </a:moveTo>
                      <a:lnTo>
                        <a:pt x="10235" y="20060"/>
                      </a:lnTo>
                      <a:cubicBezTo>
                        <a:pt x="10235" y="35344"/>
                        <a:pt x="22789" y="47898"/>
                        <a:pt x="38073" y="47898"/>
                      </a:cubicBezTo>
                      <a:lnTo>
                        <a:pt x="38073" y="47898"/>
                      </a:lnTo>
                      <a:cubicBezTo>
                        <a:pt x="53357" y="47898"/>
                        <a:pt x="65911" y="35344"/>
                        <a:pt x="65911" y="20060"/>
                      </a:cubicBezTo>
                      <a:lnTo>
                        <a:pt x="65911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18" name="Freihandform: Form 117">
                  <a:extLst>
                    <a:ext uri="{FF2B5EF4-FFF2-40B4-BE49-F238E27FC236}">
                      <a16:creationId xmlns:a16="http://schemas.microsoft.com/office/drawing/2014/main" id="{0801354A-B24D-BC2C-6FD9-15E1EBC616AC}"/>
                    </a:ext>
                  </a:extLst>
                </p:cNvPr>
                <p:cNvSpPr/>
                <p:nvPr/>
              </p:nvSpPr>
              <p:spPr bwMode="gray">
                <a:xfrm>
                  <a:off x="7569124" y="4271894"/>
                  <a:ext cx="16376" cy="60044"/>
                </a:xfrm>
                <a:custGeom>
                  <a:avLst/>
                  <a:gdLst>
                    <a:gd name="connsiteX0" fmla="*/ 10235 w 16375"/>
                    <a:gd name="connsiteY0" fmla="*/ 54994 h 60043"/>
                    <a:gd name="connsiteX1" fmla="*/ 10235 w 16375"/>
                    <a:gd name="connsiteY1" fmla="*/ 10235 h 60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375" h="60043">
                      <a:moveTo>
                        <a:pt x="10235" y="54994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19" name="Freihandform: Form 118">
                  <a:extLst>
                    <a:ext uri="{FF2B5EF4-FFF2-40B4-BE49-F238E27FC236}">
                      <a16:creationId xmlns:a16="http://schemas.microsoft.com/office/drawing/2014/main" id="{97BE7461-3C01-CE5F-4AC1-1CEA9A472493}"/>
                    </a:ext>
                  </a:extLst>
                </p:cNvPr>
                <p:cNvSpPr/>
                <p:nvPr/>
              </p:nvSpPr>
              <p:spPr bwMode="gray">
                <a:xfrm>
                  <a:off x="7479605" y="4287724"/>
                  <a:ext cx="32751" cy="60044"/>
                </a:xfrm>
                <a:custGeom>
                  <a:avLst/>
                  <a:gdLst>
                    <a:gd name="connsiteX0" fmla="*/ 25519 w 32751"/>
                    <a:gd name="connsiteY0" fmla="*/ 52265 h 60043"/>
                    <a:gd name="connsiteX1" fmla="*/ 10235 w 32751"/>
                    <a:gd name="connsiteY1" fmla="*/ 10235 h 60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751" h="60043">
                      <a:moveTo>
                        <a:pt x="25519" y="52265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20" name="Freihandform: Form 119">
                  <a:extLst>
                    <a:ext uri="{FF2B5EF4-FFF2-40B4-BE49-F238E27FC236}">
                      <a16:creationId xmlns:a16="http://schemas.microsoft.com/office/drawing/2014/main" id="{F3DF5A2B-E8C2-E19C-E239-B17DEA9FDD45}"/>
                    </a:ext>
                  </a:extLst>
                </p:cNvPr>
                <p:cNvSpPr/>
                <p:nvPr/>
              </p:nvSpPr>
              <p:spPr bwMode="gray">
                <a:xfrm>
                  <a:off x="7401002" y="4333576"/>
                  <a:ext cx="49127" cy="49127"/>
                </a:xfrm>
                <a:custGeom>
                  <a:avLst/>
                  <a:gdLst>
                    <a:gd name="connsiteX0" fmla="*/ 39165 w 49126"/>
                    <a:gd name="connsiteY0" fmla="*/ 44077 h 49126"/>
                    <a:gd name="connsiteX1" fmla="*/ 10235 w 49126"/>
                    <a:gd name="connsiteY1" fmla="*/ 10235 h 4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26" h="49126">
                      <a:moveTo>
                        <a:pt x="39165" y="44077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21" name="Freihandform: Form 120">
                  <a:extLst>
                    <a:ext uri="{FF2B5EF4-FFF2-40B4-BE49-F238E27FC236}">
                      <a16:creationId xmlns:a16="http://schemas.microsoft.com/office/drawing/2014/main" id="{8EE2C9C2-3488-5912-C678-65701557C00C}"/>
                    </a:ext>
                  </a:extLst>
                </p:cNvPr>
                <p:cNvSpPr/>
                <p:nvPr/>
              </p:nvSpPr>
              <p:spPr bwMode="gray">
                <a:xfrm>
                  <a:off x="7342596" y="4402899"/>
                  <a:ext cx="54585" cy="38210"/>
                </a:xfrm>
                <a:custGeom>
                  <a:avLst/>
                  <a:gdLst>
                    <a:gd name="connsiteX0" fmla="*/ 48990 w 54585"/>
                    <a:gd name="connsiteY0" fmla="*/ 32615 h 38209"/>
                    <a:gd name="connsiteX1" fmla="*/ 10235 w 54585"/>
                    <a:gd name="connsiteY1" fmla="*/ 10235 h 38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85" h="38209">
                      <a:moveTo>
                        <a:pt x="48990" y="32615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22" name="Freihandform: Form 121">
                  <a:extLst>
                    <a:ext uri="{FF2B5EF4-FFF2-40B4-BE49-F238E27FC236}">
                      <a16:creationId xmlns:a16="http://schemas.microsoft.com/office/drawing/2014/main" id="{E7A0B665-2628-69C4-FEC3-1EAE5344F810}"/>
                    </a:ext>
                  </a:extLst>
                </p:cNvPr>
                <p:cNvSpPr/>
                <p:nvPr/>
              </p:nvSpPr>
              <p:spPr bwMode="gray">
                <a:xfrm>
                  <a:off x="7311483" y="4488597"/>
                  <a:ext cx="60044" cy="27293"/>
                </a:xfrm>
                <a:custGeom>
                  <a:avLst/>
                  <a:gdLst>
                    <a:gd name="connsiteX0" fmla="*/ 54449 w 60043"/>
                    <a:gd name="connsiteY0" fmla="*/ 17877 h 27292"/>
                    <a:gd name="connsiteX1" fmla="*/ 10235 w 60043"/>
                    <a:gd name="connsiteY1" fmla="*/ 10235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54449" y="17877"/>
                      </a:moveTo>
                      <a:lnTo>
                        <a:pt x="10235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23" name="Freihandform: Form 122">
                  <a:extLst>
                    <a:ext uri="{FF2B5EF4-FFF2-40B4-BE49-F238E27FC236}">
                      <a16:creationId xmlns:a16="http://schemas.microsoft.com/office/drawing/2014/main" id="{FC591E97-F125-3F27-7920-F9318AF1FB5F}"/>
                    </a:ext>
                  </a:extLst>
                </p:cNvPr>
                <p:cNvSpPr/>
                <p:nvPr/>
              </p:nvSpPr>
              <p:spPr bwMode="gray">
                <a:xfrm>
                  <a:off x="7311483" y="4571566"/>
                  <a:ext cx="60044" cy="27293"/>
                </a:xfrm>
                <a:custGeom>
                  <a:avLst/>
                  <a:gdLst>
                    <a:gd name="connsiteX0" fmla="*/ 54449 w 60043"/>
                    <a:gd name="connsiteY0" fmla="*/ 10235 h 27292"/>
                    <a:gd name="connsiteX1" fmla="*/ 10235 w 60043"/>
                    <a:gd name="connsiteY1" fmla="*/ 17877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54449" y="10235"/>
                      </a:moveTo>
                      <a:lnTo>
                        <a:pt x="10235" y="17877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24" name="Freihandform: Form 123">
                  <a:extLst>
                    <a:ext uri="{FF2B5EF4-FFF2-40B4-BE49-F238E27FC236}">
                      <a16:creationId xmlns:a16="http://schemas.microsoft.com/office/drawing/2014/main" id="{6DBB9B8A-C310-7C3E-AE78-4BFA70F23108}"/>
                    </a:ext>
                  </a:extLst>
                </p:cNvPr>
                <p:cNvSpPr/>
                <p:nvPr/>
              </p:nvSpPr>
              <p:spPr bwMode="gray">
                <a:xfrm>
                  <a:off x="7783098" y="4571566"/>
                  <a:ext cx="60044" cy="27293"/>
                </a:xfrm>
                <a:custGeom>
                  <a:avLst/>
                  <a:gdLst>
                    <a:gd name="connsiteX0" fmla="*/ 10235 w 60043"/>
                    <a:gd name="connsiteY0" fmla="*/ 10235 h 27292"/>
                    <a:gd name="connsiteX1" fmla="*/ 53903 w 60043"/>
                    <a:gd name="connsiteY1" fmla="*/ 17877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10235" y="10235"/>
                      </a:moveTo>
                      <a:lnTo>
                        <a:pt x="53903" y="17877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25" name="Freihandform: Form 124">
                  <a:extLst>
                    <a:ext uri="{FF2B5EF4-FFF2-40B4-BE49-F238E27FC236}">
                      <a16:creationId xmlns:a16="http://schemas.microsoft.com/office/drawing/2014/main" id="{093CC0F3-5393-1E9C-223B-5C877E246CAA}"/>
                    </a:ext>
                  </a:extLst>
                </p:cNvPr>
                <p:cNvSpPr/>
                <p:nvPr/>
              </p:nvSpPr>
              <p:spPr bwMode="gray">
                <a:xfrm>
                  <a:off x="7783098" y="4488597"/>
                  <a:ext cx="60044" cy="27293"/>
                </a:xfrm>
                <a:custGeom>
                  <a:avLst/>
                  <a:gdLst>
                    <a:gd name="connsiteX0" fmla="*/ 10235 w 60043"/>
                    <a:gd name="connsiteY0" fmla="*/ 17877 h 27292"/>
                    <a:gd name="connsiteX1" fmla="*/ 53903 w 60043"/>
                    <a:gd name="connsiteY1" fmla="*/ 10235 h 27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043" h="27292">
                      <a:moveTo>
                        <a:pt x="10235" y="17877"/>
                      </a:moveTo>
                      <a:lnTo>
                        <a:pt x="53903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26" name="Freihandform: Form 125">
                  <a:extLst>
                    <a:ext uri="{FF2B5EF4-FFF2-40B4-BE49-F238E27FC236}">
                      <a16:creationId xmlns:a16="http://schemas.microsoft.com/office/drawing/2014/main" id="{22FD938D-4FC0-DDF1-E483-334189CF9497}"/>
                    </a:ext>
                  </a:extLst>
                </p:cNvPr>
                <p:cNvSpPr/>
                <p:nvPr/>
              </p:nvSpPr>
              <p:spPr bwMode="gray">
                <a:xfrm>
                  <a:off x="7756897" y="4402899"/>
                  <a:ext cx="54585" cy="38210"/>
                </a:xfrm>
                <a:custGeom>
                  <a:avLst/>
                  <a:gdLst>
                    <a:gd name="connsiteX0" fmla="*/ 10235 w 54585"/>
                    <a:gd name="connsiteY0" fmla="*/ 32615 h 38209"/>
                    <a:gd name="connsiteX1" fmla="*/ 48990 w 54585"/>
                    <a:gd name="connsiteY1" fmla="*/ 10235 h 38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585" h="38209">
                      <a:moveTo>
                        <a:pt x="10235" y="32615"/>
                      </a:moveTo>
                      <a:lnTo>
                        <a:pt x="48990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27" name="Freihandform: Form 126">
                  <a:extLst>
                    <a:ext uri="{FF2B5EF4-FFF2-40B4-BE49-F238E27FC236}">
                      <a16:creationId xmlns:a16="http://schemas.microsoft.com/office/drawing/2014/main" id="{CF4E785E-AEA4-C26A-4E59-F0600519992A}"/>
                    </a:ext>
                  </a:extLst>
                </p:cNvPr>
                <p:cNvSpPr/>
                <p:nvPr/>
              </p:nvSpPr>
              <p:spPr bwMode="gray">
                <a:xfrm>
                  <a:off x="7708862" y="4333576"/>
                  <a:ext cx="43668" cy="49127"/>
                </a:xfrm>
                <a:custGeom>
                  <a:avLst/>
                  <a:gdLst>
                    <a:gd name="connsiteX0" fmla="*/ 10235 w 43668"/>
                    <a:gd name="connsiteY0" fmla="*/ 44077 h 49126"/>
                    <a:gd name="connsiteX1" fmla="*/ 38619 w 43668"/>
                    <a:gd name="connsiteY1" fmla="*/ 10235 h 4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3668" h="49126">
                      <a:moveTo>
                        <a:pt x="10235" y="44077"/>
                      </a:moveTo>
                      <a:lnTo>
                        <a:pt x="38619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28" name="Freihandform: Form 127">
                  <a:extLst>
                    <a:ext uri="{FF2B5EF4-FFF2-40B4-BE49-F238E27FC236}">
                      <a16:creationId xmlns:a16="http://schemas.microsoft.com/office/drawing/2014/main" id="{715B1FEF-4D3E-955F-83B4-9ED724C2D876}"/>
                    </a:ext>
                  </a:extLst>
                </p:cNvPr>
                <p:cNvSpPr/>
                <p:nvPr/>
              </p:nvSpPr>
              <p:spPr bwMode="gray">
                <a:xfrm>
                  <a:off x="7643360" y="4287724"/>
                  <a:ext cx="32751" cy="60044"/>
                </a:xfrm>
                <a:custGeom>
                  <a:avLst/>
                  <a:gdLst>
                    <a:gd name="connsiteX0" fmla="*/ 10235 w 32751"/>
                    <a:gd name="connsiteY0" fmla="*/ 52265 h 60043"/>
                    <a:gd name="connsiteX1" fmla="*/ 25519 w 32751"/>
                    <a:gd name="connsiteY1" fmla="*/ 10235 h 60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751" h="60043">
                      <a:moveTo>
                        <a:pt x="10235" y="52265"/>
                      </a:moveTo>
                      <a:lnTo>
                        <a:pt x="25519" y="10235"/>
                      </a:lnTo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  <p:grpSp>
            <p:nvGrpSpPr>
              <p:cNvPr id="110" name="Gruppieren 109">
                <a:extLst>
                  <a:ext uri="{FF2B5EF4-FFF2-40B4-BE49-F238E27FC236}">
                    <a16:creationId xmlns:a16="http://schemas.microsoft.com/office/drawing/2014/main" id="{B84C0C3B-927C-F3D9-33F4-845C4D3369AF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9135156" y="-953878"/>
                <a:ext cx="323877" cy="323879"/>
                <a:chOff x="7902360" y="4609416"/>
                <a:chExt cx="1434489" cy="1434489"/>
              </a:xfrm>
              <a:noFill/>
            </p:grpSpPr>
            <p:sp>
              <p:nvSpPr>
                <p:cNvPr id="111" name="Freihandform: Form 110">
                  <a:extLst>
                    <a:ext uri="{FF2B5EF4-FFF2-40B4-BE49-F238E27FC236}">
                      <a16:creationId xmlns:a16="http://schemas.microsoft.com/office/drawing/2014/main" id="{03F851B3-1630-6F1C-B48B-8D875E778048}"/>
                    </a:ext>
                  </a:extLst>
                </p:cNvPr>
                <p:cNvSpPr/>
                <p:nvPr/>
              </p:nvSpPr>
              <p:spPr bwMode="gray">
                <a:xfrm>
                  <a:off x="8089292" y="4797522"/>
                  <a:ext cx="1056992" cy="1056992"/>
                </a:xfrm>
                <a:custGeom>
                  <a:avLst/>
                  <a:gdLst>
                    <a:gd name="connsiteX0" fmla="*/ 219325 w 342085"/>
                    <a:gd name="connsiteY0" fmla="*/ 68207 h 342085"/>
                    <a:gd name="connsiteX1" fmla="*/ 281919 w 342085"/>
                    <a:gd name="connsiteY1" fmla="*/ 219325 h 342085"/>
                    <a:gd name="connsiteX2" fmla="*/ 130801 w 342085"/>
                    <a:gd name="connsiteY2" fmla="*/ 281919 h 342085"/>
                    <a:gd name="connsiteX3" fmla="*/ 68207 w 342085"/>
                    <a:gd name="connsiteY3" fmla="*/ 130801 h 342085"/>
                    <a:gd name="connsiteX4" fmla="*/ 219325 w 342085"/>
                    <a:gd name="connsiteY4" fmla="*/ 68207 h 34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2085" h="342085">
                      <a:moveTo>
                        <a:pt x="219325" y="68207"/>
                      </a:moveTo>
                      <a:cubicBezTo>
                        <a:pt x="278340" y="92652"/>
                        <a:pt x="306364" y="160310"/>
                        <a:pt x="281919" y="219325"/>
                      </a:cubicBezTo>
                      <a:cubicBezTo>
                        <a:pt x="257473" y="278340"/>
                        <a:pt x="189815" y="306364"/>
                        <a:pt x="130801" y="281919"/>
                      </a:cubicBezTo>
                      <a:cubicBezTo>
                        <a:pt x="71786" y="257474"/>
                        <a:pt x="43761" y="189816"/>
                        <a:pt x="68207" y="130801"/>
                      </a:cubicBezTo>
                      <a:cubicBezTo>
                        <a:pt x="92652" y="71786"/>
                        <a:pt x="160310" y="43762"/>
                        <a:pt x="219325" y="68207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  <p:sp>
              <p:nvSpPr>
                <p:cNvPr id="112" name="Freihandform: Form 111">
                  <a:extLst>
                    <a:ext uri="{FF2B5EF4-FFF2-40B4-BE49-F238E27FC236}">
                      <a16:creationId xmlns:a16="http://schemas.microsoft.com/office/drawing/2014/main" id="{EF4D492C-A6EA-783E-BF1F-A06778E851F1}"/>
                    </a:ext>
                  </a:extLst>
                </p:cNvPr>
                <p:cNvSpPr/>
                <p:nvPr/>
              </p:nvSpPr>
              <p:spPr bwMode="gray">
                <a:xfrm>
                  <a:off x="7902360" y="4609416"/>
                  <a:ext cx="1434489" cy="1434489"/>
                </a:xfrm>
                <a:custGeom>
                  <a:avLst/>
                  <a:gdLst>
                    <a:gd name="connsiteX0" fmla="*/ 453263 w 464258"/>
                    <a:gd name="connsiteY0" fmla="*/ 249641 h 464258"/>
                    <a:gd name="connsiteX1" fmla="*/ 453263 w 464258"/>
                    <a:gd name="connsiteY1" fmla="*/ 221948 h 464258"/>
                    <a:gd name="connsiteX2" fmla="*/ 431272 w 464258"/>
                    <a:gd name="connsiteY2" fmla="*/ 199957 h 464258"/>
                    <a:gd name="connsiteX3" fmla="*/ 431272 w 464258"/>
                    <a:gd name="connsiteY3" fmla="*/ 199957 h 464258"/>
                    <a:gd name="connsiteX4" fmla="*/ 410095 w 464258"/>
                    <a:gd name="connsiteY4" fmla="*/ 184482 h 464258"/>
                    <a:gd name="connsiteX5" fmla="*/ 395434 w 464258"/>
                    <a:gd name="connsiteY5" fmla="*/ 148644 h 464258"/>
                    <a:gd name="connsiteX6" fmla="*/ 399507 w 464258"/>
                    <a:gd name="connsiteY6" fmla="*/ 122581 h 464258"/>
                    <a:gd name="connsiteX7" fmla="*/ 399507 w 464258"/>
                    <a:gd name="connsiteY7" fmla="*/ 122581 h 464258"/>
                    <a:gd name="connsiteX8" fmla="*/ 399507 w 464258"/>
                    <a:gd name="connsiteY8" fmla="*/ 91630 h 464258"/>
                    <a:gd name="connsiteX9" fmla="*/ 379959 w 464258"/>
                    <a:gd name="connsiteY9" fmla="*/ 72082 h 464258"/>
                    <a:gd name="connsiteX10" fmla="*/ 349008 w 464258"/>
                    <a:gd name="connsiteY10" fmla="*/ 72082 h 464258"/>
                    <a:gd name="connsiteX11" fmla="*/ 349008 w 464258"/>
                    <a:gd name="connsiteY11" fmla="*/ 72082 h 464258"/>
                    <a:gd name="connsiteX12" fmla="*/ 322945 w 464258"/>
                    <a:gd name="connsiteY12" fmla="*/ 76155 h 464258"/>
                    <a:gd name="connsiteX13" fmla="*/ 287107 w 464258"/>
                    <a:gd name="connsiteY13" fmla="*/ 61494 h 464258"/>
                    <a:gd name="connsiteX14" fmla="*/ 271632 w 464258"/>
                    <a:gd name="connsiteY14" fmla="*/ 40317 h 464258"/>
                    <a:gd name="connsiteX15" fmla="*/ 271632 w 464258"/>
                    <a:gd name="connsiteY15" fmla="*/ 40317 h 464258"/>
                    <a:gd name="connsiteX16" fmla="*/ 249641 w 464258"/>
                    <a:gd name="connsiteY16" fmla="*/ 18326 h 464258"/>
                    <a:gd name="connsiteX17" fmla="*/ 221948 w 464258"/>
                    <a:gd name="connsiteY17" fmla="*/ 18326 h 464258"/>
                    <a:gd name="connsiteX18" fmla="*/ 199957 w 464258"/>
                    <a:gd name="connsiteY18" fmla="*/ 40317 h 464258"/>
                    <a:gd name="connsiteX19" fmla="*/ 199957 w 464258"/>
                    <a:gd name="connsiteY19" fmla="*/ 40317 h 464258"/>
                    <a:gd name="connsiteX20" fmla="*/ 184482 w 464258"/>
                    <a:gd name="connsiteY20" fmla="*/ 61494 h 464258"/>
                    <a:gd name="connsiteX21" fmla="*/ 148644 w 464258"/>
                    <a:gd name="connsiteY21" fmla="*/ 76155 h 464258"/>
                    <a:gd name="connsiteX22" fmla="*/ 122581 w 464258"/>
                    <a:gd name="connsiteY22" fmla="*/ 72082 h 464258"/>
                    <a:gd name="connsiteX23" fmla="*/ 122581 w 464258"/>
                    <a:gd name="connsiteY23" fmla="*/ 72082 h 464258"/>
                    <a:gd name="connsiteX24" fmla="*/ 91630 w 464258"/>
                    <a:gd name="connsiteY24" fmla="*/ 72082 h 464258"/>
                    <a:gd name="connsiteX25" fmla="*/ 72082 w 464258"/>
                    <a:gd name="connsiteY25" fmla="*/ 91630 h 464258"/>
                    <a:gd name="connsiteX26" fmla="*/ 72082 w 464258"/>
                    <a:gd name="connsiteY26" fmla="*/ 122581 h 464258"/>
                    <a:gd name="connsiteX27" fmla="*/ 72082 w 464258"/>
                    <a:gd name="connsiteY27" fmla="*/ 122581 h 464258"/>
                    <a:gd name="connsiteX28" fmla="*/ 76155 w 464258"/>
                    <a:gd name="connsiteY28" fmla="*/ 148644 h 464258"/>
                    <a:gd name="connsiteX29" fmla="*/ 61494 w 464258"/>
                    <a:gd name="connsiteY29" fmla="*/ 184482 h 464258"/>
                    <a:gd name="connsiteX30" fmla="*/ 40317 w 464258"/>
                    <a:gd name="connsiteY30" fmla="*/ 199957 h 464258"/>
                    <a:gd name="connsiteX31" fmla="*/ 40317 w 464258"/>
                    <a:gd name="connsiteY31" fmla="*/ 199957 h 464258"/>
                    <a:gd name="connsiteX32" fmla="*/ 18326 w 464258"/>
                    <a:gd name="connsiteY32" fmla="*/ 221948 h 464258"/>
                    <a:gd name="connsiteX33" fmla="*/ 18326 w 464258"/>
                    <a:gd name="connsiteY33" fmla="*/ 249641 h 464258"/>
                    <a:gd name="connsiteX34" fmla="*/ 40317 w 464258"/>
                    <a:gd name="connsiteY34" fmla="*/ 271632 h 464258"/>
                    <a:gd name="connsiteX35" fmla="*/ 40317 w 464258"/>
                    <a:gd name="connsiteY35" fmla="*/ 271632 h 464258"/>
                    <a:gd name="connsiteX36" fmla="*/ 61494 w 464258"/>
                    <a:gd name="connsiteY36" fmla="*/ 287107 h 464258"/>
                    <a:gd name="connsiteX37" fmla="*/ 76155 w 464258"/>
                    <a:gd name="connsiteY37" fmla="*/ 322945 h 464258"/>
                    <a:gd name="connsiteX38" fmla="*/ 72082 w 464258"/>
                    <a:gd name="connsiteY38" fmla="*/ 349009 h 464258"/>
                    <a:gd name="connsiteX39" fmla="*/ 72082 w 464258"/>
                    <a:gd name="connsiteY39" fmla="*/ 349009 h 464258"/>
                    <a:gd name="connsiteX40" fmla="*/ 72082 w 464258"/>
                    <a:gd name="connsiteY40" fmla="*/ 379959 h 464258"/>
                    <a:gd name="connsiteX41" fmla="*/ 91630 w 464258"/>
                    <a:gd name="connsiteY41" fmla="*/ 399507 h 464258"/>
                    <a:gd name="connsiteX42" fmla="*/ 122581 w 464258"/>
                    <a:gd name="connsiteY42" fmla="*/ 399507 h 464258"/>
                    <a:gd name="connsiteX43" fmla="*/ 122581 w 464258"/>
                    <a:gd name="connsiteY43" fmla="*/ 399507 h 464258"/>
                    <a:gd name="connsiteX44" fmla="*/ 148644 w 464258"/>
                    <a:gd name="connsiteY44" fmla="*/ 395435 h 464258"/>
                    <a:gd name="connsiteX45" fmla="*/ 184482 w 464258"/>
                    <a:gd name="connsiteY45" fmla="*/ 410095 h 464258"/>
                    <a:gd name="connsiteX46" fmla="*/ 199957 w 464258"/>
                    <a:gd name="connsiteY46" fmla="*/ 431272 h 464258"/>
                    <a:gd name="connsiteX47" fmla="*/ 199957 w 464258"/>
                    <a:gd name="connsiteY47" fmla="*/ 431272 h 464258"/>
                    <a:gd name="connsiteX48" fmla="*/ 221948 w 464258"/>
                    <a:gd name="connsiteY48" fmla="*/ 453263 h 464258"/>
                    <a:gd name="connsiteX49" fmla="*/ 249641 w 464258"/>
                    <a:gd name="connsiteY49" fmla="*/ 453263 h 464258"/>
                    <a:gd name="connsiteX50" fmla="*/ 271632 w 464258"/>
                    <a:gd name="connsiteY50" fmla="*/ 431272 h 464258"/>
                    <a:gd name="connsiteX51" fmla="*/ 271632 w 464258"/>
                    <a:gd name="connsiteY51" fmla="*/ 431272 h 464258"/>
                    <a:gd name="connsiteX52" fmla="*/ 287107 w 464258"/>
                    <a:gd name="connsiteY52" fmla="*/ 410095 h 464258"/>
                    <a:gd name="connsiteX53" fmla="*/ 322945 w 464258"/>
                    <a:gd name="connsiteY53" fmla="*/ 395435 h 464258"/>
                    <a:gd name="connsiteX54" fmla="*/ 349008 w 464258"/>
                    <a:gd name="connsiteY54" fmla="*/ 399507 h 464258"/>
                    <a:gd name="connsiteX55" fmla="*/ 349008 w 464258"/>
                    <a:gd name="connsiteY55" fmla="*/ 399507 h 464258"/>
                    <a:gd name="connsiteX56" fmla="*/ 379959 w 464258"/>
                    <a:gd name="connsiteY56" fmla="*/ 399507 h 464258"/>
                    <a:gd name="connsiteX57" fmla="*/ 399507 w 464258"/>
                    <a:gd name="connsiteY57" fmla="*/ 379959 h 464258"/>
                    <a:gd name="connsiteX58" fmla="*/ 399507 w 464258"/>
                    <a:gd name="connsiteY58" fmla="*/ 349009 h 464258"/>
                    <a:gd name="connsiteX59" fmla="*/ 399507 w 464258"/>
                    <a:gd name="connsiteY59" fmla="*/ 349009 h 464258"/>
                    <a:gd name="connsiteX60" fmla="*/ 395434 w 464258"/>
                    <a:gd name="connsiteY60" fmla="*/ 322945 h 464258"/>
                    <a:gd name="connsiteX61" fmla="*/ 410095 w 464258"/>
                    <a:gd name="connsiteY61" fmla="*/ 287107 h 464258"/>
                    <a:gd name="connsiteX62" fmla="*/ 431272 w 464258"/>
                    <a:gd name="connsiteY62" fmla="*/ 271632 h 464258"/>
                    <a:gd name="connsiteX63" fmla="*/ 431272 w 464258"/>
                    <a:gd name="connsiteY63" fmla="*/ 271632 h 464258"/>
                    <a:gd name="connsiteX64" fmla="*/ 453263 w 464258"/>
                    <a:gd name="connsiteY64" fmla="*/ 249641 h 464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64258" h="464258">
                      <a:moveTo>
                        <a:pt x="453263" y="249641"/>
                      </a:moveTo>
                      <a:lnTo>
                        <a:pt x="453263" y="221948"/>
                      </a:lnTo>
                      <a:cubicBezTo>
                        <a:pt x="453263" y="209731"/>
                        <a:pt x="443490" y="199957"/>
                        <a:pt x="431272" y="199957"/>
                      </a:cubicBezTo>
                      <a:lnTo>
                        <a:pt x="431272" y="199957"/>
                      </a:lnTo>
                      <a:cubicBezTo>
                        <a:pt x="421498" y="199957"/>
                        <a:pt x="413353" y="193441"/>
                        <a:pt x="410095" y="184482"/>
                      </a:cubicBezTo>
                      <a:cubicBezTo>
                        <a:pt x="406837" y="172264"/>
                        <a:pt x="401136" y="160047"/>
                        <a:pt x="395434" y="148644"/>
                      </a:cubicBezTo>
                      <a:cubicBezTo>
                        <a:pt x="390548" y="140499"/>
                        <a:pt x="392176" y="129911"/>
                        <a:pt x="399507" y="122581"/>
                      </a:cubicBezTo>
                      <a:lnTo>
                        <a:pt x="399507" y="122581"/>
                      </a:lnTo>
                      <a:cubicBezTo>
                        <a:pt x="408466" y="113621"/>
                        <a:pt x="408466" y="99775"/>
                        <a:pt x="399507" y="91630"/>
                      </a:cubicBezTo>
                      <a:lnTo>
                        <a:pt x="379959" y="72082"/>
                      </a:lnTo>
                      <a:cubicBezTo>
                        <a:pt x="371000" y="63123"/>
                        <a:pt x="357153" y="63123"/>
                        <a:pt x="349008" y="72082"/>
                      </a:cubicBezTo>
                      <a:lnTo>
                        <a:pt x="349008" y="72082"/>
                      </a:lnTo>
                      <a:cubicBezTo>
                        <a:pt x="342493" y="78598"/>
                        <a:pt x="331904" y="80227"/>
                        <a:pt x="322945" y="76155"/>
                      </a:cubicBezTo>
                      <a:cubicBezTo>
                        <a:pt x="311542" y="70453"/>
                        <a:pt x="300139" y="64752"/>
                        <a:pt x="287107" y="61494"/>
                      </a:cubicBezTo>
                      <a:cubicBezTo>
                        <a:pt x="278148" y="59050"/>
                        <a:pt x="271632" y="50091"/>
                        <a:pt x="271632" y="40317"/>
                      </a:cubicBezTo>
                      <a:lnTo>
                        <a:pt x="271632" y="40317"/>
                      </a:lnTo>
                      <a:cubicBezTo>
                        <a:pt x="271632" y="28100"/>
                        <a:pt x="261858" y="18326"/>
                        <a:pt x="249641" y="18326"/>
                      </a:cubicBezTo>
                      <a:lnTo>
                        <a:pt x="221948" y="18326"/>
                      </a:lnTo>
                      <a:cubicBezTo>
                        <a:pt x="209731" y="18326"/>
                        <a:pt x="199957" y="28100"/>
                        <a:pt x="199957" y="40317"/>
                      </a:cubicBezTo>
                      <a:lnTo>
                        <a:pt x="199957" y="40317"/>
                      </a:lnTo>
                      <a:cubicBezTo>
                        <a:pt x="199957" y="50091"/>
                        <a:pt x="193441" y="58236"/>
                        <a:pt x="184482" y="61494"/>
                      </a:cubicBezTo>
                      <a:cubicBezTo>
                        <a:pt x="172264" y="64752"/>
                        <a:pt x="160047" y="70453"/>
                        <a:pt x="148644" y="76155"/>
                      </a:cubicBezTo>
                      <a:cubicBezTo>
                        <a:pt x="140499" y="81042"/>
                        <a:pt x="129911" y="79413"/>
                        <a:pt x="122581" y="72082"/>
                      </a:cubicBezTo>
                      <a:lnTo>
                        <a:pt x="122581" y="72082"/>
                      </a:lnTo>
                      <a:cubicBezTo>
                        <a:pt x="113621" y="63123"/>
                        <a:pt x="99775" y="63123"/>
                        <a:pt x="91630" y="72082"/>
                      </a:cubicBezTo>
                      <a:lnTo>
                        <a:pt x="72082" y="91630"/>
                      </a:lnTo>
                      <a:cubicBezTo>
                        <a:pt x="63123" y="100589"/>
                        <a:pt x="63123" y="114436"/>
                        <a:pt x="72082" y="122581"/>
                      </a:cubicBezTo>
                      <a:lnTo>
                        <a:pt x="72082" y="122581"/>
                      </a:lnTo>
                      <a:cubicBezTo>
                        <a:pt x="78598" y="129097"/>
                        <a:pt x="80227" y="139685"/>
                        <a:pt x="76155" y="148644"/>
                      </a:cubicBezTo>
                      <a:cubicBezTo>
                        <a:pt x="70453" y="160047"/>
                        <a:pt x="64752" y="171450"/>
                        <a:pt x="61494" y="184482"/>
                      </a:cubicBezTo>
                      <a:cubicBezTo>
                        <a:pt x="59050" y="193441"/>
                        <a:pt x="50091" y="199957"/>
                        <a:pt x="40317" y="199957"/>
                      </a:cubicBezTo>
                      <a:lnTo>
                        <a:pt x="40317" y="199957"/>
                      </a:lnTo>
                      <a:cubicBezTo>
                        <a:pt x="28100" y="199957"/>
                        <a:pt x="18326" y="209731"/>
                        <a:pt x="18326" y="221948"/>
                      </a:cubicBezTo>
                      <a:lnTo>
                        <a:pt x="18326" y="249641"/>
                      </a:lnTo>
                      <a:cubicBezTo>
                        <a:pt x="18326" y="261858"/>
                        <a:pt x="28100" y="271632"/>
                        <a:pt x="40317" y="271632"/>
                      </a:cubicBezTo>
                      <a:lnTo>
                        <a:pt x="40317" y="271632"/>
                      </a:lnTo>
                      <a:cubicBezTo>
                        <a:pt x="50091" y="271632"/>
                        <a:pt x="58236" y="278148"/>
                        <a:pt x="61494" y="287107"/>
                      </a:cubicBezTo>
                      <a:cubicBezTo>
                        <a:pt x="64752" y="299325"/>
                        <a:pt x="70453" y="311542"/>
                        <a:pt x="76155" y="322945"/>
                      </a:cubicBezTo>
                      <a:cubicBezTo>
                        <a:pt x="81042" y="331090"/>
                        <a:pt x="79413" y="341678"/>
                        <a:pt x="72082" y="349009"/>
                      </a:cubicBezTo>
                      <a:lnTo>
                        <a:pt x="72082" y="349009"/>
                      </a:lnTo>
                      <a:cubicBezTo>
                        <a:pt x="63123" y="357968"/>
                        <a:pt x="63123" y="371814"/>
                        <a:pt x="72082" y="379959"/>
                      </a:cubicBezTo>
                      <a:lnTo>
                        <a:pt x="91630" y="399507"/>
                      </a:lnTo>
                      <a:cubicBezTo>
                        <a:pt x="100589" y="408466"/>
                        <a:pt x="114436" y="408466"/>
                        <a:pt x="122581" y="399507"/>
                      </a:cubicBezTo>
                      <a:lnTo>
                        <a:pt x="122581" y="399507"/>
                      </a:lnTo>
                      <a:cubicBezTo>
                        <a:pt x="129096" y="392991"/>
                        <a:pt x="139685" y="391362"/>
                        <a:pt x="148644" y="395435"/>
                      </a:cubicBezTo>
                      <a:cubicBezTo>
                        <a:pt x="160047" y="401136"/>
                        <a:pt x="171450" y="406837"/>
                        <a:pt x="184482" y="410095"/>
                      </a:cubicBezTo>
                      <a:cubicBezTo>
                        <a:pt x="193441" y="412539"/>
                        <a:pt x="199957" y="421498"/>
                        <a:pt x="199957" y="431272"/>
                      </a:cubicBezTo>
                      <a:lnTo>
                        <a:pt x="199957" y="431272"/>
                      </a:lnTo>
                      <a:cubicBezTo>
                        <a:pt x="199957" y="443489"/>
                        <a:pt x="209731" y="453263"/>
                        <a:pt x="221948" y="453263"/>
                      </a:cubicBezTo>
                      <a:lnTo>
                        <a:pt x="249641" y="453263"/>
                      </a:lnTo>
                      <a:cubicBezTo>
                        <a:pt x="261858" y="453263"/>
                        <a:pt x="271632" y="443489"/>
                        <a:pt x="271632" y="431272"/>
                      </a:cubicBezTo>
                      <a:lnTo>
                        <a:pt x="271632" y="431272"/>
                      </a:lnTo>
                      <a:cubicBezTo>
                        <a:pt x="271632" y="421498"/>
                        <a:pt x="278148" y="413353"/>
                        <a:pt x="287107" y="410095"/>
                      </a:cubicBezTo>
                      <a:cubicBezTo>
                        <a:pt x="299325" y="406837"/>
                        <a:pt x="311542" y="401136"/>
                        <a:pt x="322945" y="395435"/>
                      </a:cubicBezTo>
                      <a:cubicBezTo>
                        <a:pt x="331090" y="390548"/>
                        <a:pt x="341678" y="392177"/>
                        <a:pt x="349008" y="399507"/>
                      </a:cubicBezTo>
                      <a:lnTo>
                        <a:pt x="349008" y="399507"/>
                      </a:lnTo>
                      <a:cubicBezTo>
                        <a:pt x="357968" y="408466"/>
                        <a:pt x="371814" y="408466"/>
                        <a:pt x="379959" y="399507"/>
                      </a:cubicBezTo>
                      <a:lnTo>
                        <a:pt x="399507" y="379959"/>
                      </a:lnTo>
                      <a:cubicBezTo>
                        <a:pt x="408466" y="371000"/>
                        <a:pt x="408466" y="357154"/>
                        <a:pt x="399507" y="349009"/>
                      </a:cubicBezTo>
                      <a:lnTo>
                        <a:pt x="399507" y="349009"/>
                      </a:lnTo>
                      <a:cubicBezTo>
                        <a:pt x="392991" y="342493"/>
                        <a:pt x="391362" y="331904"/>
                        <a:pt x="395434" y="322945"/>
                      </a:cubicBezTo>
                      <a:cubicBezTo>
                        <a:pt x="401136" y="311542"/>
                        <a:pt x="406837" y="300139"/>
                        <a:pt x="410095" y="287107"/>
                      </a:cubicBezTo>
                      <a:cubicBezTo>
                        <a:pt x="412539" y="278148"/>
                        <a:pt x="421498" y="271632"/>
                        <a:pt x="431272" y="271632"/>
                      </a:cubicBezTo>
                      <a:lnTo>
                        <a:pt x="431272" y="271632"/>
                      </a:lnTo>
                      <a:cubicBezTo>
                        <a:pt x="443490" y="271632"/>
                        <a:pt x="453263" y="261858"/>
                        <a:pt x="453263" y="249641"/>
                      </a:cubicBezTo>
                      <a:close/>
                    </a:path>
                  </a:pathLst>
                </a:custGeom>
                <a:grpFill/>
                <a:ln w="12700" cap="rnd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lIns="0" tIns="0" rIns="0" bIns="0" rtlCol="0" anchor="ctr"/>
                <a:lstStyle/>
                <a:p>
                  <a:endParaRPr lang="de-DE" dirty="0"/>
                </a:p>
              </p:txBody>
            </p:sp>
          </p:grpSp>
        </p:grpSp>
      </p:grpSp>
      <p:grpSp>
        <p:nvGrpSpPr>
          <p:cNvPr id="181" name="Gruppieren 180">
            <a:extLst>
              <a:ext uri="{FF2B5EF4-FFF2-40B4-BE49-F238E27FC236}">
                <a16:creationId xmlns:a16="http://schemas.microsoft.com/office/drawing/2014/main" id="{221E5AD1-7DB8-BE94-739A-58F905144E5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70" y="4021200"/>
            <a:ext cx="900003" cy="900000"/>
            <a:chOff x="540070" y="4021200"/>
            <a:chExt cx="900003" cy="900000"/>
          </a:xfrm>
        </p:grpSpPr>
        <p:grpSp>
          <p:nvGrpSpPr>
            <p:cNvPr id="171" name="Group 45">
              <a:extLst>
                <a:ext uri="{FF2B5EF4-FFF2-40B4-BE49-F238E27FC236}">
                  <a16:creationId xmlns:a16="http://schemas.microsoft.com/office/drawing/2014/main" id="{2C0334D1-1D77-B2F8-8920-371449CAC4B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70" y="4021200"/>
              <a:ext cx="900003" cy="900000"/>
              <a:chOff x="4252631" y="2444941"/>
              <a:chExt cx="719172" cy="719170"/>
            </a:xfrm>
          </p:grpSpPr>
          <p:sp>
            <p:nvSpPr>
              <p:cNvPr id="172" name="Oval 7">
                <a:extLst>
                  <a:ext uri="{FF2B5EF4-FFF2-40B4-BE49-F238E27FC236}">
                    <a16:creationId xmlns:a16="http://schemas.microsoft.com/office/drawing/2014/main" id="{3E0529F6-6DF0-DFD5-11FA-68E83FA97779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52631" y="2444941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Oval 7">
                <a:extLst>
                  <a:ext uri="{FF2B5EF4-FFF2-40B4-BE49-F238E27FC236}">
                    <a16:creationId xmlns:a16="http://schemas.microsoft.com/office/drawing/2014/main" id="{51B687E2-5AA2-283D-3FBA-23AF366D8110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23853" y="2516163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29" name="ICON">
              <a:extLst>
                <a:ext uri="{FF2B5EF4-FFF2-40B4-BE49-F238E27FC236}">
                  <a16:creationId xmlns:a16="http://schemas.microsoft.com/office/drawing/2014/main" id="{37964DD3-D07A-C705-3CE3-3E3464077E76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80209" y="4255200"/>
              <a:ext cx="419726" cy="432000"/>
              <a:chOff x="11883265" y="5185484"/>
              <a:chExt cx="671301" cy="690932"/>
            </a:xfrm>
            <a:noFill/>
          </p:grpSpPr>
          <p:sp>
            <p:nvSpPr>
              <p:cNvPr id="130" name="Freihandform: Form 129">
                <a:extLst>
                  <a:ext uri="{FF2B5EF4-FFF2-40B4-BE49-F238E27FC236}">
                    <a16:creationId xmlns:a16="http://schemas.microsoft.com/office/drawing/2014/main" id="{1DCA1299-616F-C85F-F09F-9EFB78962242}"/>
                  </a:ext>
                </a:extLst>
              </p:cNvPr>
              <p:cNvSpPr/>
              <p:nvPr/>
            </p:nvSpPr>
            <p:spPr bwMode="gray">
              <a:xfrm>
                <a:off x="11969508" y="5543357"/>
                <a:ext cx="463194" cy="22057"/>
              </a:xfrm>
              <a:custGeom>
                <a:avLst/>
                <a:gdLst>
                  <a:gd name="connsiteX0" fmla="*/ 18326 w 684170"/>
                  <a:gd name="connsiteY0" fmla="*/ 18326 h 32579"/>
                  <a:gd name="connsiteX1" fmla="*/ 668288 w 684170"/>
                  <a:gd name="connsiteY1" fmla="*/ 18326 h 32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84170" h="32579">
                    <a:moveTo>
                      <a:pt x="18326" y="18326"/>
                    </a:moveTo>
                    <a:lnTo>
                      <a:pt x="668288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1" name="Freihandform: Form 130">
                <a:extLst>
                  <a:ext uri="{FF2B5EF4-FFF2-40B4-BE49-F238E27FC236}">
                    <a16:creationId xmlns:a16="http://schemas.microsoft.com/office/drawing/2014/main" id="{ABFF50E5-4A87-13C0-C34F-57FCFD69B3F2}"/>
                  </a:ext>
                </a:extLst>
              </p:cNvPr>
              <p:cNvSpPr/>
              <p:nvPr/>
            </p:nvSpPr>
            <p:spPr bwMode="gray">
              <a:xfrm>
                <a:off x="12189525" y="5323339"/>
                <a:ext cx="22057" cy="242625"/>
              </a:xfrm>
              <a:custGeom>
                <a:avLst/>
                <a:gdLst>
                  <a:gd name="connsiteX0" fmla="*/ 18326 w 32579"/>
                  <a:gd name="connsiteY0" fmla="*/ 18326 h 358375"/>
                  <a:gd name="connsiteX1" fmla="*/ 18326 w 32579"/>
                  <a:gd name="connsiteY1" fmla="*/ 343307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358375">
                    <a:moveTo>
                      <a:pt x="18326" y="18326"/>
                    </a:moveTo>
                    <a:lnTo>
                      <a:pt x="18326" y="343307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2" name="Freihandform: Form 131">
                <a:extLst>
                  <a:ext uri="{FF2B5EF4-FFF2-40B4-BE49-F238E27FC236}">
                    <a16:creationId xmlns:a16="http://schemas.microsoft.com/office/drawing/2014/main" id="{621F1389-DCD6-1767-367D-5A50BBCAF529}"/>
                  </a:ext>
                </a:extLst>
              </p:cNvPr>
              <p:cNvSpPr/>
              <p:nvPr/>
            </p:nvSpPr>
            <p:spPr bwMode="gray">
              <a:xfrm>
                <a:off x="11969508" y="5323339"/>
                <a:ext cx="463194" cy="242625"/>
              </a:xfrm>
              <a:custGeom>
                <a:avLst/>
                <a:gdLst>
                  <a:gd name="connsiteX0" fmla="*/ 18326 w 684170"/>
                  <a:gd name="connsiteY0" fmla="*/ 343307 h 358375"/>
                  <a:gd name="connsiteX1" fmla="*/ 343306 w 684170"/>
                  <a:gd name="connsiteY1" fmla="*/ 18326 h 358375"/>
                  <a:gd name="connsiteX2" fmla="*/ 668288 w 684170"/>
                  <a:gd name="connsiteY2" fmla="*/ 344122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4170" h="358375">
                    <a:moveTo>
                      <a:pt x="18326" y="343307"/>
                    </a:moveTo>
                    <a:cubicBezTo>
                      <a:pt x="18326" y="164120"/>
                      <a:pt x="164119" y="18326"/>
                      <a:pt x="343306" y="18326"/>
                    </a:cubicBezTo>
                    <a:cubicBezTo>
                      <a:pt x="522494" y="18326"/>
                      <a:pt x="668288" y="164934"/>
                      <a:pt x="668288" y="34412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3" name="Freihandform: Form 132">
                <a:extLst>
                  <a:ext uri="{FF2B5EF4-FFF2-40B4-BE49-F238E27FC236}">
                    <a16:creationId xmlns:a16="http://schemas.microsoft.com/office/drawing/2014/main" id="{245FC029-AB02-1EFA-EFB9-63AA4F2BC2D2}"/>
                  </a:ext>
                </a:extLst>
              </p:cNvPr>
              <p:cNvSpPr/>
              <p:nvPr/>
            </p:nvSpPr>
            <p:spPr bwMode="gray">
              <a:xfrm>
                <a:off x="12071520" y="5323339"/>
                <a:ext cx="137855" cy="242625"/>
              </a:xfrm>
              <a:custGeom>
                <a:avLst/>
                <a:gdLst>
                  <a:gd name="connsiteX0" fmla="*/ 192626 w 203622"/>
                  <a:gd name="connsiteY0" fmla="*/ 18326 h 358375"/>
                  <a:gd name="connsiteX1" fmla="*/ 18326 w 203622"/>
                  <a:gd name="connsiteY1" fmla="*/ 343307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622" h="358375">
                    <a:moveTo>
                      <a:pt x="192626" y="18326"/>
                    </a:moveTo>
                    <a:cubicBezTo>
                      <a:pt x="192626" y="18326"/>
                      <a:pt x="18326" y="87558"/>
                      <a:pt x="18326" y="343307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4" name="Freihandform: Form 133">
                <a:extLst>
                  <a:ext uri="{FF2B5EF4-FFF2-40B4-BE49-F238E27FC236}">
                    <a16:creationId xmlns:a16="http://schemas.microsoft.com/office/drawing/2014/main" id="{BE39ABAE-4B4E-9955-9B48-5D6599BA400A}"/>
                  </a:ext>
                </a:extLst>
              </p:cNvPr>
              <p:cNvSpPr/>
              <p:nvPr/>
            </p:nvSpPr>
            <p:spPr bwMode="gray">
              <a:xfrm>
                <a:off x="12189524" y="5323339"/>
                <a:ext cx="137855" cy="242625"/>
              </a:xfrm>
              <a:custGeom>
                <a:avLst/>
                <a:gdLst>
                  <a:gd name="connsiteX0" fmla="*/ 18326 w 203622"/>
                  <a:gd name="connsiteY0" fmla="*/ 18326 h 358375"/>
                  <a:gd name="connsiteX1" fmla="*/ 192627 w 203622"/>
                  <a:gd name="connsiteY1" fmla="*/ 343307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622" h="358375">
                    <a:moveTo>
                      <a:pt x="18326" y="18326"/>
                    </a:moveTo>
                    <a:cubicBezTo>
                      <a:pt x="18326" y="18326"/>
                      <a:pt x="192627" y="87558"/>
                      <a:pt x="192627" y="343307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5" name="Freihandform: Form 134">
                <a:extLst>
                  <a:ext uri="{FF2B5EF4-FFF2-40B4-BE49-F238E27FC236}">
                    <a16:creationId xmlns:a16="http://schemas.microsoft.com/office/drawing/2014/main" id="{F0BF1ABA-EA98-D3F3-F3B1-B810DE4C2EDD}"/>
                  </a:ext>
                </a:extLst>
              </p:cNvPr>
              <p:cNvSpPr/>
              <p:nvPr/>
            </p:nvSpPr>
            <p:spPr bwMode="gray">
              <a:xfrm>
                <a:off x="12036781" y="5385099"/>
                <a:ext cx="176455" cy="88227"/>
              </a:xfrm>
              <a:custGeom>
                <a:avLst/>
                <a:gdLst>
                  <a:gd name="connsiteX0" fmla="*/ 243939 w 260636"/>
                  <a:gd name="connsiteY0" fmla="*/ 112807 h 130318"/>
                  <a:gd name="connsiteX1" fmla="*/ 18326 w 260636"/>
                  <a:gd name="connsiteY1" fmla="*/ 18326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636" h="130318">
                    <a:moveTo>
                      <a:pt x="243939" y="112807"/>
                    </a:moveTo>
                    <a:cubicBezTo>
                      <a:pt x="64751" y="112807"/>
                      <a:pt x="18326" y="18326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6" name="Freihandform: Form 135">
                <a:extLst>
                  <a:ext uri="{FF2B5EF4-FFF2-40B4-BE49-F238E27FC236}">
                    <a16:creationId xmlns:a16="http://schemas.microsoft.com/office/drawing/2014/main" id="{1C441018-1CD4-EFDD-E964-0B4988FB0DC5}"/>
                  </a:ext>
                </a:extLst>
              </p:cNvPr>
              <p:cNvSpPr/>
              <p:nvPr/>
            </p:nvSpPr>
            <p:spPr bwMode="gray">
              <a:xfrm>
                <a:off x="12189524" y="5385099"/>
                <a:ext cx="176455" cy="88227"/>
              </a:xfrm>
              <a:custGeom>
                <a:avLst/>
                <a:gdLst>
                  <a:gd name="connsiteX0" fmla="*/ 243940 w 260636"/>
                  <a:gd name="connsiteY0" fmla="*/ 18326 h 130318"/>
                  <a:gd name="connsiteX1" fmla="*/ 18326 w 260636"/>
                  <a:gd name="connsiteY1" fmla="*/ 112807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636" h="130318">
                    <a:moveTo>
                      <a:pt x="243940" y="18326"/>
                    </a:moveTo>
                    <a:cubicBezTo>
                      <a:pt x="243940" y="18326"/>
                      <a:pt x="197514" y="112807"/>
                      <a:pt x="18326" y="112807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7" name="Freihandform: Form 136">
                <a:extLst>
                  <a:ext uri="{FF2B5EF4-FFF2-40B4-BE49-F238E27FC236}">
                    <a16:creationId xmlns:a16="http://schemas.microsoft.com/office/drawing/2014/main" id="{E0C3557A-ECAE-06D3-9329-BB1BCF3762E1}"/>
                  </a:ext>
                </a:extLst>
              </p:cNvPr>
              <p:cNvSpPr/>
              <p:nvPr/>
            </p:nvSpPr>
            <p:spPr bwMode="gray">
              <a:xfrm>
                <a:off x="12189525" y="5543357"/>
                <a:ext cx="22057" cy="242625"/>
              </a:xfrm>
              <a:custGeom>
                <a:avLst/>
                <a:gdLst>
                  <a:gd name="connsiteX0" fmla="*/ 18326 w 32579"/>
                  <a:gd name="connsiteY0" fmla="*/ 343307 h 358375"/>
                  <a:gd name="connsiteX1" fmla="*/ 18326 w 32579"/>
                  <a:gd name="connsiteY1" fmla="*/ 18326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579" h="358375">
                    <a:moveTo>
                      <a:pt x="18326" y="343307"/>
                    </a:moveTo>
                    <a:lnTo>
                      <a:pt x="18326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8" name="Freihandform: Form 137">
                <a:extLst>
                  <a:ext uri="{FF2B5EF4-FFF2-40B4-BE49-F238E27FC236}">
                    <a16:creationId xmlns:a16="http://schemas.microsoft.com/office/drawing/2014/main" id="{74783296-D8D7-559F-B7DF-26753F82B55E}"/>
                  </a:ext>
                </a:extLst>
              </p:cNvPr>
              <p:cNvSpPr/>
              <p:nvPr/>
            </p:nvSpPr>
            <p:spPr bwMode="gray">
              <a:xfrm>
                <a:off x="11969508" y="5543357"/>
                <a:ext cx="463194" cy="242625"/>
              </a:xfrm>
              <a:custGeom>
                <a:avLst/>
                <a:gdLst>
                  <a:gd name="connsiteX0" fmla="*/ 668288 w 684170"/>
                  <a:gd name="connsiteY0" fmla="*/ 18326 h 358375"/>
                  <a:gd name="connsiteX1" fmla="*/ 343306 w 684170"/>
                  <a:gd name="connsiteY1" fmla="*/ 343307 h 358375"/>
                  <a:gd name="connsiteX2" fmla="*/ 18326 w 684170"/>
                  <a:gd name="connsiteY2" fmla="*/ 18326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4170" h="358375">
                    <a:moveTo>
                      <a:pt x="668288" y="18326"/>
                    </a:moveTo>
                    <a:cubicBezTo>
                      <a:pt x="668288" y="197514"/>
                      <a:pt x="522494" y="343307"/>
                      <a:pt x="343306" y="343307"/>
                    </a:cubicBezTo>
                    <a:cubicBezTo>
                      <a:pt x="164119" y="343307"/>
                      <a:pt x="18326" y="197514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39" name="Freihandform: Form 138">
                <a:extLst>
                  <a:ext uri="{FF2B5EF4-FFF2-40B4-BE49-F238E27FC236}">
                    <a16:creationId xmlns:a16="http://schemas.microsoft.com/office/drawing/2014/main" id="{CD8586DC-0565-2AD4-B611-D89679951015}"/>
                  </a:ext>
                </a:extLst>
              </p:cNvPr>
              <p:cNvSpPr/>
              <p:nvPr/>
            </p:nvSpPr>
            <p:spPr bwMode="gray">
              <a:xfrm>
                <a:off x="12189524" y="5543357"/>
                <a:ext cx="137855" cy="242625"/>
              </a:xfrm>
              <a:custGeom>
                <a:avLst/>
                <a:gdLst>
                  <a:gd name="connsiteX0" fmla="*/ 18326 w 203622"/>
                  <a:gd name="connsiteY0" fmla="*/ 343307 h 358375"/>
                  <a:gd name="connsiteX1" fmla="*/ 192627 w 203622"/>
                  <a:gd name="connsiteY1" fmla="*/ 18326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622" h="358375">
                    <a:moveTo>
                      <a:pt x="18326" y="343307"/>
                    </a:moveTo>
                    <a:cubicBezTo>
                      <a:pt x="18326" y="343307"/>
                      <a:pt x="192627" y="274076"/>
                      <a:pt x="192627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0" name="Freihandform: Form 139">
                <a:extLst>
                  <a:ext uri="{FF2B5EF4-FFF2-40B4-BE49-F238E27FC236}">
                    <a16:creationId xmlns:a16="http://schemas.microsoft.com/office/drawing/2014/main" id="{591D2563-1222-098F-7D35-FCFBF7298821}"/>
                  </a:ext>
                </a:extLst>
              </p:cNvPr>
              <p:cNvSpPr/>
              <p:nvPr/>
            </p:nvSpPr>
            <p:spPr bwMode="gray">
              <a:xfrm>
                <a:off x="12071520" y="5543357"/>
                <a:ext cx="137855" cy="242625"/>
              </a:xfrm>
              <a:custGeom>
                <a:avLst/>
                <a:gdLst>
                  <a:gd name="connsiteX0" fmla="*/ 192626 w 203622"/>
                  <a:gd name="connsiteY0" fmla="*/ 343307 h 358375"/>
                  <a:gd name="connsiteX1" fmla="*/ 18326 w 203622"/>
                  <a:gd name="connsiteY1" fmla="*/ 18326 h 35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3622" h="358375">
                    <a:moveTo>
                      <a:pt x="192626" y="343307"/>
                    </a:moveTo>
                    <a:cubicBezTo>
                      <a:pt x="192626" y="343307"/>
                      <a:pt x="18326" y="274076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1" name="Freihandform: Form 140">
                <a:extLst>
                  <a:ext uri="{FF2B5EF4-FFF2-40B4-BE49-F238E27FC236}">
                    <a16:creationId xmlns:a16="http://schemas.microsoft.com/office/drawing/2014/main" id="{ECCF0C90-76D6-65E3-C257-861FB0117A52}"/>
                  </a:ext>
                </a:extLst>
              </p:cNvPr>
              <p:cNvSpPr/>
              <p:nvPr/>
            </p:nvSpPr>
            <p:spPr bwMode="gray">
              <a:xfrm>
                <a:off x="12189524" y="5637650"/>
                <a:ext cx="176455" cy="88227"/>
              </a:xfrm>
              <a:custGeom>
                <a:avLst/>
                <a:gdLst>
                  <a:gd name="connsiteX0" fmla="*/ 243940 w 260636"/>
                  <a:gd name="connsiteY0" fmla="*/ 112807 h 130318"/>
                  <a:gd name="connsiteX1" fmla="*/ 18326 w 260636"/>
                  <a:gd name="connsiteY1" fmla="*/ 18326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636" h="130318">
                    <a:moveTo>
                      <a:pt x="243940" y="112807"/>
                    </a:moveTo>
                    <a:cubicBezTo>
                      <a:pt x="243940" y="112807"/>
                      <a:pt x="197514" y="18326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2" name="Freihandform: Form 141">
                <a:extLst>
                  <a:ext uri="{FF2B5EF4-FFF2-40B4-BE49-F238E27FC236}">
                    <a16:creationId xmlns:a16="http://schemas.microsoft.com/office/drawing/2014/main" id="{4CE7EBD6-4069-6AE8-FAD8-0F2263F57191}"/>
                  </a:ext>
                </a:extLst>
              </p:cNvPr>
              <p:cNvSpPr/>
              <p:nvPr/>
            </p:nvSpPr>
            <p:spPr bwMode="gray">
              <a:xfrm>
                <a:off x="12036781" y="5637650"/>
                <a:ext cx="176455" cy="88227"/>
              </a:xfrm>
              <a:custGeom>
                <a:avLst/>
                <a:gdLst>
                  <a:gd name="connsiteX0" fmla="*/ 18326 w 260636"/>
                  <a:gd name="connsiteY0" fmla="*/ 112807 h 130318"/>
                  <a:gd name="connsiteX1" fmla="*/ 243939 w 260636"/>
                  <a:gd name="connsiteY1" fmla="*/ 18326 h 13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0636" h="130318">
                    <a:moveTo>
                      <a:pt x="18326" y="112807"/>
                    </a:moveTo>
                    <a:cubicBezTo>
                      <a:pt x="18326" y="112807"/>
                      <a:pt x="64751" y="18326"/>
                      <a:pt x="243939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3" name="Freihandform: Form 142">
                <a:extLst>
                  <a:ext uri="{FF2B5EF4-FFF2-40B4-BE49-F238E27FC236}">
                    <a16:creationId xmlns:a16="http://schemas.microsoft.com/office/drawing/2014/main" id="{6B42D5C3-3978-D142-9B87-CD53388F6475}"/>
                  </a:ext>
                </a:extLst>
              </p:cNvPr>
              <p:cNvSpPr/>
              <p:nvPr/>
            </p:nvSpPr>
            <p:spPr bwMode="gray">
              <a:xfrm>
                <a:off x="11883265" y="5203681"/>
                <a:ext cx="281226" cy="474223"/>
              </a:xfrm>
              <a:custGeom>
                <a:avLst/>
                <a:gdLst>
                  <a:gd name="connsiteX0" fmla="*/ 401461 w 415389"/>
                  <a:gd name="connsiteY0" fmla="*/ 18326 h 700460"/>
                  <a:gd name="connsiteX1" fmla="*/ 212500 w 415389"/>
                  <a:gd name="connsiteY1" fmla="*/ 145386 h 700460"/>
                  <a:gd name="connsiteX2" fmla="*/ 61820 w 415389"/>
                  <a:gd name="connsiteY2" fmla="*/ 322131 h 700460"/>
                  <a:gd name="connsiteX3" fmla="*/ 50417 w 415389"/>
                  <a:gd name="connsiteY3" fmla="*/ 687836 h 700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389" h="700460">
                    <a:moveTo>
                      <a:pt x="401461" y="18326"/>
                    </a:moveTo>
                    <a:cubicBezTo>
                      <a:pt x="370511" y="88372"/>
                      <a:pt x="296393" y="91630"/>
                      <a:pt x="212500" y="145386"/>
                    </a:cubicBezTo>
                    <a:cubicBezTo>
                      <a:pt x="146527" y="187740"/>
                      <a:pt x="96028" y="251270"/>
                      <a:pt x="61820" y="322131"/>
                    </a:cubicBezTo>
                    <a:cubicBezTo>
                      <a:pt x="8064" y="435345"/>
                      <a:pt x="3991" y="571364"/>
                      <a:pt x="50417" y="68783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4" name="Freihandform: Form 143">
                <a:extLst>
                  <a:ext uri="{FF2B5EF4-FFF2-40B4-BE49-F238E27FC236}">
                    <a16:creationId xmlns:a16="http://schemas.microsoft.com/office/drawing/2014/main" id="{5A7F89C8-A673-EC95-BBAF-6A5941E09455}"/>
                  </a:ext>
                </a:extLst>
              </p:cNvPr>
              <p:cNvSpPr/>
              <p:nvPr/>
            </p:nvSpPr>
            <p:spPr bwMode="gray">
              <a:xfrm>
                <a:off x="12102951" y="5185484"/>
                <a:ext cx="88227" cy="71685"/>
              </a:xfrm>
              <a:custGeom>
                <a:avLst/>
                <a:gdLst>
                  <a:gd name="connsiteX0" fmla="*/ 18326 w 130318"/>
                  <a:gd name="connsiteY0" fmla="*/ 36245 h 105883"/>
                  <a:gd name="connsiteX1" fmla="*/ 94074 w 130318"/>
                  <a:gd name="connsiteY1" fmla="*/ 18326 h 105883"/>
                  <a:gd name="connsiteX2" fmla="*/ 111992 w 130318"/>
                  <a:gd name="connsiteY2" fmla="*/ 94888 h 10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318" h="105883">
                    <a:moveTo>
                      <a:pt x="18326" y="36245"/>
                    </a:moveTo>
                    <a:lnTo>
                      <a:pt x="94074" y="18326"/>
                    </a:lnTo>
                    <a:lnTo>
                      <a:pt x="111992" y="94888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5" name="Freihandform: Form 144">
                <a:extLst>
                  <a:ext uri="{FF2B5EF4-FFF2-40B4-BE49-F238E27FC236}">
                    <a16:creationId xmlns:a16="http://schemas.microsoft.com/office/drawing/2014/main" id="{6EEE0688-6172-3039-38B5-7430695A353A}"/>
                  </a:ext>
                </a:extLst>
              </p:cNvPr>
              <p:cNvSpPr/>
              <p:nvPr/>
            </p:nvSpPr>
            <p:spPr bwMode="gray">
              <a:xfrm>
                <a:off x="11918776" y="5733046"/>
                <a:ext cx="534880" cy="143370"/>
              </a:xfrm>
              <a:custGeom>
                <a:avLst/>
                <a:gdLst>
                  <a:gd name="connsiteX0" fmla="*/ 18326 w 790054"/>
                  <a:gd name="connsiteY0" fmla="*/ 50091 h 211767"/>
                  <a:gd name="connsiteX1" fmla="*/ 223578 w 790054"/>
                  <a:gd name="connsiteY1" fmla="*/ 150273 h 211767"/>
                  <a:gd name="connsiteX2" fmla="*/ 452449 w 790054"/>
                  <a:gd name="connsiteY2" fmla="*/ 191812 h 211767"/>
                  <a:gd name="connsiteX3" fmla="*/ 774172 w 790054"/>
                  <a:gd name="connsiteY3" fmla="*/ 18326 h 21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54" h="211767">
                    <a:moveTo>
                      <a:pt x="18326" y="50091"/>
                    </a:moveTo>
                    <a:cubicBezTo>
                      <a:pt x="94888" y="41946"/>
                      <a:pt x="133984" y="104662"/>
                      <a:pt x="223578" y="150273"/>
                    </a:cubicBezTo>
                    <a:cubicBezTo>
                      <a:pt x="292809" y="186111"/>
                      <a:pt x="374258" y="198328"/>
                      <a:pt x="452449" y="191812"/>
                    </a:cubicBezTo>
                    <a:cubicBezTo>
                      <a:pt x="577881" y="182038"/>
                      <a:pt x="697610" y="117694"/>
                      <a:pt x="774172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6" name="Freihandform: Form 145">
                <a:extLst>
                  <a:ext uri="{FF2B5EF4-FFF2-40B4-BE49-F238E27FC236}">
                    <a16:creationId xmlns:a16="http://schemas.microsoft.com/office/drawing/2014/main" id="{46AEE52D-66AA-9792-BF32-1811BAAE150A}"/>
                  </a:ext>
                </a:extLst>
              </p:cNvPr>
              <p:cNvSpPr/>
              <p:nvPr/>
            </p:nvSpPr>
            <p:spPr bwMode="gray">
              <a:xfrm>
                <a:off x="11897271" y="5717054"/>
                <a:ext cx="60657" cy="99256"/>
              </a:xfrm>
              <a:custGeom>
                <a:avLst/>
                <a:gdLst>
                  <a:gd name="connsiteX0" fmla="*/ 71268 w 89593"/>
                  <a:gd name="connsiteY0" fmla="*/ 129096 h 146608"/>
                  <a:gd name="connsiteX1" fmla="*/ 18326 w 89593"/>
                  <a:gd name="connsiteY1" fmla="*/ 71268 h 146608"/>
                  <a:gd name="connsiteX2" fmla="*/ 75340 w 89593"/>
                  <a:gd name="connsiteY2" fmla="*/ 18326 h 146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593" h="146608">
                    <a:moveTo>
                      <a:pt x="71268" y="129096"/>
                    </a:moveTo>
                    <a:lnTo>
                      <a:pt x="18326" y="71268"/>
                    </a:lnTo>
                    <a:lnTo>
                      <a:pt x="75340" y="18326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7" name="Freihandform: Form 146">
                <a:extLst>
                  <a:ext uri="{FF2B5EF4-FFF2-40B4-BE49-F238E27FC236}">
                    <a16:creationId xmlns:a16="http://schemas.microsoft.com/office/drawing/2014/main" id="{E5EC9356-786F-79C6-AC74-3C70BEBACB74}"/>
                  </a:ext>
                </a:extLst>
              </p:cNvPr>
              <p:cNvSpPr/>
              <p:nvPr/>
            </p:nvSpPr>
            <p:spPr bwMode="gray">
              <a:xfrm>
                <a:off x="12233638" y="5240626"/>
                <a:ext cx="297768" cy="452166"/>
              </a:xfrm>
              <a:custGeom>
                <a:avLst/>
                <a:gdLst>
                  <a:gd name="connsiteX0" fmla="*/ 423128 w 439824"/>
                  <a:gd name="connsiteY0" fmla="*/ 656886 h 667881"/>
                  <a:gd name="connsiteX1" fmla="*/ 407652 w 439824"/>
                  <a:gd name="connsiteY1" fmla="*/ 429643 h 667881"/>
                  <a:gd name="connsiteX2" fmla="*/ 329462 w 439824"/>
                  <a:gd name="connsiteY2" fmla="*/ 210546 h 667881"/>
                  <a:gd name="connsiteX3" fmla="*/ 18326 w 439824"/>
                  <a:gd name="connsiteY3" fmla="*/ 18326 h 66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9824" h="667881">
                    <a:moveTo>
                      <a:pt x="423128" y="656886"/>
                    </a:moveTo>
                    <a:cubicBezTo>
                      <a:pt x="378331" y="594984"/>
                      <a:pt x="412539" y="529011"/>
                      <a:pt x="407652" y="429643"/>
                    </a:cubicBezTo>
                    <a:cubicBezTo>
                      <a:pt x="403580" y="351452"/>
                      <a:pt x="374258" y="275705"/>
                      <a:pt x="329462" y="210546"/>
                    </a:cubicBezTo>
                    <a:cubicBezTo>
                      <a:pt x="258600" y="107105"/>
                      <a:pt x="142943" y="35430"/>
                      <a:pt x="18326" y="1832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48" name="Freihandform: Form 147">
                <a:extLst>
                  <a:ext uri="{FF2B5EF4-FFF2-40B4-BE49-F238E27FC236}">
                    <a16:creationId xmlns:a16="http://schemas.microsoft.com/office/drawing/2014/main" id="{9DFDADB6-F552-724C-C96B-10F0EC529460}"/>
                  </a:ext>
                </a:extLst>
              </p:cNvPr>
              <p:cNvSpPr/>
              <p:nvPr/>
            </p:nvSpPr>
            <p:spPr bwMode="gray">
              <a:xfrm>
                <a:off x="12466339" y="5641510"/>
                <a:ext cx="88227" cy="71685"/>
              </a:xfrm>
              <a:custGeom>
                <a:avLst/>
                <a:gdLst>
                  <a:gd name="connsiteX0" fmla="*/ 116065 w 130318"/>
                  <a:gd name="connsiteY0" fmla="*/ 18326 h 105883"/>
                  <a:gd name="connsiteX1" fmla="*/ 93259 w 130318"/>
                  <a:gd name="connsiteY1" fmla="*/ 93259 h 105883"/>
                  <a:gd name="connsiteX2" fmla="*/ 18326 w 130318"/>
                  <a:gd name="connsiteY2" fmla="*/ 70453 h 10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0318" h="105883">
                    <a:moveTo>
                      <a:pt x="116065" y="18326"/>
                    </a:moveTo>
                    <a:lnTo>
                      <a:pt x="93259" y="93259"/>
                    </a:lnTo>
                    <a:lnTo>
                      <a:pt x="18326" y="70453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F12AAC44-F1AD-9F7D-DE19-62E521B1CE94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753266" y="4021200"/>
            <a:ext cx="900003" cy="900000"/>
            <a:chOff x="10753266" y="4021200"/>
            <a:chExt cx="900003" cy="900000"/>
          </a:xfrm>
        </p:grpSpPr>
        <p:grpSp>
          <p:nvGrpSpPr>
            <p:cNvPr id="177" name="Group 45">
              <a:extLst>
                <a:ext uri="{FF2B5EF4-FFF2-40B4-BE49-F238E27FC236}">
                  <a16:creationId xmlns:a16="http://schemas.microsoft.com/office/drawing/2014/main" id="{877B15B7-A254-4462-F709-5F82EF00701E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0753266" y="4021200"/>
              <a:ext cx="900003" cy="900000"/>
              <a:chOff x="4252631" y="2444941"/>
              <a:chExt cx="719172" cy="719170"/>
            </a:xfrm>
          </p:grpSpPr>
          <p:sp>
            <p:nvSpPr>
              <p:cNvPr id="178" name="Oval 7">
                <a:extLst>
                  <a:ext uri="{FF2B5EF4-FFF2-40B4-BE49-F238E27FC236}">
                    <a16:creationId xmlns:a16="http://schemas.microsoft.com/office/drawing/2014/main" id="{0B0F7C0A-0922-2E8B-1187-3A96763DCA2A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52631" y="2444941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Oval 7">
                <a:extLst>
                  <a:ext uri="{FF2B5EF4-FFF2-40B4-BE49-F238E27FC236}">
                    <a16:creationId xmlns:a16="http://schemas.microsoft.com/office/drawing/2014/main" id="{84CB4945-FE2C-817D-0173-52A8E6AC3A14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23853" y="2516163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ICON">
              <a:extLst>
                <a:ext uri="{FF2B5EF4-FFF2-40B4-BE49-F238E27FC236}">
                  <a16:creationId xmlns:a16="http://schemas.microsoft.com/office/drawing/2014/main" id="{FC626173-4943-00F9-CA03-E9345F11361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11004152" y="4223450"/>
              <a:ext cx="429982" cy="432000"/>
              <a:chOff x="7939447" y="4191891"/>
              <a:chExt cx="676855" cy="680030"/>
            </a:xfrm>
            <a:noFill/>
          </p:grpSpPr>
          <p:sp>
            <p:nvSpPr>
              <p:cNvPr id="150" name="Freihandform: Form 149">
                <a:extLst>
                  <a:ext uri="{FF2B5EF4-FFF2-40B4-BE49-F238E27FC236}">
                    <a16:creationId xmlns:a16="http://schemas.microsoft.com/office/drawing/2014/main" id="{0E3C674C-7D83-AB9F-4C25-8EA450D79D22}"/>
                  </a:ext>
                </a:extLst>
              </p:cNvPr>
              <p:cNvSpPr/>
              <p:nvPr/>
            </p:nvSpPr>
            <p:spPr bwMode="gray">
              <a:xfrm>
                <a:off x="7939447" y="4191891"/>
                <a:ext cx="676855" cy="676855"/>
              </a:xfrm>
              <a:custGeom>
                <a:avLst/>
                <a:gdLst>
                  <a:gd name="connsiteX0" fmla="*/ 296570 w 676854"/>
                  <a:gd name="connsiteY0" fmla="*/ 60762 h 676854"/>
                  <a:gd name="connsiteX1" fmla="*/ 149190 w 676854"/>
                  <a:gd name="connsiteY1" fmla="*/ 14911 h 676854"/>
                  <a:gd name="connsiteX2" fmla="*/ 231614 w 676854"/>
                  <a:gd name="connsiteY2" fmla="*/ 97334 h 676854"/>
                  <a:gd name="connsiteX3" fmla="*/ 203229 w 676854"/>
                  <a:gd name="connsiteY3" fmla="*/ 203229 h 676854"/>
                  <a:gd name="connsiteX4" fmla="*/ 97334 w 676854"/>
                  <a:gd name="connsiteY4" fmla="*/ 231614 h 676854"/>
                  <a:gd name="connsiteX5" fmla="*/ 14911 w 676854"/>
                  <a:gd name="connsiteY5" fmla="*/ 149190 h 676854"/>
                  <a:gd name="connsiteX6" fmla="*/ 60762 w 676854"/>
                  <a:gd name="connsiteY6" fmla="*/ 296570 h 676854"/>
                  <a:gd name="connsiteX7" fmla="*/ 237072 w 676854"/>
                  <a:gd name="connsiteY7" fmla="*/ 334779 h 676854"/>
                  <a:gd name="connsiteX8" fmla="*/ 550936 w 676854"/>
                  <a:gd name="connsiteY8" fmla="*/ 648644 h 676854"/>
                  <a:gd name="connsiteX9" fmla="*/ 648643 w 676854"/>
                  <a:gd name="connsiteY9" fmla="*/ 648644 h 676854"/>
                  <a:gd name="connsiteX10" fmla="*/ 648643 w 676854"/>
                  <a:gd name="connsiteY10" fmla="*/ 550936 h 676854"/>
                  <a:gd name="connsiteX11" fmla="*/ 334779 w 676854"/>
                  <a:gd name="connsiteY11" fmla="*/ 237072 h 676854"/>
                  <a:gd name="connsiteX12" fmla="*/ 296570 w 676854"/>
                  <a:gd name="connsiteY12" fmla="*/ 60762 h 676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854" h="676854">
                    <a:moveTo>
                      <a:pt x="296570" y="60762"/>
                    </a:moveTo>
                    <a:cubicBezTo>
                      <a:pt x="256723" y="20915"/>
                      <a:pt x="201046" y="5631"/>
                      <a:pt x="149190" y="14911"/>
                    </a:cubicBezTo>
                    <a:lnTo>
                      <a:pt x="231614" y="97334"/>
                    </a:lnTo>
                    <a:lnTo>
                      <a:pt x="203229" y="203229"/>
                    </a:lnTo>
                    <a:lnTo>
                      <a:pt x="97334" y="231614"/>
                    </a:lnTo>
                    <a:lnTo>
                      <a:pt x="14911" y="149190"/>
                    </a:lnTo>
                    <a:cubicBezTo>
                      <a:pt x="5631" y="201046"/>
                      <a:pt x="20915" y="256177"/>
                      <a:pt x="60762" y="296570"/>
                    </a:cubicBezTo>
                    <a:cubicBezTo>
                      <a:pt x="108251" y="344059"/>
                      <a:pt x="177574" y="356613"/>
                      <a:pt x="237072" y="334779"/>
                    </a:cubicBezTo>
                    <a:lnTo>
                      <a:pt x="550936" y="648644"/>
                    </a:lnTo>
                    <a:cubicBezTo>
                      <a:pt x="577683" y="675390"/>
                      <a:pt x="621351" y="675390"/>
                      <a:pt x="648643" y="648644"/>
                    </a:cubicBezTo>
                    <a:cubicBezTo>
                      <a:pt x="675390" y="621897"/>
                      <a:pt x="675390" y="578229"/>
                      <a:pt x="648643" y="550936"/>
                    </a:cubicBezTo>
                    <a:lnTo>
                      <a:pt x="334779" y="237072"/>
                    </a:lnTo>
                    <a:cubicBezTo>
                      <a:pt x="357159" y="177574"/>
                      <a:pt x="344059" y="108251"/>
                      <a:pt x="296570" y="6076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1" name="Freihandform: Form 150">
                <a:extLst>
                  <a:ext uri="{FF2B5EF4-FFF2-40B4-BE49-F238E27FC236}">
                    <a16:creationId xmlns:a16="http://schemas.microsoft.com/office/drawing/2014/main" id="{9D73524B-1905-A587-A7EF-B54092DFAA63}"/>
                  </a:ext>
                </a:extLst>
              </p:cNvPr>
              <p:cNvSpPr/>
              <p:nvPr/>
            </p:nvSpPr>
            <p:spPr bwMode="gray">
              <a:xfrm>
                <a:off x="8001028" y="4252380"/>
                <a:ext cx="125546" cy="125546"/>
              </a:xfrm>
              <a:custGeom>
                <a:avLst/>
                <a:gdLst>
                  <a:gd name="connsiteX0" fmla="*/ 12282 w 125545"/>
                  <a:gd name="connsiteY0" fmla="*/ 77784 h 125545"/>
                  <a:gd name="connsiteX1" fmla="*/ 25928 w 125545"/>
                  <a:gd name="connsiteY1" fmla="*/ 25928 h 125545"/>
                  <a:gd name="connsiteX2" fmla="*/ 77784 w 125545"/>
                  <a:gd name="connsiteY2" fmla="*/ 12282 h 125545"/>
                  <a:gd name="connsiteX3" fmla="*/ 115448 w 125545"/>
                  <a:gd name="connsiteY3" fmla="*/ 49945 h 125545"/>
                  <a:gd name="connsiteX4" fmla="*/ 101255 w 125545"/>
                  <a:gd name="connsiteY4" fmla="*/ 101801 h 125545"/>
                  <a:gd name="connsiteX5" fmla="*/ 49945 w 125545"/>
                  <a:gd name="connsiteY5" fmla="*/ 115447 h 125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545" h="125545">
                    <a:moveTo>
                      <a:pt x="12282" y="77784"/>
                    </a:moveTo>
                    <a:lnTo>
                      <a:pt x="25928" y="25928"/>
                    </a:lnTo>
                    <a:lnTo>
                      <a:pt x="77784" y="12282"/>
                    </a:lnTo>
                    <a:lnTo>
                      <a:pt x="115448" y="49945"/>
                    </a:lnTo>
                    <a:lnTo>
                      <a:pt x="101255" y="101801"/>
                    </a:lnTo>
                    <a:lnTo>
                      <a:pt x="49945" y="115447"/>
                    </a:ln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2" name="Freihandform: Form 151">
                <a:extLst>
                  <a:ext uri="{FF2B5EF4-FFF2-40B4-BE49-F238E27FC236}">
                    <a16:creationId xmlns:a16="http://schemas.microsoft.com/office/drawing/2014/main" id="{6DA60234-D5AE-3C08-2246-6163A4F79A94}"/>
                  </a:ext>
                </a:extLst>
              </p:cNvPr>
              <p:cNvSpPr/>
              <p:nvPr/>
            </p:nvSpPr>
            <p:spPr bwMode="gray">
              <a:xfrm>
                <a:off x="7951356" y="4768209"/>
                <a:ext cx="223799" cy="103712"/>
              </a:xfrm>
              <a:custGeom>
                <a:avLst/>
                <a:gdLst>
                  <a:gd name="connsiteX0" fmla="*/ 74508 w 223798"/>
                  <a:gd name="connsiteY0" fmla="*/ 12282 h 103711"/>
                  <a:gd name="connsiteX1" fmla="*/ 12282 w 223798"/>
                  <a:gd name="connsiteY1" fmla="*/ 69050 h 103711"/>
                  <a:gd name="connsiteX2" fmla="*/ 113264 w 223798"/>
                  <a:gd name="connsiteY2" fmla="*/ 92522 h 103711"/>
                  <a:gd name="connsiteX3" fmla="*/ 214246 w 223798"/>
                  <a:gd name="connsiteY3" fmla="*/ 69050 h 103711"/>
                  <a:gd name="connsiteX4" fmla="*/ 152019 w 223798"/>
                  <a:gd name="connsiteY4" fmla="*/ 12282 h 103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798" h="103711">
                    <a:moveTo>
                      <a:pt x="74508" y="12282"/>
                    </a:moveTo>
                    <a:lnTo>
                      <a:pt x="12282" y="69050"/>
                    </a:lnTo>
                    <a:cubicBezTo>
                      <a:pt x="12282" y="69050"/>
                      <a:pt x="49399" y="92522"/>
                      <a:pt x="113264" y="92522"/>
                    </a:cubicBezTo>
                    <a:cubicBezTo>
                      <a:pt x="177128" y="92522"/>
                      <a:pt x="214246" y="69050"/>
                      <a:pt x="214246" y="69050"/>
                    </a:cubicBezTo>
                    <a:lnTo>
                      <a:pt x="152019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3" name="Freihandform: Form 152">
                <a:extLst>
                  <a:ext uri="{FF2B5EF4-FFF2-40B4-BE49-F238E27FC236}">
                    <a16:creationId xmlns:a16="http://schemas.microsoft.com/office/drawing/2014/main" id="{9C8930D4-5931-BC15-B5E2-64AE2EC28254}"/>
                  </a:ext>
                </a:extLst>
              </p:cNvPr>
              <p:cNvSpPr/>
              <p:nvPr/>
            </p:nvSpPr>
            <p:spPr bwMode="gray">
              <a:xfrm>
                <a:off x="8013583" y="4627380"/>
                <a:ext cx="98253" cy="163755"/>
              </a:xfrm>
              <a:custGeom>
                <a:avLst/>
                <a:gdLst>
                  <a:gd name="connsiteX0" fmla="*/ 78330 w 98253"/>
                  <a:gd name="connsiteY0" fmla="*/ 12282 h 163755"/>
                  <a:gd name="connsiteX1" fmla="*/ 23745 w 98253"/>
                  <a:gd name="connsiteY1" fmla="*/ 12282 h 163755"/>
                  <a:gd name="connsiteX2" fmla="*/ 12282 w 98253"/>
                  <a:gd name="connsiteY2" fmla="*/ 23744 h 163755"/>
                  <a:gd name="connsiteX3" fmla="*/ 12282 w 98253"/>
                  <a:gd name="connsiteY3" fmla="*/ 153657 h 163755"/>
                  <a:gd name="connsiteX4" fmla="*/ 89792 w 98253"/>
                  <a:gd name="connsiteY4" fmla="*/ 153657 h 163755"/>
                  <a:gd name="connsiteX5" fmla="*/ 89792 w 98253"/>
                  <a:gd name="connsiteY5" fmla="*/ 23744 h 163755"/>
                  <a:gd name="connsiteX6" fmla="*/ 78330 w 98253"/>
                  <a:gd name="connsiteY6" fmla="*/ 12282 h 163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253" h="163755">
                    <a:moveTo>
                      <a:pt x="78330" y="12282"/>
                    </a:moveTo>
                    <a:lnTo>
                      <a:pt x="23745" y="12282"/>
                    </a:lnTo>
                    <a:cubicBezTo>
                      <a:pt x="17194" y="12282"/>
                      <a:pt x="12282" y="17740"/>
                      <a:pt x="12282" y="23744"/>
                    </a:cubicBezTo>
                    <a:lnTo>
                      <a:pt x="12282" y="153657"/>
                    </a:lnTo>
                    <a:lnTo>
                      <a:pt x="89792" y="153657"/>
                    </a:lnTo>
                    <a:lnTo>
                      <a:pt x="89792" y="23744"/>
                    </a:lnTo>
                    <a:cubicBezTo>
                      <a:pt x="89792" y="17194"/>
                      <a:pt x="84880" y="12282"/>
                      <a:pt x="78330" y="12282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4" name="Freihandform: Form 153">
                <a:extLst>
                  <a:ext uri="{FF2B5EF4-FFF2-40B4-BE49-F238E27FC236}">
                    <a16:creationId xmlns:a16="http://schemas.microsoft.com/office/drawing/2014/main" id="{DAA20475-1481-5032-E6C6-A8E47E032F01}"/>
                  </a:ext>
                </a:extLst>
              </p:cNvPr>
              <p:cNvSpPr/>
              <p:nvPr/>
            </p:nvSpPr>
            <p:spPr bwMode="gray">
              <a:xfrm>
                <a:off x="8040875" y="4662860"/>
                <a:ext cx="43668" cy="38210"/>
              </a:xfrm>
              <a:custGeom>
                <a:avLst/>
                <a:gdLst>
                  <a:gd name="connsiteX0" fmla="*/ 12282 w 43668"/>
                  <a:gd name="connsiteY0" fmla="*/ 26474 h 38209"/>
                  <a:gd name="connsiteX1" fmla="*/ 35753 w 43668"/>
                  <a:gd name="connsiteY1" fmla="*/ 12282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38209">
                    <a:moveTo>
                      <a:pt x="12282" y="26474"/>
                    </a:moveTo>
                    <a:lnTo>
                      <a:pt x="35753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5" name="Freihandform: Form 154">
                <a:extLst>
                  <a:ext uri="{FF2B5EF4-FFF2-40B4-BE49-F238E27FC236}">
                    <a16:creationId xmlns:a16="http://schemas.microsoft.com/office/drawing/2014/main" id="{EF9703F9-D69B-0423-59C9-E15D1EA9F13E}"/>
                  </a:ext>
                </a:extLst>
              </p:cNvPr>
              <p:cNvSpPr/>
              <p:nvPr/>
            </p:nvSpPr>
            <p:spPr bwMode="gray">
              <a:xfrm>
                <a:off x="8040875" y="4718537"/>
                <a:ext cx="43668" cy="38210"/>
              </a:xfrm>
              <a:custGeom>
                <a:avLst/>
                <a:gdLst>
                  <a:gd name="connsiteX0" fmla="*/ 12282 w 43668"/>
                  <a:gd name="connsiteY0" fmla="*/ 26474 h 38209"/>
                  <a:gd name="connsiteX1" fmla="*/ 35753 w 43668"/>
                  <a:gd name="connsiteY1" fmla="*/ 12282 h 3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68" h="38209">
                    <a:moveTo>
                      <a:pt x="12282" y="26474"/>
                    </a:moveTo>
                    <a:lnTo>
                      <a:pt x="35753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6" name="Freihandform: Form 155">
                <a:extLst>
                  <a:ext uri="{FF2B5EF4-FFF2-40B4-BE49-F238E27FC236}">
                    <a16:creationId xmlns:a16="http://schemas.microsoft.com/office/drawing/2014/main" id="{778DA725-EF0E-6949-024D-7A1B33EC24C0}"/>
                  </a:ext>
                </a:extLst>
              </p:cNvPr>
              <p:cNvSpPr/>
              <p:nvPr/>
            </p:nvSpPr>
            <p:spPr bwMode="gray">
              <a:xfrm>
                <a:off x="8164238" y="4473450"/>
                <a:ext cx="60044" cy="65502"/>
              </a:xfrm>
              <a:custGeom>
                <a:avLst/>
                <a:gdLst>
                  <a:gd name="connsiteX0" fmla="*/ 12282 w 60043"/>
                  <a:gd name="connsiteY0" fmla="*/ 53220 h 65502"/>
                  <a:gd name="connsiteX1" fmla="*/ 52675 w 60043"/>
                  <a:gd name="connsiteY1" fmla="*/ 12282 h 6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0043" h="65502">
                    <a:moveTo>
                      <a:pt x="12282" y="53220"/>
                    </a:moveTo>
                    <a:lnTo>
                      <a:pt x="52675" y="12282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C4E96E8C-19B8-3CF6-A04E-D402BE6FC1A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40070" y="2401200"/>
            <a:ext cx="900003" cy="900000"/>
            <a:chOff x="540070" y="2401200"/>
            <a:chExt cx="900003" cy="900000"/>
          </a:xfrm>
        </p:grpSpPr>
        <p:grpSp>
          <p:nvGrpSpPr>
            <p:cNvPr id="168" name="Group 45">
              <a:extLst>
                <a:ext uri="{FF2B5EF4-FFF2-40B4-BE49-F238E27FC236}">
                  <a16:creationId xmlns:a16="http://schemas.microsoft.com/office/drawing/2014/main" id="{2AECCF95-93E8-71CF-3E28-29CA1AB241BA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40070" y="2401200"/>
              <a:ext cx="900003" cy="900000"/>
              <a:chOff x="4252631" y="2444941"/>
              <a:chExt cx="719172" cy="719170"/>
            </a:xfrm>
          </p:grpSpPr>
          <p:sp>
            <p:nvSpPr>
              <p:cNvPr id="169" name="Oval 7">
                <a:extLst>
                  <a:ext uri="{FF2B5EF4-FFF2-40B4-BE49-F238E27FC236}">
                    <a16:creationId xmlns:a16="http://schemas.microsoft.com/office/drawing/2014/main" id="{72145FCB-CB54-BEDA-4065-FC8B8B32211C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252631" y="2444941"/>
                <a:ext cx="719172" cy="719170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rnd">
                <a:solidFill>
                  <a:schemeClr val="bg1">
                    <a:lumMod val="65000"/>
                  </a:schemeClr>
                </a:solidFill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Oval 7">
                <a:extLst>
                  <a:ext uri="{FF2B5EF4-FFF2-40B4-BE49-F238E27FC236}">
                    <a16:creationId xmlns:a16="http://schemas.microsoft.com/office/drawing/2014/main" id="{19283115-BD93-1C1B-B90B-269A3D26B48E}"/>
                  </a:ext>
                </a:extLst>
              </p:cNvPr>
              <p:cNvSpPr>
                <a:spLocks noChangeAspect="1"/>
              </p:cNvSpPr>
              <p:nvPr/>
            </p:nvSpPr>
            <p:spPr bwMode="gray">
              <a:xfrm>
                <a:off x="4323853" y="2516163"/>
                <a:ext cx="576728" cy="576726"/>
              </a:xfrm>
              <a:custGeom>
                <a:avLst/>
                <a:gdLst>
                  <a:gd name="connsiteX0" fmla="*/ 856647 w 856647"/>
                  <a:gd name="connsiteY0" fmla="*/ 428324 h 856647"/>
                  <a:gd name="connsiteX1" fmla="*/ 428324 w 856647"/>
                  <a:gd name="connsiteY1" fmla="*/ 856647 h 856647"/>
                  <a:gd name="connsiteX2" fmla="*/ 0 w 856647"/>
                  <a:gd name="connsiteY2" fmla="*/ 428324 h 856647"/>
                  <a:gd name="connsiteX3" fmla="*/ 428324 w 856647"/>
                  <a:gd name="connsiteY3" fmla="*/ 0 h 856647"/>
                  <a:gd name="connsiteX4" fmla="*/ 856647 w 856647"/>
                  <a:gd name="connsiteY4" fmla="*/ 428324 h 856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6647" h="856647">
                    <a:moveTo>
                      <a:pt x="856647" y="428324"/>
                    </a:moveTo>
                    <a:cubicBezTo>
                      <a:pt x="856647" y="664880"/>
                      <a:pt x="664880" y="856647"/>
                      <a:pt x="428324" y="856647"/>
                    </a:cubicBezTo>
                    <a:cubicBezTo>
                      <a:pt x="191767" y="856647"/>
                      <a:pt x="0" y="664880"/>
                      <a:pt x="0" y="428324"/>
                    </a:cubicBezTo>
                    <a:cubicBezTo>
                      <a:pt x="0" y="191767"/>
                      <a:pt x="191767" y="0"/>
                      <a:pt x="428324" y="0"/>
                    </a:cubicBezTo>
                    <a:cubicBezTo>
                      <a:pt x="664880" y="0"/>
                      <a:pt x="856647" y="191767"/>
                      <a:pt x="856647" y="428324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9050" cap="rnd">
                <a:noFill/>
                <a:prstDash val="sysDot"/>
                <a:round/>
              </a:ln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grpSp>
          <p:nvGrpSpPr>
            <p:cNvPr id="157" name="ICON">
              <a:extLst>
                <a:ext uri="{FF2B5EF4-FFF2-40B4-BE49-F238E27FC236}">
                  <a16:creationId xmlns:a16="http://schemas.microsoft.com/office/drawing/2014/main" id="{A0A15C20-2A4B-66C4-8CD6-4C09DA5C7911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774072" y="2618543"/>
              <a:ext cx="432000" cy="401814"/>
              <a:chOff x="7420749" y="3047812"/>
              <a:chExt cx="696174" cy="647529"/>
            </a:xfrm>
            <a:noFill/>
          </p:grpSpPr>
          <p:sp>
            <p:nvSpPr>
              <p:cNvPr id="158" name="Freihandform: Form 157">
                <a:extLst>
                  <a:ext uri="{FF2B5EF4-FFF2-40B4-BE49-F238E27FC236}">
                    <a16:creationId xmlns:a16="http://schemas.microsoft.com/office/drawing/2014/main" id="{AA79CF95-B658-B347-1D24-F22D06CCC51D}"/>
                  </a:ext>
                </a:extLst>
              </p:cNvPr>
              <p:cNvSpPr/>
              <p:nvPr/>
            </p:nvSpPr>
            <p:spPr bwMode="gray">
              <a:xfrm>
                <a:off x="7806480" y="3047812"/>
                <a:ext cx="288114" cy="591392"/>
              </a:xfrm>
              <a:custGeom>
                <a:avLst/>
                <a:gdLst>
                  <a:gd name="connsiteX0" fmla="*/ 267332 w 277619"/>
                  <a:gd name="connsiteY0" fmla="*/ 561892 h 569849"/>
                  <a:gd name="connsiteX1" fmla="*/ 254230 w 277619"/>
                  <a:gd name="connsiteY1" fmla="*/ 497723 h 569849"/>
                  <a:gd name="connsiteX2" fmla="*/ 245073 w 277619"/>
                  <a:gd name="connsiteY2" fmla="*/ 488235 h 569849"/>
                  <a:gd name="connsiteX3" fmla="*/ 189500 w 277619"/>
                  <a:gd name="connsiteY3" fmla="*/ 304105 h 569849"/>
                  <a:gd name="connsiteX4" fmla="*/ 212490 w 277619"/>
                  <a:gd name="connsiteY4" fmla="*/ 280994 h 569849"/>
                  <a:gd name="connsiteX5" fmla="*/ 234601 w 277619"/>
                  <a:gd name="connsiteY5" fmla="*/ 261649 h 569849"/>
                  <a:gd name="connsiteX6" fmla="*/ 234601 w 277619"/>
                  <a:gd name="connsiteY6" fmla="*/ 253866 h 569849"/>
                  <a:gd name="connsiteX7" fmla="*/ 215266 w 277619"/>
                  <a:gd name="connsiteY7" fmla="*/ 234515 h 569849"/>
                  <a:gd name="connsiteX8" fmla="*/ 190134 w 277619"/>
                  <a:gd name="connsiteY8" fmla="*/ 228861 h 569849"/>
                  <a:gd name="connsiteX9" fmla="*/ 192764 w 277619"/>
                  <a:gd name="connsiteY9" fmla="*/ 205199 h 569849"/>
                  <a:gd name="connsiteX10" fmla="*/ 214632 w 277619"/>
                  <a:gd name="connsiteY10" fmla="*/ 138615 h 569849"/>
                  <a:gd name="connsiteX11" fmla="*/ 204258 w 277619"/>
                  <a:gd name="connsiteY11" fmla="*/ 79521 h 569849"/>
                  <a:gd name="connsiteX12" fmla="*/ 156137 w 277619"/>
                  <a:gd name="connsiteY12" fmla="*/ 18187 h 569849"/>
                  <a:gd name="connsiteX13" fmla="*/ 129593 w 277619"/>
                  <a:gd name="connsiteY13" fmla="*/ 14992 h 569849"/>
                  <a:gd name="connsiteX14" fmla="*/ 126379 w 277619"/>
                  <a:gd name="connsiteY14" fmla="*/ 18187 h 569849"/>
                  <a:gd name="connsiteX15" fmla="*/ 78258 w 277619"/>
                  <a:gd name="connsiteY15" fmla="*/ 79521 h 569849"/>
                  <a:gd name="connsiteX16" fmla="*/ 67884 w 277619"/>
                  <a:gd name="connsiteY16" fmla="*/ 138615 h 569849"/>
                  <a:gd name="connsiteX17" fmla="*/ 92383 w 277619"/>
                  <a:gd name="connsiteY17" fmla="*/ 228861 h 569849"/>
                  <a:gd name="connsiteX18" fmla="*/ 84297 w 277619"/>
                  <a:gd name="connsiteY18" fmla="*/ 234515 h 569849"/>
                  <a:gd name="connsiteX19" fmla="*/ 70027 w 277619"/>
                  <a:gd name="connsiteY19" fmla="*/ 234515 h 569849"/>
                  <a:gd name="connsiteX20" fmla="*/ 50691 w 277619"/>
                  <a:gd name="connsiteY20" fmla="*/ 253866 h 569849"/>
                  <a:gd name="connsiteX21" fmla="*/ 50691 w 277619"/>
                  <a:gd name="connsiteY21" fmla="*/ 261649 h 569849"/>
                  <a:gd name="connsiteX22" fmla="*/ 70027 w 277619"/>
                  <a:gd name="connsiteY22" fmla="*/ 280994 h 569849"/>
                  <a:gd name="connsiteX23" fmla="*/ 70027 w 277619"/>
                  <a:gd name="connsiteY23" fmla="*/ 280994 h 569849"/>
                  <a:gd name="connsiteX24" fmla="*/ 93795 w 277619"/>
                  <a:gd name="connsiteY24" fmla="*/ 308469 h 569849"/>
                  <a:gd name="connsiteX25" fmla="*/ 37443 w 277619"/>
                  <a:gd name="connsiteY25" fmla="*/ 488240 h 569849"/>
                  <a:gd name="connsiteX26" fmla="*/ 15185 w 277619"/>
                  <a:gd name="connsiteY26" fmla="*/ 561892 h 5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77619" h="569849">
                    <a:moveTo>
                      <a:pt x="267332" y="561892"/>
                    </a:moveTo>
                    <a:cubicBezTo>
                      <a:pt x="275758" y="539765"/>
                      <a:pt x="270643" y="514764"/>
                      <a:pt x="254230" y="497723"/>
                    </a:cubicBezTo>
                    <a:lnTo>
                      <a:pt x="245073" y="488235"/>
                    </a:lnTo>
                    <a:cubicBezTo>
                      <a:pt x="197732" y="439544"/>
                      <a:pt x="176983" y="370865"/>
                      <a:pt x="189500" y="304105"/>
                    </a:cubicBezTo>
                    <a:cubicBezTo>
                      <a:pt x="191741" y="292435"/>
                      <a:pt x="200800" y="283294"/>
                      <a:pt x="212490" y="280994"/>
                    </a:cubicBezTo>
                    <a:cubicBezTo>
                      <a:pt x="227393" y="280994"/>
                      <a:pt x="234601" y="271828"/>
                      <a:pt x="234601" y="261649"/>
                    </a:cubicBezTo>
                    <a:lnTo>
                      <a:pt x="234601" y="253866"/>
                    </a:lnTo>
                    <a:cubicBezTo>
                      <a:pt x="234601" y="243180"/>
                      <a:pt x="225981" y="234515"/>
                      <a:pt x="215266" y="234515"/>
                    </a:cubicBezTo>
                    <a:cubicBezTo>
                      <a:pt x="198998" y="234515"/>
                      <a:pt x="192326" y="236103"/>
                      <a:pt x="190134" y="228861"/>
                    </a:cubicBezTo>
                    <a:cubicBezTo>
                      <a:pt x="187942" y="220931"/>
                      <a:pt x="188868" y="212457"/>
                      <a:pt x="192764" y="205199"/>
                    </a:cubicBezTo>
                    <a:lnTo>
                      <a:pt x="214632" y="138615"/>
                    </a:lnTo>
                    <a:cubicBezTo>
                      <a:pt x="221256" y="118422"/>
                      <a:pt x="217360" y="96246"/>
                      <a:pt x="204258" y="79521"/>
                    </a:cubicBezTo>
                    <a:lnTo>
                      <a:pt x="156137" y="18187"/>
                    </a:lnTo>
                    <a:cubicBezTo>
                      <a:pt x="149660" y="9980"/>
                      <a:pt x="137824" y="8548"/>
                      <a:pt x="129593" y="14992"/>
                    </a:cubicBezTo>
                    <a:cubicBezTo>
                      <a:pt x="128425" y="15922"/>
                      <a:pt x="127353" y="16998"/>
                      <a:pt x="126379" y="18187"/>
                    </a:cubicBezTo>
                    <a:lnTo>
                      <a:pt x="78258" y="79521"/>
                    </a:lnTo>
                    <a:cubicBezTo>
                      <a:pt x="65157" y="96246"/>
                      <a:pt x="61260" y="118422"/>
                      <a:pt x="67884" y="138615"/>
                    </a:cubicBezTo>
                    <a:cubicBezTo>
                      <a:pt x="94769" y="220459"/>
                      <a:pt x="95646" y="217843"/>
                      <a:pt x="92383" y="228861"/>
                    </a:cubicBezTo>
                    <a:cubicBezTo>
                      <a:pt x="91311" y="232367"/>
                      <a:pt x="87999" y="234700"/>
                      <a:pt x="84297" y="234515"/>
                    </a:cubicBezTo>
                    <a:lnTo>
                      <a:pt x="70027" y="234515"/>
                    </a:lnTo>
                    <a:cubicBezTo>
                      <a:pt x="59360" y="234515"/>
                      <a:pt x="50691" y="243180"/>
                      <a:pt x="50691" y="253866"/>
                    </a:cubicBezTo>
                    <a:lnTo>
                      <a:pt x="50691" y="261649"/>
                    </a:lnTo>
                    <a:cubicBezTo>
                      <a:pt x="50691" y="272330"/>
                      <a:pt x="59360" y="280994"/>
                      <a:pt x="70027" y="280994"/>
                    </a:cubicBezTo>
                    <a:cubicBezTo>
                      <a:pt x="70027" y="280994"/>
                      <a:pt x="70027" y="280994"/>
                      <a:pt x="70027" y="280994"/>
                    </a:cubicBezTo>
                    <a:cubicBezTo>
                      <a:pt x="81960" y="283362"/>
                      <a:pt x="90921" y="291583"/>
                      <a:pt x="93795" y="308469"/>
                    </a:cubicBezTo>
                    <a:cubicBezTo>
                      <a:pt x="104608" y="373944"/>
                      <a:pt x="83713" y="440660"/>
                      <a:pt x="37443" y="488240"/>
                    </a:cubicBezTo>
                    <a:cubicBezTo>
                      <a:pt x="31306" y="494610"/>
                      <a:pt x="-303" y="521271"/>
                      <a:pt x="15185" y="561892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59" name="Freihandform: Form 158">
                <a:extLst>
                  <a:ext uri="{FF2B5EF4-FFF2-40B4-BE49-F238E27FC236}">
                    <a16:creationId xmlns:a16="http://schemas.microsoft.com/office/drawing/2014/main" id="{A65F048D-8E0A-C6A1-8E14-DE1CB0075F64}"/>
                  </a:ext>
                </a:extLst>
              </p:cNvPr>
              <p:cNvSpPr/>
              <p:nvPr/>
            </p:nvSpPr>
            <p:spPr bwMode="gray">
              <a:xfrm>
                <a:off x="7941679" y="3109347"/>
                <a:ext cx="55601" cy="75820"/>
              </a:xfrm>
              <a:custGeom>
                <a:avLst/>
                <a:gdLst>
                  <a:gd name="connsiteX0" fmla="*/ 42714 w 53575"/>
                  <a:gd name="connsiteY0" fmla="*/ 65635 h 73057"/>
                  <a:gd name="connsiteX1" fmla="*/ 39500 w 53575"/>
                  <a:gd name="connsiteY1" fmla="*/ 47293 h 73057"/>
                  <a:gd name="connsiteX2" fmla="*/ 10959 w 53575"/>
                  <a:gd name="connsiteY2" fmla="*/ 10959 h 7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575" h="73057">
                    <a:moveTo>
                      <a:pt x="42714" y="65635"/>
                    </a:moveTo>
                    <a:cubicBezTo>
                      <a:pt x="44760" y="59367"/>
                      <a:pt x="43591" y="52480"/>
                      <a:pt x="39500" y="47293"/>
                    </a:cubicBezTo>
                    <a:lnTo>
                      <a:pt x="10959" y="10959"/>
                    </a:ln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0" name="Freihandform: Form 159">
                <a:extLst>
                  <a:ext uri="{FF2B5EF4-FFF2-40B4-BE49-F238E27FC236}">
                    <a16:creationId xmlns:a16="http://schemas.microsoft.com/office/drawing/2014/main" id="{569C66BB-88F5-6CE8-BEDC-B8D7CC943E04}"/>
                  </a:ext>
                </a:extLst>
              </p:cNvPr>
              <p:cNvSpPr/>
              <p:nvPr/>
            </p:nvSpPr>
            <p:spPr bwMode="gray">
              <a:xfrm>
                <a:off x="7788372" y="3624576"/>
                <a:ext cx="328551" cy="70765"/>
              </a:xfrm>
              <a:custGeom>
                <a:avLst/>
                <a:gdLst>
                  <a:gd name="connsiteX0" fmla="*/ 30149 w 316583"/>
                  <a:gd name="connsiteY0" fmla="*/ 10959 h 68187"/>
                  <a:gd name="connsiteX1" fmla="*/ 287263 w 316583"/>
                  <a:gd name="connsiteY1" fmla="*/ 10959 h 68187"/>
                  <a:gd name="connsiteX2" fmla="*/ 306453 w 316583"/>
                  <a:gd name="connsiteY2" fmla="*/ 30124 h 68187"/>
                  <a:gd name="connsiteX3" fmla="*/ 306453 w 316583"/>
                  <a:gd name="connsiteY3" fmla="*/ 38341 h 68187"/>
                  <a:gd name="connsiteX4" fmla="*/ 287263 w 316583"/>
                  <a:gd name="connsiteY4" fmla="*/ 57506 h 68187"/>
                  <a:gd name="connsiteX5" fmla="*/ 30149 w 316583"/>
                  <a:gd name="connsiteY5" fmla="*/ 57506 h 68187"/>
                  <a:gd name="connsiteX6" fmla="*/ 10959 w 316583"/>
                  <a:gd name="connsiteY6" fmla="*/ 38341 h 68187"/>
                  <a:gd name="connsiteX7" fmla="*/ 10959 w 316583"/>
                  <a:gd name="connsiteY7" fmla="*/ 30119 h 68187"/>
                  <a:gd name="connsiteX8" fmla="*/ 30149 w 316583"/>
                  <a:gd name="connsiteY8" fmla="*/ 10959 h 6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6583" h="68187">
                    <a:moveTo>
                      <a:pt x="30149" y="10959"/>
                    </a:moveTo>
                    <a:lnTo>
                      <a:pt x="287263" y="10959"/>
                    </a:lnTo>
                    <a:cubicBezTo>
                      <a:pt x="297881" y="10959"/>
                      <a:pt x="306453" y="19536"/>
                      <a:pt x="306453" y="30124"/>
                    </a:cubicBezTo>
                    <a:lnTo>
                      <a:pt x="306453" y="38341"/>
                    </a:lnTo>
                    <a:cubicBezTo>
                      <a:pt x="306453" y="48924"/>
                      <a:pt x="297881" y="57506"/>
                      <a:pt x="287263" y="57506"/>
                    </a:cubicBezTo>
                    <a:lnTo>
                      <a:pt x="30149" y="57506"/>
                    </a:lnTo>
                    <a:cubicBezTo>
                      <a:pt x="19531" y="57506"/>
                      <a:pt x="10959" y="48929"/>
                      <a:pt x="10959" y="38341"/>
                    </a:cubicBezTo>
                    <a:lnTo>
                      <a:pt x="10959" y="30119"/>
                    </a:lnTo>
                    <a:cubicBezTo>
                      <a:pt x="10959" y="19536"/>
                      <a:pt x="19531" y="10959"/>
                      <a:pt x="30149" y="1095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1" name="Freihandform: Form 160">
                <a:extLst>
                  <a:ext uri="{FF2B5EF4-FFF2-40B4-BE49-F238E27FC236}">
                    <a16:creationId xmlns:a16="http://schemas.microsoft.com/office/drawing/2014/main" id="{8F839EF4-C0D0-E63C-EBCD-54BC375B28D1}"/>
                  </a:ext>
                </a:extLst>
              </p:cNvPr>
              <p:cNvSpPr/>
              <p:nvPr/>
            </p:nvSpPr>
            <p:spPr bwMode="gray">
              <a:xfrm>
                <a:off x="7788372" y="3624576"/>
                <a:ext cx="328551" cy="70765"/>
              </a:xfrm>
              <a:custGeom>
                <a:avLst/>
                <a:gdLst>
                  <a:gd name="connsiteX0" fmla="*/ 30149 w 316583"/>
                  <a:gd name="connsiteY0" fmla="*/ 10959 h 68187"/>
                  <a:gd name="connsiteX1" fmla="*/ 287263 w 316583"/>
                  <a:gd name="connsiteY1" fmla="*/ 10959 h 68187"/>
                  <a:gd name="connsiteX2" fmla="*/ 306453 w 316583"/>
                  <a:gd name="connsiteY2" fmla="*/ 30124 h 68187"/>
                  <a:gd name="connsiteX3" fmla="*/ 306453 w 316583"/>
                  <a:gd name="connsiteY3" fmla="*/ 38341 h 68187"/>
                  <a:gd name="connsiteX4" fmla="*/ 287263 w 316583"/>
                  <a:gd name="connsiteY4" fmla="*/ 57506 h 68187"/>
                  <a:gd name="connsiteX5" fmla="*/ 30149 w 316583"/>
                  <a:gd name="connsiteY5" fmla="*/ 57506 h 68187"/>
                  <a:gd name="connsiteX6" fmla="*/ 10959 w 316583"/>
                  <a:gd name="connsiteY6" fmla="*/ 38341 h 68187"/>
                  <a:gd name="connsiteX7" fmla="*/ 10959 w 316583"/>
                  <a:gd name="connsiteY7" fmla="*/ 30119 h 68187"/>
                  <a:gd name="connsiteX8" fmla="*/ 30149 w 316583"/>
                  <a:gd name="connsiteY8" fmla="*/ 10959 h 6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6583" h="68187">
                    <a:moveTo>
                      <a:pt x="30149" y="10959"/>
                    </a:moveTo>
                    <a:lnTo>
                      <a:pt x="287263" y="10959"/>
                    </a:lnTo>
                    <a:cubicBezTo>
                      <a:pt x="297881" y="10959"/>
                      <a:pt x="306453" y="19536"/>
                      <a:pt x="306453" y="30124"/>
                    </a:cubicBezTo>
                    <a:lnTo>
                      <a:pt x="306453" y="38341"/>
                    </a:lnTo>
                    <a:cubicBezTo>
                      <a:pt x="306453" y="48924"/>
                      <a:pt x="297881" y="57506"/>
                      <a:pt x="287263" y="57506"/>
                    </a:cubicBezTo>
                    <a:lnTo>
                      <a:pt x="30149" y="57506"/>
                    </a:lnTo>
                    <a:cubicBezTo>
                      <a:pt x="19531" y="57506"/>
                      <a:pt x="10959" y="48929"/>
                      <a:pt x="10959" y="38341"/>
                    </a:cubicBezTo>
                    <a:lnTo>
                      <a:pt x="10959" y="30119"/>
                    </a:lnTo>
                    <a:cubicBezTo>
                      <a:pt x="10959" y="19536"/>
                      <a:pt x="19531" y="10959"/>
                      <a:pt x="30149" y="1095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2" name="Freihandform: Form 161">
                <a:extLst>
                  <a:ext uri="{FF2B5EF4-FFF2-40B4-BE49-F238E27FC236}">
                    <a16:creationId xmlns:a16="http://schemas.microsoft.com/office/drawing/2014/main" id="{AE8346AC-55C7-B656-1624-FEF7A0D473E8}"/>
                  </a:ext>
                </a:extLst>
              </p:cNvPr>
              <p:cNvSpPr/>
              <p:nvPr/>
            </p:nvSpPr>
            <p:spPr bwMode="gray">
              <a:xfrm>
                <a:off x="7420749" y="3624576"/>
                <a:ext cx="328551" cy="70765"/>
              </a:xfrm>
              <a:custGeom>
                <a:avLst/>
                <a:gdLst>
                  <a:gd name="connsiteX0" fmla="*/ 287270 w 316583"/>
                  <a:gd name="connsiteY0" fmla="*/ 10959 h 68187"/>
                  <a:gd name="connsiteX1" fmla="*/ 306435 w 316583"/>
                  <a:gd name="connsiteY1" fmla="*/ 30123 h 68187"/>
                  <a:gd name="connsiteX2" fmla="*/ 306435 w 316583"/>
                  <a:gd name="connsiteY2" fmla="*/ 38345 h 68187"/>
                  <a:gd name="connsiteX3" fmla="*/ 287270 w 316583"/>
                  <a:gd name="connsiteY3" fmla="*/ 57509 h 68187"/>
                  <a:gd name="connsiteX4" fmla="*/ 30123 w 316583"/>
                  <a:gd name="connsiteY4" fmla="*/ 57509 h 68187"/>
                  <a:gd name="connsiteX5" fmla="*/ 10959 w 316583"/>
                  <a:gd name="connsiteY5" fmla="*/ 38345 h 68187"/>
                  <a:gd name="connsiteX6" fmla="*/ 10959 w 316583"/>
                  <a:gd name="connsiteY6" fmla="*/ 30123 h 68187"/>
                  <a:gd name="connsiteX7" fmla="*/ 30123 w 316583"/>
                  <a:gd name="connsiteY7" fmla="*/ 10959 h 68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6583" h="68187">
                    <a:moveTo>
                      <a:pt x="287270" y="10959"/>
                    </a:moveTo>
                    <a:cubicBezTo>
                      <a:pt x="297854" y="10959"/>
                      <a:pt x="306435" y="19539"/>
                      <a:pt x="306435" y="30123"/>
                    </a:cubicBezTo>
                    <a:lnTo>
                      <a:pt x="306435" y="38345"/>
                    </a:lnTo>
                    <a:cubicBezTo>
                      <a:pt x="306435" y="48929"/>
                      <a:pt x="297854" y="57509"/>
                      <a:pt x="287270" y="57509"/>
                    </a:cubicBezTo>
                    <a:lnTo>
                      <a:pt x="30123" y="57509"/>
                    </a:lnTo>
                    <a:cubicBezTo>
                      <a:pt x="19539" y="57509"/>
                      <a:pt x="10959" y="48929"/>
                      <a:pt x="10959" y="38345"/>
                    </a:cubicBezTo>
                    <a:lnTo>
                      <a:pt x="10959" y="30123"/>
                    </a:lnTo>
                    <a:cubicBezTo>
                      <a:pt x="10959" y="19539"/>
                      <a:pt x="19539" y="10959"/>
                      <a:pt x="30123" y="10959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3" name="Freihandform: Form 162">
                <a:extLst>
                  <a:ext uri="{FF2B5EF4-FFF2-40B4-BE49-F238E27FC236}">
                    <a16:creationId xmlns:a16="http://schemas.microsoft.com/office/drawing/2014/main" id="{600E7D4D-63E1-A718-DF56-BDFA3608B115}"/>
                  </a:ext>
                </a:extLst>
              </p:cNvPr>
              <p:cNvSpPr/>
              <p:nvPr/>
            </p:nvSpPr>
            <p:spPr bwMode="gray">
              <a:xfrm>
                <a:off x="7485448" y="3222048"/>
                <a:ext cx="197131" cy="197131"/>
              </a:xfrm>
              <a:custGeom>
                <a:avLst/>
                <a:gdLst>
                  <a:gd name="connsiteX0" fmla="*/ 112245 w 189949"/>
                  <a:gd name="connsiteY0" fmla="*/ 29068 h 189949"/>
                  <a:gd name="connsiteX1" fmla="*/ 163650 w 189949"/>
                  <a:gd name="connsiteY1" fmla="*/ 112244 h 189949"/>
                  <a:gd name="connsiteX2" fmla="*/ 80474 w 189949"/>
                  <a:gd name="connsiteY2" fmla="*/ 163650 h 189949"/>
                  <a:gd name="connsiteX3" fmla="*/ 29069 w 189949"/>
                  <a:gd name="connsiteY3" fmla="*/ 80474 h 189949"/>
                  <a:gd name="connsiteX4" fmla="*/ 112245 w 189949"/>
                  <a:gd name="connsiteY4" fmla="*/ 29068 h 18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949" h="189949">
                    <a:moveTo>
                      <a:pt x="112245" y="29068"/>
                    </a:moveTo>
                    <a:cubicBezTo>
                      <a:pt x="149408" y="37842"/>
                      <a:pt x="172423" y="75081"/>
                      <a:pt x="163650" y="112244"/>
                    </a:cubicBezTo>
                    <a:cubicBezTo>
                      <a:pt x="154877" y="149408"/>
                      <a:pt x="117638" y="172423"/>
                      <a:pt x="80474" y="163650"/>
                    </a:cubicBezTo>
                    <a:cubicBezTo>
                      <a:pt x="43310" y="154876"/>
                      <a:pt x="20295" y="117638"/>
                      <a:pt x="29069" y="80474"/>
                    </a:cubicBezTo>
                    <a:cubicBezTo>
                      <a:pt x="37842" y="43310"/>
                      <a:pt x="75081" y="20295"/>
                      <a:pt x="112245" y="29068"/>
                    </a:cubicBezTo>
                    <a:close/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4" name="Freihandform: Form 163">
                <a:extLst>
                  <a:ext uri="{FF2B5EF4-FFF2-40B4-BE49-F238E27FC236}">
                    <a16:creationId xmlns:a16="http://schemas.microsoft.com/office/drawing/2014/main" id="{F05A206E-F551-09A3-EE0A-3976B63705A0}"/>
                  </a:ext>
                </a:extLst>
              </p:cNvPr>
              <p:cNvSpPr/>
              <p:nvPr/>
            </p:nvSpPr>
            <p:spPr bwMode="gray">
              <a:xfrm>
                <a:off x="7574056" y="3284389"/>
                <a:ext cx="45492" cy="45492"/>
              </a:xfrm>
              <a:custGeom>
                <a:avLst/>
                <a:gdLst>
                  <a:gd name="connsiteX0" fmla="*/ 10959 w 43834"/>
                  <a:gd name="connsiteY0" fmla="*/ 10959 h 43834"/>
                  <a:gd name="connsiteX1" fmla="*/ 36285 w 43834"/>
                  <a:gd name="connsiteY1" fmla="*/ 36266 h 43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834" h="43834">
                    <a:moveTo>
                      <a:pt x="10959" y="10959"/>
                    </a:moveTo>
                    <a:cubicBezTo>
                      <a:pt x="24937" y="10973"/>
                      <a:pt x="36285" y="22297"/>
                      <a:pt x="36285" y="36266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  <p:sp>
            <p:nvSpPr>
              <p:cNvPr id="165" name="Freihandform: Form 164">
                <a:extLst>
                  <a:ext uri="{FF2B5EF4-FFF2-40B4-BE49-F238E27FC236}">
                    <a16:creationId xmlns:a16="http://schemas.microsoft.com/office/drawing/2014/main" id="{5E7E55AB-ABFE-AEDB-109F-3346D22A09C4}"/>
                  </a:ext>
                </a:extLst>
              </p:cNvPr>
              <p:cNvSpPr/>
              <p:nvPr/>
            </p:nvSpPr>
            <p:spPr bwMode="gray">
              <a:xfrm>
                <a:off x="7447640" y="3368690"/>
                <a:ext cx="272950" cy="278004"/>
              </a:xfrm>
              <a:custGeom>
                <a:avLst/>
                <a:gdLst>
                  <a:gd name="connsiteX0" fmla="*/ 89520 w 263007"/>
                  <a:gd name="connsiteY0" fmla="*/ 10959 h 267878"/>
                  <a:gd name="connsiteX1" fmla="*/ 58738 w 263007"/>
                  <a:gd name="connsiteY1" fmla="*/ 57350 h 267878"/>
                  <a:gd name="connsiteX2" fmla="*/ 92198 w 263007"/>
                  <a:gd name="connsiteY2" fmla="*/ 57350 h 267878"/>
                  <a:gd name="connsiteX3" fmla="*/ 45588 w 263007"/>
                  <a:gd name="connsiteY3" fmla="*/ 180297 h 267878"/>
                  <a:gd name="connsiteX4" fmla="*/ 10959 w 263007"/>
                  <a:gd name="connsiteY4" fmla="*/ 257524 h 267878"/>
                  <a:gd name="connsiteX5" fmla="*/ 254630 w 263007"/>
                  <a:gd name="connsiteY5" fmla="*/ 257524 h 267878"/>
                  <a:gd name="connsiteX6" fmla="*/ 220001 w 263007"/>
                  <a:gd name="connsiteY6" fmla="*/ 180297 h 267878"/>
                  <a:gd name="connsiteX7" fmla="*/ 173341 w 263007"/>
                  <a:gd name="connsiteY7" fmla="*/ 57350 h 267878"/>
                  <a:gd name="connsiteX8" fmla="*/ 206850 w 263007"/>
                  <a:gd name="connsiteY8" fmla="*/ 57350 h 267878"/>
                  <a:gd name="connsiteX9" fmla="*/ 176069 w 263007"/>
                  <a:gd name="connsiteY9" fmla="*/ 10959 h 267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007" h="267878">
                    <a:moveTo>
                      <a:pt x="89520" y="10959"/>
                    </a:moveTo>
                    <a:cubicBezTo>
                      <a:pt x="61076" y="14904"/>
                      <a:pt x="58738" y="57350"/>
                      <a:pt x="58738" y="57350"/>
                    </a:cubicBezTo>
                    <a:lnTo>
                      <a:pt x="92198" y="57350"/>
                    </a:lnTo>
                    <a:cubicBezTo>
                      <a:pt x="93855" y="138220"/>
                      <a:pt x="45588" y="180297"/>
                      <a:pt x="45588" y="180297"/>
                    </a:cubicBezTo>
                    <a:cubicBezTo>
                      <a:pt x="33119" y="195371"/>
                      <a:pt x="11641" y="217653"/>
                      <a:pt x="10959" y="257524"/>
                    </a:cubicBezTo>
                    <a:lnTo>
                      <a:pt x="254630" y="257524"/>
                    </a:lnTo>
                    <a:cubicBezTo>
                      <a:pt x="253949" y="217653"/>
                      <a:pt x="232469" y="195371"/>
                      <a:pt x="220001" y="180297"/>
                    </a:cubicBezTo>
                    <a:cubicBezTo>
                      <a:pt x="220001" y="180297"/>
                      <a:pt x="171734" y="138220"/>
                      <a:pt x="173341" y="57350"/>
                    </a:cubicBezTo>
                    <a:lnTo>
                      <a:pt x="206850" y="57350"/>
                    </a:lnTo>
                    <a:cubicBezTo>
                      <a:pt x="206850" y="57350"/>
                      <a:pt x="204464" y="14904"/>
                      <a:pt x="176069" y="10959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lIns="0" tIns="0" rIns="0" bIns="0"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1F89A489-60BB-42A3-CD17-ADBA0BC63813}"/>
              </a:ext>
            </a:extLst>
          </p:cNvPr>
          <p:cNvSpPr txBox="1"/>
          <p:nvPr/>
        </p:nvSpPr>
        <p:spPr bwMode="gray">
          <a:xfrm>
            <a:off x="0" y="7020000"/>
            <a:ext cx="278923" cy="246221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de-DE" sz="8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Quelle</a:t>
            </a:r>
          </a:p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Bild 1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951957C-7431-DB44-A17D-74BCBBCB62E2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2" name="Rechteck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DCC47607-F7D0-E408-6C3E-E4906B9FCC59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3" name="ICON">
              <a:hlinkClick r:id="rId4" action="ppaction://hlinksldjump"/>
              <a:extLst>
                <a:ext uri="{FF2B5EF4-FFF2-40B4-BE49-F238E27FC236}">
                  <a16:creationId xmlns:a16="http://schemas.microsoft.com/office/drawing/2014/main" id="{9CF4124B-BEC1-6C42-CEF6-6A2E416819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C9F0893-CAB9-5275-21D6-3FCD364AC4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40069" y="432000"/>
            <a:ext cx="11113200" cy="540000"/>
          </a:xfrm>
        </p:spPr>
        <p:txBody>
          <a:bodyPr/>
          <a:lstStyle/>
          <a:p>
            <a:r>
              <a:rPr lang="de-DE" dirty="0"/>
              <a:t>Problemlösungsansätze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Übersichtstabelle mit Problembeschreibung </a:t>
            </a:r>
            <a:br>
              <a:rPr lang="de-DE" dirty="0"/>
            </a:br>
            <a:r>
              <a:rPr lang="de-DE" dirty="0"/>
              <a:t>und möglichen Lösungsansätzen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DC46252-7564-DDF2-34E0-6A0BF66C6596}"/>
              </a:ext>
            </a:extLst>
          </p:cNvPr>
          <p:cNvSpPr txBox="1">
            <a:spLocks/>
          </p:cNvSpPr>
          <p:nvPr/>
        </p:nvSpPr>
        <p:spPr bwMode="gray">
          <a:xfrm>
            <a:off x="540070" y="2052000"/>
            <a:ext cx="3416845" cy="393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Problem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2000" b="1" dirty="0">
              <a:solidFill>
                <a:schemeClr val="tx2"/>
              </a:solidFill>
              <a:latin typeface="+mj-lt"/>
            </a:endParaRP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Consetetur sadipscing elitr, sed diam nonumy eirmod tempor invidunt ut labore et dolore magna aliquyam erat, sed diam voluptua. 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Lösungsansatz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600" dirty="0">
                <a:solidFill>
                  <a:schemeClr val="tx2"/>
                </a:solidFill>
              </a:rPr>
              <a:t>Stet clita kasd gubergren, no sea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takimata sanctus est lorem ipsum.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AE16B1B-3EC2-12AE-75F0-887586FA7CBF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2880000" y="2376000"/>
            <a:ext cx="900000" cy="720000"/>
            <a:chOff x="1924422" y="2376000"/>
            <a:chExt cx="720000" cy="576000"/>
          </a:xfrm>
        </p:grpSpPr>
        <p:sp>
          <p:nvSpPr>
            <p:cNvPr id="8" name="Inhaltsplatzhalter 23">
              <a:extLst>
                <a:ext uri="{FF2B5EF4-FFF2-40B4-BE49-F238E27FC236}">
                  <a16:creationId xmlns:a16="http://schemas.microsoft.com/office/drawing/2014/main" id="{DC6F5B64-CF78-5687-B866-B77844518D22}"/>
                </a:ext>
              </a:extLst>
            </p:cNvPr>
            <p:cNvSpPr txBox="1">
              <a:spLocks/>
            </p:cNvSpPr>
            <p:nvPr/>
          </p:nvSpPr>
          <p:spPr bwMode="gray">
            <a:xfrm flipH="1">
              <a:off x="1924422" y="2376000"/>
              <a:ext cx="720000" cy="5760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217">
                <a:lnSpc>
                  <a:spcPct val="80000"/>
                </a:lnSpc>
                <a:buNone/>
              </a:pPr>
              <a:r>
                <a:rPr lang="de-DE" sz="60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Bebas Neue" panose="020B0506020202020201" pitchFamily="34" charset="0"/>
                </a:rPr>
                <a:t>01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AB4C271-9D8C-788A-7650-1D04D1FEDFD3}"/>
                </a:ext>
              </a:extLst>
            </p:cNvPr>
            <p:cNvSpPr/>
            <p:nvPr/>
          </p:nvSpPr>
          <p:spPr bwMode="gray">
            <a:xfrm>
              <a:off x="1924422" y="2779200"/>
              <a:ext cx="720000" cy="17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8C72945-0873-56FA-BAB1-CB94FFFC07D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727101" y="2376000"/>
            <a:ext cx="900000" cy="720000"/>
            <a:chOff x="1924422" y="2376000"/>
            <a:chExt cx="720000" cy="576000"/>
          </a:xfrm>
        </p:grpSpPr>
        <p:sp>
          <p:nvSpPr>
            <p:cNvPr id="11" name="Inhaltsplatzhalter 23">
              <a:extLst>
                <a:ext uri="{FF2B5EF4-FFF2-40B4-BE49-F238E27FC236}">
                  <a16:creationId xmlns:a16="http://schemas.microsoft.com/office/drawing/2014/main" id="{18CB55B7-36D5-1AF9-0614-A1432C04BBB5}"/>
                </a:ext>
              </a:extLst>
            </p:cNvPr>
            <p:cNvSpPr txBox="1">
              <a:spLocks/>
            </p:cNvSpPr>
            <p:nvPr/>
          </p:nvSpPr>
          <p:spPr bwMode="gray">
            <a:xfrm flipH="1">
              <a:off x="1924422" y="2376000"/>
              <a:ext cx="720000" cy="5760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217">
                <a:lnSpc>
                  <a:spcPct val="80000"/>
                </a:lnSpc>
                <a:buNone/>
              </a:pPr>
              <a:r>
                <a:rPr lang="de-DE" sz="60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Bebas Neue" panose="020B0506020202020201" pitchFamily="34" charset="0"/>
                </a:rPr>
                <a:t>02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A97B9B6-0658-5AF9-57DE-185FF76CE740}"/>
                </a:ext>
              </a:extLst>
            </p:cNvPr>
            <p:cNvSpPr/>
            <p:nvPr/>
          </p:nvSpPr>
          <p:spPr bwMode="gray">
            <a:xfrm>
              <a:off x="1924422" y="2779200"/>
              <a:ext cx="720000" cy="17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F1FCBFA-BC9B-BCCA-C829-5291EC12CF5E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0574202" y="2376000"/>
            <a:ext cx="900000" cy="720000"/>
            <a:chOff x="1924422" y="2376000"/>
            <a:chExt cx="720000" cy="576000"/>
          </a:xfrm>
        </p:grpSpPr>
        <p:sp>
          <p:nvSpPr>
            <p:cNvPr id="14" name="Inhaltsplatzhalter 23">
              <a:extLst>
                <a:ext uri="{FF2B5EF4-FFF2-40B4-BE49-F238E27FC236}">
                  <a16:creationId xmlns:a16="http://schemas.microsoft.com/office/drawing/2014/main" id="{2DD30D13-B3FB-1EC3-5B36-E24363D2C62E}"/>
                </a:ext>
              </a:extLst>
            </p:cNvPr>
            <p:cNvSpPr txBox="1">
              <a:spLocks/>
            </p:cNvSpPr>
            <p:nvPr/>
          </p:nvSpPr>
          <p:spPr bwMode="gray">
            <a:xfrm flipH="1">
              <a:off x="1924422" y="2376000"/>
              <a:ext cx="720000" cy="5760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marL="270027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72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0108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44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00180" indent="-270027" algn="l" defTabSz="914491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Calibri Light" panose="020F030202020403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51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97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43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89" indent="-228623" algn="l" defTabSz="914491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217">
                <a:lnSpc>
                  <a:spcPct val="80000"/>
                </a:lnSpc>
                <a:buNone/>
              </a:pPr>
              <a:r>
                <a:rPr lang="de-DE" sz="6000" dirty="0">
                  <a:solidFill>
                    <a:schemeClr val="tx2">
                      <a:lumMod val="20000"/>
                      <a:lumOff val="80000"/>
                    </a:schemeClr>
                  </a:solidFill>
                  <a:latin typeface="Bebas Neue" panose="020B0506020202020201" pitchFamily="34" charset="0"/>
                </a:rPr>
                <a:t>03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C1A8CAE5-750F-5E1C-5FF6-776D49118EF1}"/>
                </a:ext>
              </a:extLst>
            </p:cNvPr>
            <p:cNvSpPr/>
            <p:nvPr/>
          </p:nvSpPr>
          <p:spPr bwMode="gray">
            <a:xfrm>
              <a:off x="1924422" y="2779200"/>
              <a:ext cx="720000" cy="17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2260BED-83D3-A0FE-731F-E1092F93076D}"/>
              </a:ext>
            </a:extLst>
          </p:cNvPr>
          <p:cNvCxnSpPr>
            <a:cxnSpLocks/>
          </p:cNvCxnSpPr>
          <p:nvPr/>
        </p:nvCxnSpPr>
        <p:spPr bwMode="gray">
          <a:xfrm>
            <a:off x="0" y="2880000"/>
            <a:ext cx="12192000" cy="0"/>
          </a:xfrm>
          <a:prstGeom prst="line">
            <a:avLst/>
          </a:prstGeom>
          <a:noFill/>
          <a:ln w="19050" cap="flat">
            <a:solidFill>
              <a:schemeClr val="bg1">
                <a:lumMod val="65000"/>
              </a:schemeClr>
            </a:solidFill>
            <a:prstDash val="solid"/>
            <a:miter/>
          </a:ln>
        </p:spPr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8D091AE1-D3A5-0546-4803-867A2547A093}"/>
              </a:ext>
            </a:extLst>
          </p:cNvPr>
          <p:cNvSpPr>
            <a:spLocks noChangeAspect="1"/>
          </p:cNvSpPr>
          <p:nvPr/>
        </p:nvSpPr>
        <p:spPr bwMode="gray">
          <a:xfrm>
            <a:off x="540070" y="2790000"/>
            <a:ext cx="180000" cy="18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A50F4AF-089E-64BD-6220-6ABC1BF27C64}"/>
              </a:ext>
            </a:extLst>
          </p:cNvPr>
          <p:cNvSpPr>
            <a:spLocks noChangeAspect="1"/>
          </p:cNvSpPr>
          <p:nvPr/>
        </p:nvSpPr>
        <p:spPr bwMode="gray">
          <a:xfrm>
            <a:off x="4387171" y="2790000"/>
            <a:ext cx="180000" cy="18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2D10325-97F5-3DA4-F47B-5383B44AF80E}"/>
              </a:ext>
            </a:extLst>
          </p:cNvPr>
          <p:cNvSpPr>
            <a:spLocks noChangeAspect="1"/>
          </p:cNvSpPr>
          <p:nvPr/>
        </p:nvSpPr>
        <p:spPr bwMode="gray">
          <a:xfrm>
            <a:off x="8234272" y="2790000"/>
            <a:ext cx="180000" cy="18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90000"/>
              </a:lnSpc>
              <a:spcAft>
                <a:spcPts val="1000"/>
              </a:spcAft>
            </a:pPr>
            <a:endParaRPr lang="de-DE" dirty="0"/>
          </a:p>
        </p:txBody>
      </p:sp>
      <p:sp>
        <p:nvSpPr>
          <p:cNvPr id="20" name="Inhaltsplatzhalter 3">
            <a:extLst>
              <a:ext uri="{FF2B5EF4-FFF2-40B4-BE49-F238E27FC236}">
                <a16:creationId xmlns:a16="http://schemas.microsoft.com/office/drawing/2014/main" id="{0A2C48E3-F4A2-8F42-5E98-C234B2A2DAE9}"/>
              </a:ext>
            </a:extLst>
          </p:cNvPr>
          <p:cNvSpPr txBox="1">
            <a:spLocks/>
          </p:cNvSpPr>
          <p:nvPr/>
        </p:nvSpPr>
        <p:spPr bwMode="gray">
          <a:xfrm>
            <a:off x="4388247" y="2052000"/>
            <a:ext cx="3416845" cy="393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Problem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2000" b="1" dirty="0">
              <a:solidFill>
                <a:schemeClr val="tx2"/>
              </a:solidFill>
              <a:latin typeface="+mj-lt"/>
            </a:endParaRP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Stet clita kasd gubergren, no sea takimata sanctus est lorem ipsum dolor sit amet.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vero eos et accusam et justo duo dolores.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Lösungsansatz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600" dirty="0">
                <a:solidFill>
                  <a:schemeClr val="tx2"/>
                </a:solidFill>
              </a:rPr>
              <a:t>At vero eos et accusam et justo </a:t>
            </a:r>
            <a:br>
              <a:rPr lang="de-DE" sz="1600" dirty="0">
                <a:solidFill>
                  <a:schemeClr val="tx2"/>
                </a:solidFill>
              </a:rPr>
            </a:br>
            <a:r>
              <a:rPr lang="de-DE" sz="1600" dirty="0">
                <a:solidFill>
                  <a:schemeClr val="tx2"/>
                </a:solidFill>
              </a:rPr>
              <a:t>duo dolores et ea rebum. </a:t>
            </a:r>
          </a:p>
        </p:txBody>
      </p:sp>
      <p:sp>
        <p:nvSpPr>
          <p:cNvPr id="21" name="Inhaltsplatzhalter 3">
            <a:extLst>
              <a:ext uri="{FF2B5EF4-FFF2-40B4-BE49-F238E27FC236}">
                <a16:creationId xmlns:a16="http://schemas.microsoft.com/office/drawing/2014/main" id="{29ABA760-2778-13AA-8C1D-5FC6B62AB7CB}"/>
              </a:ext>
            </a:extLst>
          </p:cNvPr>
          <p:cNvSpPr txBox="1">
            <a:spLocks/>
          </p:cNvSpPr>
          <p:nvPr/>
        </p:nvSpPr>
        <p:spPr bwMode="gray">
          <a:xfrm>
            <a:off x="8236424" y="2052000"/>
            <a:ext cx="3416845" cy="3938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70027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72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108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44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180" indent="-270027" algn="l" defTabSz="91449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Calibri Light" panose="020F030202020403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51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l" defTabSz="91449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br>
              <a:rPr lang="de-DE" b="1" dirty="0">
                <a:solidFill>
                  <a:schemeClr val="tx2"/>
                </a:solidFill>
                <a:latin typeface="+mj-lt"/>
              </a:rPr>
            </a:br>
            <a:r>
              <a:rPr lang="de-DE" b="1" dirty="0">
                <a:solidFill>
                  <a:schemeClr val="tx2"/>
                </a:solidFill>
                <a:latin typeface="+mj-lt"/>
              </a:rPr>
              <a:t>Problem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sz="2000" b="1" dirty="0">
              <a:solidFill>
                <a:schemeClr val="tx2"/>
              </a:solidFill>
              <a:latin typeface="+mj-lt"/>
            </a:endParaRP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vero eos et accusam et justo duo dolores </a:t>
            </a:r>
            <a:b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ea rebum. Stet clita kasd gubergren, no sea takimata sanctus est lorem ipsum dolor sit. 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1600" b="1" dirty="0">
                <a:solidFill>
                  <a:schemeClr val="tx2"/>
                </a:solidFill>
                <a:latin typeface="+mj-lt"/>
              </a:rPr>
              <a:t>Lösungsansatz</a:t>
            </a:r>
          </a:p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de-DE" sz="1600" dirty="0">
                <a:solidFill>
                  <a:schemeClr val="tx2"/>
                </a:solidFill>
              </a:rPr>
              <a:t>Consetetur sadipscing elitr, sed diam nonumy eirmod tempor invidunt ut.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B5C4405-6644-F292-7605-C5233C857678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22" name="Rechteck 21">
              <a:hlinkClick r:id="rId2" action="ppaction://hlinksldjump"/>
              <a:extLst>
                <a:ext uri="{FF2B5EF4-FFF2-40B4-BE49-F238E27FC236}">
                  <a16:creationId xmlns:a16="http://schemas.microsoft.com/office/drawing/2014/main" id="{35B2A6FD-1D6B-7A7A-2A63-7CC519C01E05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23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4141E84A-E4D1-850C-8AA5-0CE72B1045B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29F626B-9B98-36C5-212F-7C663B851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Projektauftrag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Relevante Informationen und klare Aufgabenstellung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6825C5A-DA4C-0E92-33DB-951C8B131F87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66948306"/>
              </p:ext>
            </p:extLst>
          </p:nvPr>
        </p:nvGraphicFramePr>
        <p:xfrm>
          <a:off x="541200" y="1980000"/>
          <a:ext cx="11109600" cy="129600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956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84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9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04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Projektname/Nr.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Hier steht der Name des Projektes</a:t>
                      </a:r>
                      <a:br>
                        <a:rPr kumimoji="0" lang="de-DE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de-DE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(PM 11/2027)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Kostenstelle/Auftrag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de-DE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Auftraggeber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de-DE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 Mustermann (Position)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Projektleiter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Lisa Müller (Position)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Datum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de-DE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01.01.2027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Steuerungsausschuss</a:t>
                      </a: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3600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8480B818-7E74-F1F6-5F07-3182DEF6C65B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272505028"/>
              </p:ext>
            </p:extLst>
          </p:nvPr>
        </p:nvGraphicFramePr>
        <p:xfrm>
          <a:off x="541201" y="3780000"/>
          <a:ext cx="10584000" cy="194400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3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Kurzbeschreibung</a:t>
                      </a: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</a:t>
                      </a:r>
                      <a:b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der Innovation</a:t>
                      </a:r>
                    </a:p>
                  </a:txBody>
                  <a:tcPr marL="108000" marR="10800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Beschreibung der Ausgangssituation und Problembeschreibung.</a:t>
                      </a:r>
                      <a:br>
                        <a:rPr kumimoji="0" lang="de-DE" sz="12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de-DE" sz="12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Strategischer Zweck und Grund des Projektes</a:t>
                      </a:r>
                    </a:p>
                  </a:txBody>
                  <a:tcPr marL="108000" marR="10800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Rahmenbedingungen/</a:t>
                      </a:r>
                      <a:b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</a:b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Problemstellung/Ist-Situation</a:t>
                      </a:r>
                    </a:p>
                  </a:txBody>
                  <a:tcPr marL="108000" marR="10800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Ergebnis des Projektes</a:t>
                      </a:r>
                      <a:br>
                        <a:rPr kumimoji="0" lang="de-DE" sz="12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de-DE" sz="12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Genaue Beschreibung des Zielzustands und konkrete Erwartungshaltung</a:t>
                      </a:r>
                      <a:br>
                        <a:rPr kumimoji="0" lang="de-DE" sz="12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de-DE" sz="12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Nicht Vorgehensweise, sondern Endzustand</a:t>
                      </a:r>
                    </a:p>
                  </a:txBody>
                  <a:tcPr marL="108000" marR="10800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Ziele</a:t>
                      </a:r>
                      <a:r>
                        <a:rPr lang="de-DE" sz="14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/ Angestrebter Zustand</a:t>
                      </a:r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08000" marR="10800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Was muss getan werden?</a:t>
                      </a:r>
                      <a:br>
                        <a:rPr kumimoji="0" lang="de-DE" sz="1200" b="0" i="0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endParaRPr kumimoji="0" lang="de-DE" sz="1200" b="0" i="0" u="none" strike="noStrike" kern="1200" cap="none" spc="0" normalizeH="0" baseline="0" noProof="1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8000" marR="108000" marT="3600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38F06CF8-CA5A-EFFE-EB38-2F6D440D502C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541201" y="1692000"/>
            <a:ext cx="2840714" cy="1938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Kopfbereich mit Projektinformationen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2154814-21BC-B7B1-0503-ECD3C63892D5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541200" y="3492000"/>
            <a:ext cx="2941446" cy="24006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e-DE" sz="1400" b="1" dirty="0">
                <a:solidFill>
                  <a:schemeClr val="tx2"/>
                </a:solidFill>
                <a:latin typeface="+mj-lt"/>
              </a:rPr>
              <a:t>Fragen und Antworten-Formular (Teil 1)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82A46394-5AF0-C069-5535-4E20588ABC2E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11" name="Rechteck 10">
              <a:hlinkClick r:id="rId2" action="ppaction://hlinksldjump"/>
              <a:extLst>
                <a:ext uri="{FF2B5EF4-FFF2-40B4-BE49-F238E27FC236}">
                  <a16:creationId xmlns:a16="http://schemas.microsoft.com/office/drawing/2014/main" id="{7A1A78F7-EDD5-57EB-F8EB-B455ADA69433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12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8B2990F0-9CD2-5F71-098C-C16503CF046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AE2C6A03-3C7E-7957-8B0D-7EE577789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8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Projektauftrag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Kriterien zur Ziel Erreichung</a:t>
            </a:r>
          </a:p>
          <a:p>
            <a:endParaRPr lang="de-DE" dirty="0"/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D3923275-C4E9-F63C-7573-FF0A9E343C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922587"/>
              </p:ext>
            </p:extLst>
          </p:nvPr>
        </p:nvGraphicFramePr>
        <p:xfrm>
          <a:off x="539750" y="1692000"/>
          <a:ext cx="11113200" cy="338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48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233454140"/>
                    </a:ext>
                  </a:extLst>
                </a:gridCol>
                <a:gridCol w="3398400">
                  <a:extLst>
                    <a:ext uri="{9D8B030D-6E8A-4147-A177-3AD203B41FA5}">
                      <a16:colId xmlns:a16="http://schemas.microsoft.com/office/drawing/2014/main" val="332725099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84072069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tx2"/>
                          </a:solidFill>
                          <a:latin typeface="+mj-lt"/>
                        </a:rPr>
                        <a:t>Kriterium/Messgröße</a:t>
                      </a:r>
                    </a:p>
                  </a:txBody>
                  <a:tcPr marL="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Termin</a:t>
                      </a:r>
                    </a:p>
                  </a:txBody>
                  <a:tcPr marL="10800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Kriterium/Messgröße</a:t>
                      </a:r>
                    </a:p>
                  </a:txBody>
                  <a:tcPr marL="10800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Termin</a:t>
                      </a:r>
                    </a:p>
                  </a:txBody>
                  <a:tcPr marL="10800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Formulierung des 1. Kriteriums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Formulierung des 6. Kriteriums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Formulierung des 2. Kriteriums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Formulierung des 7. Kriteriums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Formulierung des 3. Kriteriums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Formulierung des 8. Kriteriums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Formulierung des 4. Kriteriums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Formulierung des 9. Kriteriums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Formulierung des 5. Kriteriums</a:t>
                      </a:r>
                    </a:p>
                  </a:txBody>
                  <a:tcPr marL="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91" rtl="0" eaLnBrk="1" latinLnBrk="0" hangingPunct="1"/>
                      <a:r>
                        <a:rPr lang="de-DE" sz="12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Formulierung des 10. Kriteriums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80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9062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796591E2-ED10-2704-FA73-F53F6A9D39FB}"/>
              </a:ext>
            </a:extLst>
          </p:cNvPr>
          <p:cNvSpPr txBox="1"/>
          <p:nvPr/>
        </p:nvSpPr>
        <p:spPr bwMode="gray">
          <a:xfrm>
            <a:off x="540070" y="5580000"/>
            <a:ext cx="11113200" cy="4915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1600" b="1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Anmerkungen:</a:t>
            </a:r>
          </a:p>
          <a:p>
            <a:pPr>
              <a:lnSpc>
                <a:spcPct val="110000"/>
              </a:lnSpc>
            </a:pPr>
            <a:r>
              <a:rPr lang="de-DE" sz="1200" kern="12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Lorem ipsum dolor sit amet, consetetur sadipscing elitr, sed diam nonumy eirmod tempor invidunt ut labore et dolore magna aliquyam erat, sed diam voluptua.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84A6BC5-6735-8759-925D-E0FBB7138C17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8" name="Rechteck 7">
              <a:hlinkClick r:id="rId2" action="ppaction://hlinksldjump"/>
              <a:extLst>
                <a:ext uri="{FF2B5EF4-FFF2-40B4-BE49-F238E27FC236}">
                  <a16:creationId xmlns:a16="http://schemas.microsoft.com/office/drawing/2014/main" id="{AD4496FE-1D6B-014C-ABC6-49FE3F4C2521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353A30D5-3A89-09E0-E0ED-0DF08937D34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D6A84E-905E-4BA6-358B-E73BD56A6F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3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Zieldefinition und Nutzenbeschreibung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Fragen und Antworten-Formular</a:t>
            </a:r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C093964B-2272-F3FB-9D19-192807C5FB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0738950"/>
              </p:ext>
            </p:extLst>
          </p:nvPr>
        </p:nvGraphicFramePr>
        <p:xfrm>
          <a:off x="539750" y="1692000"/>
          <a:ext cx="10440000" cy="45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0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57600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Kennzahlen zur </a:t>
                      </a:r>
                      <a:b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</a:br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Zielerreichung</a:t>
                      </a:r>
                    </a:p>
                  </a:txBody>
                  <a:tcPr marL="720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Quantitative Zielkennzahlen und Messwerte der Zieleigenschaften, </a:t>
                      </a:r>
                      <a:b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</a:br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an denen der Projekterfolg gemessen werden kann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Erwarteter Nutzen / </a:t>
                      </a:r>
                      <a:br>
                        <a:rPr lang="de-DE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</a:br>
                      <a:r>
                        <a:rPr lang="de-DE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Ergebnisse / Ergebnisform</a:t>
                      </a:r>
                    </a:p>
                  </a:txBody>
                  <a:tcPr marL="720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Konkreter Nutzen (quantitativ, qualitativ, strategisch, Zielgruppe)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Beteiligte Fachstellen</a:t>
                      </a:r>
                    </a:p>
                  </a:txBody>
                  <a:tcPr marL="720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Auflistung der Fachstellen, die einzubinden sind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Angedachter Ressourcen </a:t>
                      </a:r>
                      <a:br>
                        <a:rPr lang="de-DE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</a:br>
                      <a:r>
                        <a:rPr lang="de-DE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Einsatz</a:t>
                      </a:r>
                    </a:p>
                  </a:txBody>
                  <a:tcPr marL="720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Mittel und Ressourcen, die zur Verfügung stehen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Nicht-Ziele und Systemgrenze (Was gehört zum Betrachtungsfeld, was wird ausgeschlossen?)</a:t>
                      </a:r>
                    </a:p>
                  </a:txBody>
                  <a:tcPr marL="720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Ergebnisse, die nicht Ziel des Projektes sind bzw. nicht erreicht </a:t>
                      </a:r>
                      <a:b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</a:br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werden sollen (Out of Scope)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j-lt"/>
                        </a:rPr>
                        <a:t>Bereits bekannte Projektrisiken</a:t>
                      </a:r>
                    </a:p>
                  </a:txBody>
                  <a:tcPr marL="720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Probleme und Risiken, wenn das Projekt nicht durchgeführt wird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03447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Besonderheiten aus dem Projektumfeld </a:t>
                      </a:r>
                      <a:b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</a:br>
                      <a:r>
                        <a:rPr lang="de-DE" sz="1400" b="1" dirty="0">
                          <a:solidFill>
                            <a:schemeClr val="tx2"/>
                          </a:solidFill>
                          <a:latin typeface="+mj-lt"/>
                        </a:rPr>
                        <a:t>und kritische Erfolgsfaktoren</a:t>
                      </a:r>
                    </a:p>
                  </a:txBody>
                  <a:tcPr marL="720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Kriterien, mit denen später der Projekterfolg bewertet wird</a:t>
                      </a:r>
                      <a:b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</a:br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Was ist zu berücksichtigen? Welche Grenzen dürfen nicht überschritten werden?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136" name="ICON">
            <a:extLst>
              <a:ext uri="{FF2B5EF4-FFF2-40B4-BE49-F238E27FC236}">
                <a16:creationId xmlns:a16="http://schemas.microsoft.com/office/drawing/2014/main" id="{318AB7D9-6788-C446-4209-BF1C1E61ECF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9750" y="5706000"/>
            <a:ext cx="396000" cy="396000"/>
            <a:chOff x="5824537" y="3157537"/>
            <a:chExt cx="540067" cy="540067"/>
          </a:xfrm>
        </p:grpSpPr>
        <p:sp>
          <p:nvSpPr>
            <p:cNvPr id="137" name="Freihandform: Form 136">
              <a:extLst>
                <a:ext uri="{FF2B5EF4-FFF2-40B4-BE49-F238E27FC236}">
                  <a16:creationId xmlns:a16="http://schemas.microsoft.com/office/drawing/2014/main" id="{E0A10119-0800-D899-C7AC-42BCA5D893F3}"/>
                </a:ext>
              </a:extLst>
            </p:cNvPr>
            <p:cNvSpPr/>
            <p:nvPr/>
          </p:nvSpPr>
          <p:spPr bwMode="gray">
            <a:xfrm>
              <a:off x="5824537" y="3157537"/>
              <a:ext cx="540067" cy="540067"/>
            </a:xfrm>
            <a:custGeom>
              <a:avLst/>
              <a:gdLst>
                <a:gd name="connsiteX0" fmla="*/ 540068 w 540067"/>
                <a:gd name="connsiteY0" fmla="*/ 270034 h 540067"/>
                <a:gd name="connsiteX1" fmla="*/ 270034 w 540067"/>
                <a:gd name="connsiteY1" fmla="*/ 540068 h 540067"/>
                <a:gd name="connsiteX2" fmla="*/ 0 w 540067"/>
                <a:gd name="connsiteY2" fmla="*/ 270034 h 540067"/>
                <a:gd name="connsiteX3" fmla="*/ 270034 w 540067"/>
                <a:gd name="connsiteY3" fmla="*/ 0 h 540067"/>
                <a:gd name="connsiteX4" fmla="*/ 540068 w 540067"/>
                <a:gd name="connsiteY4" fmla="*/ 270034 h 54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67" h="540067">
                  <a:moveTo>
                    <a:pt x="540068" y="270034"/>
                  </a:moveTo>
                  <a:cubicBezTo>
                    <a:pt x="540068" y="419169"/>
                    <a:pt x="419169" y="540068"/>
                    <a:pt x="270034" y="540068"/>
                  </a:cubicBezTo>
                  <a:cubicBezTo>
                    <a:pt x="120898" y="540068"/>
                    <a:pt x="0" y="419169"/>
                    <a:pt x="0" y="270034"/>
                  </a:cubicBezTo>
                  <a:cubicBezTo>
                    <a:pt x="0" y="120898"/>
                    <a:pt x="120898" y="0"/>
                    <a:pt x="270034" y="0"/>
                  </a:cubicBezTo>
                  <a:cubicBezTo>
                    <a:pt x="419169" y="0"/>
                    <a:pt x="540068" y="120898"/>
                    <a:pt x="540068" y="270034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8" name="Freihandform: Form 137">
              <a:extLst>
                <a:ext uri="{FF2B5EF4-FFF2-40B4-BE49-F238E27FC236}">
                  <a16:creationId xmlns:a16="http://schemas.microsoft.com/office/drawing/2014/main" id="{498D0490-6972-357F-3721-B0D27869CBE6}"/>
                </a:ext>
              </a:extLst>
            </p:cNvPr>
            <p:cNvSpPr/>
            <p:nvPr/>
          </p:nvSpPr>
          <p:spPr bwMode="gray">
            <a:xfrm>
              <a:off x="6067615" y="3541394"/>
              <a:ext cx="53911" cy="53911"/>
            </a:xfrm>
            <a:custGeom>
              <a:avLst/>
              <a:gdLst>
                <a:gd name="connsiteX0" fmla="*/ 53912 w 53911"/>
                <a:gd name="connsiteY0" fmla="*/ 26956 h 53911"/>
                <a:gd name="connsiteX1" fmla="*/ 26956 w 53911"/>
                <a:gd name="connsiteY1" fmla="*/ 53912 h 53911"/>
                <a:gd name="connsiteX2" fmla="*/ 0 w 53911"/>
                <a:gd name="connsiteY2" fmla="*/ 26956 h 53911"/>
                <a:gd name="connsiteX3" fmla="*/ 26956 w 53911"/>
                <a:gd name="connsiteY3" fmla="*/ 0 h 53911"/>
                <a:gd name="connsiteX4" fmla="*/ 53912 w 53911"/>
                <a:gd name="connsiteY4" fmla="*/ 26956 h 5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1" h="53911">
                  <a:moveTo>
                    <a:pt x="53912" y="26956"/>
                  </a:moveTo>
                  <a:cubicBezTo>
                    <a:pt x="53912" y="41843"/>
                    <a:pt x="41843" y="53912"/>
                    <a:pt x="26956" y="53912"/>
                  </a:cubicBezTo>
                  <a:cubicBezTo>
                    <a:pt x="12069" y="53912"/>
                    <a:pt x="0" y="41843"/>
                    <a:pt x="0" y="26956"/>
                  </a:cubicBezTo>
                  <a:cubicBezTo>
                    <a:pt x="0" y="12069"/>
                    <a:pt x="12069" y="0"/>
                    <a:pt x="26956" y="0"/>
                  </a:cubicBezTo>
                  <a:cubicBezTo>
                    <a:pt x="41843" y="0"/>
                    <a:pt x="53912" y="12068"/>
                    <a:pt x="53912" y="26956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39" name="Freihandform: Form 138">
              <a:extLst>
                <a:ext uri="{FF2B5EF4-FFF2-40B4-BE49-F238E27FC236}">
                  <a16:creationId xmlns:a16="http://schemas.microsoft.com/office/drawing/2014/main" id="{03B45B64-BD34-C133-E498-802F596D3032}"/>
                </a:ext>
              </a:extLst>
            </p:cNvPr>
            <p:cNvSpPr/>
            <p:nvPr/>
          </p:nvSpPr>
          <p:spPr bwMode="gray">
            <a:xfrm>
              <a:off x="6067519" y="3265550"/>
              <a:ext cx="54006" cy="216027"/>
            </a:xfrm>
            <a:custGeom>
              <a:avLst/>
              <a:gdLst>
                <a:gd name="connsiteX0" fmla="*/ 27051 w 54006"/>
                <a:gd name="connsiteY0" fmla="*/ 0 h 216027"/>
                <a:gd name="connsiteX1" fmla="*/ 54007 w 54006"/>
                <a:gd name="connsiteY1" fmla="*/ 0 h 216027"/>
                <a:gd name="connsiteX2" fmla="*/ 40481 w 54006"/>
                <a:gd name="connsiteY2" fmla="*/ 108014 h 216027"/>
                <a:gd name="connsiteX3" fmla="*/ 27051 w 54006"/>
                <a:gd name="connsiteY3" fmla="*/ 216027 h 216027"/>
                <a:gd name="connsiteX4" fmla="*/ 13526 w 54006"/>
                <a:gd name="connsiteY4" fmla="*/ 108014 h 216027"/>
                <a:gd name="connsiteX5" fmla="*/ 0 w 54006"/>
                <a:gd name="connsiteY5" fmla="*/ 0 h 216027"/>
                <a:gd name="connsiteX6" fmla="*/ 27051 w 54006"/>
                <a:gd name="connsiteY6" fmla="*/ 0 h 21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006" h="216027">
                  <a:moveTo>
                    <a:pt x="27051" y="0"/>
                  </a:moveTo>
                  <a:lnTo>
                    <a:pt x="54007" y="0"/>
                  </a:lnTo>
                  <a:lnTo>
                    <a:pt x="40481" y="108014"/>
                  </a:lnTo>
                  <a:lnTo>
                    <a:pt x="27051" y="216027"/>
                  </a:lnTo>
                  <a:lnTo>
                    <a:pt x="13526" y="108014"/>
                  </a:lnTo>
                  <a:lnTo>
                    <a:pt x="0" y="0"/>
                  </a:lnTo>
                  <a:lnTo>
                    <a:pt x="27051" y="0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40" name="ICON">
            <a:extLst>
              <a:ext uri="{FF2B5EF4-FFF2-40B4-BE49-F238E27FC236}">
                <a16:creationId xmlns:a16="http://schemas.microsoft.com/office/drawing/2014/main" id="{3322193E-3B38-BA4F-141C-B85A4B806DF6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9750" y="5084215"/>
            <a:ext cx="396000" cy="358214"/>
            <a:chOff x="5824682" y="3186278"/>
            <a:chExt cx="538305" cy="486941"/>
          </a:xfrm>
        </p:grpSpPr>
        <p:sp>
          <p:nvSpPr>
            <p:cNvPr id="141" name="Freihandform: Form 140">
              <a:extLst>
                <a:ext uri="{FF2B5EF4-FFF2-40B4-BE49-F238E27FC236}">
                  <a16:creationId xmlns:a16="http://schemas.microsoft.com/office/drawing/2014/main" id="{62F3F1E9-CE60-CDA1-05E9-2A470B8785ED}"/>
                </a:ext>
              </a:extLst>
            </p:cNvPr>
            <p:cNvSpPr/>
            <p:nvPr/>
          </p:nvSpPr>
          <p:spPr bwMode="gray">
            <a:xfrm>
              <a:off x="6073425" y="3556634"/>
              <a:ext cx="40576" cy="40576"/>
            </a:xfrm>
            <a:custGeom>
              <a:avLst/>
              <a:gdLst>
                <a:gd name="connsiteX0" fmla="*/ 40576 w 40576"/>
                <a:gd name="connsiteY0" fmla="*/ 20288 h 40576"/>
                <a:gd name="connsiteX1" fmla="*/ 20288 w 40576"/>
                <a:gd name="connsiteY1" fmla="*/ 40577 h 40576"/>
                <a:gd name="connsiteX2" fmla="*/ 0 w 40576"/>
                <a:gd name="connsiteY2" fmla="*/ 20288 h 40576"/>
                <a:gd name="connsiteX3" fmla="*/ 20288 w 40576"/>
                <a:gd name="connsiteY3" fmla="*/ 0 h 40576"/>
                <a:gd name="connsiteX4" fmla="*/ 40576 w 40576"/>
                <a:gd name="connsiteY4" fmla="*/ 20288 h 4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76" h="40576">
                  <a:moveTo>
                    <a:pt x="40576" y="20288"/>
                  </a:moveTo>
                  <a:cubicBezTo>
                    <a:pt x="40576" y="31493"/>
                    <a:pt x="31493" y="40577"/>
                    <a:pt x="20288" y="40577"/>
                  </a:cubicBezTo>
                  <a:cubicBezTo>
                    <a:pt x="9083" y="40577"/>
                    <a:pt x="0" y="31493"/>
                    <a:pt x="0" y="20288"/>
                  </a:cubicBezTo>
                  <a:cubicBezTo>
                    <a:pt x="0" y="9083"/>
                    <a:pt x="9083" y="0"/>
                    <a:pt x="20288" y="0"/>
                  </a:cubicBezTo>
                  <a:cubicBezTo>
                    <a:pt x="31493" y="0"/>
                    <a:pt x="40576" y="9083"/>
                    <a:pt x="40576" y="20288"/>
                  </a:cubicBezTo>
                  <a:close/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2" name="Freihandform: Form 141">
              <a:extLst>
                <a:ext uri="{FF2B5EF4-FFF2-40B4-BE49-F238E27FC236}">
                  <a16:creationId xmlns:a16="http://schemas.microsoft.com/office/drawing/2014/main" id="{E78C81A1-2D63-249C-867F-01736CBA87EE}"/>
                </a:ext>
              </a:extLst>
            </p:cNvPr>
            <p:cNvSpPr/>
            <p:nvPr/>
          </p:nvSpPr>
          <p:spPr bwMode="gray">
            <a:xfrm>
              <a:off x="6073520" y="3349846"/>
              <a:ext cx="40481" cy="161924"/>
            </a:xfrm>
            <a:custGeom>
              <a:avLst/>
              <a:gdLst>
                <a:gd name="connsiteX0" fmla="*/ 20193 w 40481"/>
                <a:gd name="connsiteY0" fmla="*/ 0 h 161924"/>
                <a:gd name="connsiteX1" fmla="*/ 40481 w 40481"/>
                <a:gd name="connsiteY1" fmla="*/ 0 h 161924"/>
                <a:gd name="connsiteX2" fmla="*/ 30385 w 40481"/>
                <a:gd name="connsiteY2" fmla="*/ 80963 h 161924"/>
                <a:gd name="connsiteX3" fmla="*/ 20193 w 40481"/>
                <a:gd name="connsiteY3" fmla="*/ 161925 h 161924"/>
                <a:gd name="connsiteX4" fmla="*/ 10097 w 40481"/>
                <a:gd name="connsiteY4" fmla="*/ 80963 h 161924"/>
                <a:gd name="connsiteX5" fmla="*/ 0 w 40481"/>
                <a:gd name="connsiteY5" fmla="*/ 0 h 161924"/>
                <a:gd name="connsiteX6" fmla="*/ 20193 w 40481"/>
                <a:gd name="connsiteY6" fmla="*/ 0 h 16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481" h="161924">
                  <a:moveTo>
                    <a:pt x="20193" y="0"/>
                  </a:moveTo>
                  <a:lnTo>
                    <a:pt x="40481" y="0"/>
                  </a:lnTo>
                  <a:lnTo>
                    <a:pt x="30385" y="80963"/>
                  </a:lnTo>
                  <a:lnTo>
                    <a:pt x="20193" y="161925"/>
                  </a:lnTo>
                  <a:lnTo>
                    <a:pt x="10097" y="80963"/>
                  </a:lnTo>
                  <a:lnTo>
                    <a:pt x="0" y="0"/>
                  </a:lnTo>
                  <a:lnTo>
                    <a:pt x="20193" y="0"/>
                  </a:lnTo>
                  <a:close/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3" name="Freihandform: Form 142">
              <a:extLst>
                <a:ext uri="{FF2B5EF4-FFF2-40B4-BE49-F238E27FC236}">
                  <a16:creationId xmlns:a16="http://schemas.microsoft.com/office/drawing/2014/main" id="{161F43FE-1496-A1C7-9CBE-504B22F62A82}"/>
                </a:ext>
              </a:extLst>
            </p:cNvPr>
            <p:cNvSpPr/>
            <p:nvPr/>
          </p:nvSpPr>
          <p:spPr bwMode="gray">
            <a:xfrm>
              <a:off x="5824682" y="3186278"/>
              <a:ext cx="538305" cy="486941"/>
            </a:xfrm>
            <a:custGeom>
              <a:avLst/>
              <a:gdLst>
                <a:gd name="connsiteX0" fmla="*/ 134061 w 538305"/>
                <a:gd name="connsiteY0" fmla="*/ 486942 h 486941"/>
                <a:gd name="connsiteX1" fmla="*/ 454959 w 538305"/>
                <a:gd name="connsiteY1" fmla="*/ 486942 h 486941"/>
                <a:gd name="connsiteX2" fmla="*/ 522491 w 538305"/>
                <a:gd name="connsiteY2" fmla="*/ 370070 h 486941"/>
                <a:gd name="connsiteX3" fmla="*/ 497059 w 538305"/>
                <a:gd name="connsiteY3" fmla="*/ 326065 h 486941"/>
                <a:gd name="connsiteX4" fmla="*/ 362090 w 538305"/>
                <a:gd name="connsiteY4" fmla="*/ 92226 h 486941"/>
                <a:gd name="connsiteX5" fmla="*/ 336658 w 538305"/>
                <a:gd name="connsiteY5" fmla="*/ 48220 h 486941"/>
                <a:gd name="connsiteX6" fmla="*/ 201689 w 538305"/>
                <a:gd name="connsiteY6" fmla="*/ 48220 h 486941"/>
                <a:gd name="connsiteX7" fmla="*/ 176257 w 538305"/>
                <a:gd name="connsiteY7" fmla="*/ 92226 h 486941"/>
                <a:gd name="connsiteX8" fmla="*/ 41288 w 538305"/>
                <a:gd name="connsiteY8" fmla="*/ 326065 h 486941"/>
                <a:gd name="connsiteX9" fmla="*/ 15856 w 538305"/>
                <a:gd name="connsiteY9" fmla="*/ 370070 h 486941"/>
                <a:gd name="connsiteX10" fmla="*/ 83388 w 538305"/>
                <a:gd name="connsiteY10" fmla="*/ 486942 h 486941"/>
                <a:gd name="connsiteX11" fmla="*/ 134252 w 538305"/>
                <a:gd name="connsiteY11" fmla="*/ 486942 h 486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8305" h="486941">
                  <a:moveTo>
                    <a:pt x="134061" y="486942"/>
                  </a:moveTo>
                  <a:lnTo>
                    <a:pt x="454959" y="486942"/>
                  </a:lnTo>
                  <a:cubicBezTo>
                    <a:pt x="529254" y="486942"/>
                    <a:pt x="559543" y="434364"/>
                    <a:pt x="522491" y="370070"/>
                  </a:cubicBezTo>
                  <a:lnTo>
                    <a:pt x="497059" y="326065"/>
                  </a:lnTo>
                  <a:lnTo>
                    <a:pt x="362090" y="92226"/>
                  </a:lnTo>
                  <a:lnTo>
                    <a:pt x="336658" y="48220"/>
                  </a:lnTo>
                  <a:cubicBezTo>
                    <a:pt x="299511" y="-16073"/>
                    <a:pt x="238741" y="-16073"/>
                    <a:pt x="201689" y="48220"/>
                  </a:cubicBezTo>
                  <a:lnTo>
                    <a:pt x="176257" y="92226"/>
                  </a:lnTo>
                  <a:cubicBezTo>
                    <a:pt x="139110" y="156520"/>
                    <a:pt x="78340" y="261771"/>
                    <a:pt x="41288" y="326065"/>
                  </a:cubicBezTo>
                  <a:lnTo>
                    <a:pt x="15856" y="370070"/>
                  </a:lnTo>
                  <a:cubicBezTo>
                    <a:pt x="-21291" y="434364"/>
                    <a:pt x="9093" y="486942"/>
                    <a:pt x="83388" y="486942"/>
                  </a:cubicBezTo>
                  <a:lnTo>
                    <a:pt x="134252" y="486942"/>
                  </a:lnTo>
                  <a:close/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44" name="ICON">
            <a:extLst>
              <a:ext uri="{FF2B5EF4-FFF2-40B4-BE49-F238E27FC236}">
                <a16:creationId xmlns:a16="http://schemas.microsoft.com/office/drawing/2014/main" id="{2DD15396-211F-7F60-DD84-146FAE7FE0D8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9750" y="4424641"/>
            <a:ext cx="396000" cy="396000"/>
            <a:chOff x="3880008" y="6371027"/>
            <a:chExt cx="540067" cy="540067"/>
          </a:xfrm>
          <a:noFill/>
        </p:grpSpPr>
        <p:sp>
          <p:nvSpPr>
            <p:cNvPr id="145" name="Freihandform: Form 144">
              <a:extLst>
                <a:ext uri="{FF2B5EF4-FFF2-40B4-BE49-F238E27FC236}">
                  <a16:creationId xmlns:a16="http://schemas.microsoft.com/office/drawing/2014/main" id="{27B9EB8C-8835-7ACF-DE64-507E15562744}"/>
                </a:ext>
              </a:extLst>
            </p:cNvPr>
            <p:cNvSpPr/>
            <p:nvPr/>
          </p:nvSpPr>
          <p:spPr bwMode="gray">
            <a:xfrm>
              <a:off x="4051934" y="6530761"/>
              <a:ext cx="196214" cy="220599"/>
            </a:xfrm>
            <a:custGeom>
              <a:avLst/>
              <a:gdLst>
                <a:gd name="connsiteX0" fmla="*/ 0 w 196214"/>
                <a:gd name="connsiteY0" fmla="*/ 220599 h 220599"/>
                <a:gd name="connsiteX1" fmla="*/ 196215 w 196214"/>
                <a:gd name="connsiteY1" fmla="*/ 0 h 22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214" h="220599">
                  <a:moveTo>
                    <a:pt x="0" y="220599"/>
                  </a:moveTo>
                  <a:lnTo>
                    <a:pt x="196215" y="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6" name="Freihandform: Form 145">
              <a:extLst>
                <a:ext uri="{FF2B5EF4-FFF2-40B4-BE49-F238E27FC236}">
                  <a16:creationId xmlns:a16="http://schemas.microsoft.com/office/drawing/2014/main" id="{16EC4DAC-5439-20F1-9251-A07681EF778A}"/>
                </a:ext>
              </a:extLst>
            </p:cNvPr>
            <p:cNvSpPr/>
            <p:nvPr/>
          </p:nvSpPr>
          <p:spPr bwMode="gray">
            <a:xfrm>
              <a:off x="4039742" y="6542953"/>
              <a:ext cx="220599" cy="196214"/>
            </a:xfrm>
            <a:custGeom>
              <a:avLst/>
              <a:gdLst>
                <a:gd name="connsiteX0" fmla="*/ 220599 w 220599"/>
                <a:gd name="connsiteY0" fmla="*/ 196215 h 196214"/>
                <a:gd name="connsiteX1" fmla="*/ 0 w 220599"/>
                <a:gd name="connsiteY1" fmla="*/ 0 h 19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0599" h="196214">
                  <a:moveTo>
                    <a:pt x="220599" y="196215"/>
                  </a:moveTo>
                  <a:lnTo>
                    <a:pt x="0" y="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47" name="Freihandform: Form 146">
              <a:extLst>
                <a:ext uri="{FF2B5EF4-FFF2-40B4-BE49-F238E27FC236}">
                  <a16:creationId xmlns:a16="http://schemas.microsoft.com/office/drawing/2014/main" id="{29D861A7-6DA8-C8F3-5B67-8545138BD4A5}"/>
                </a:ext>
              </a:extLst>
            </p:cNvPr>
            <p:cNvSpPr/>
            <p:nvPr/>
          </p:nvSpPr>
          <p:spPr bwMode="gray">
            <a:xfrm>
              <a:off x="3880008" y="6371027"/>
              <a:ext cx="540067" cy="540067"/>
            </a:xfrm>
            <a:custGeom>
              <a:avLst/>
              <a:gdLst>
                <a:gd name="connsiteX0" fmla="*/ 540068 w 540067"/>
                <a:gd name="connsiteY0" fmla="*/ 270034 h 540067"/>
                <a:gd name="connsiteX1" fmla="*/ 270034 w 540067"/>
                <a:gd name="connsiteY1" fmla="*/ 540068 h 540067"/>
                <a:gd name="connsiteX2" fmla="*/ 0 w 540067"/>
                <a:gd name="connsiteY2" fmla="*/ 270034 h 540067"/>
                <a:gd name="connsiteX3" fmla="*/ 270034 w 540067"/>
                <a:gd name="connsiteY3" fmla="*/ 0 h 540067"/>
                <a:gd name="connsiteX4" fmla="*/ 540068 w 540067"/>
                <a:gd name="connsiteY4" fmla="*/ 270034 h 54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67" h="540067">
                  <a:moveTo>
                    <a:pt x="540068" y="270034"/>
                  </a:moveTo>
                  <a:cubicBezTo>
                    <a:pt x="540068" y="419169"/>
                    <a:pt x="419169" y="540068"/>
                    <a:pt x="270034" y="540068"/>
                  </a:cubicBezTo>
                  <a:cubicBezTo>
                    <a:pt x="120898" y="540068"/>
                    <a:pt x="0" y="419169"/>
                    <a:pt x="0" y="270034"/>
                  </a:cubicBezTo>
                  <a:cubicBezTo>
                    <a:pt x="0" y="120898"/>
                    <a:pt x="120898" y="0"/>
                    <a:pt x="270034" y="0"/>
                  </a:cubicBezTo>
                  <a:cubicBezTo>
                    <a:pt x="419169" y="0"/>
                    <a:pt x="540068" y="120898"/>
                    <a:pt x="540068" y="270034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48" name="ICON">
            <a:extLst>
              <a:ext uri="{FF2B5EF4-FFF2-40B4-BE49-F238E27FC236}">
                <a16:creationId xmlns:a16="http://schemas.microsoft.com/office/drawing/2014/main" id="{B3E9372A-55DE-37A4-FC06-D772A568269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9750" y="2445919"/>
            <a:ext cx="396000" cy="396000"/>
            <a:chOff x="5824537" y="3157537"/>
            <a:chExt cx="540067" cy="540067"/>
          </a:xfrm>
          <a:noFill/>
        </p:grpSpPr>
        <p:sp>
          <p:nvSpPr>
            <p:cNvPr id="149" name="Freihandform: Form 148">
              <a:extLst>
                <a:ext uri="{FF2B5EF4-FFF2-40B4-BE49-F238E27FC236}">
                  <a16:creationId xmlns:a16="http://schemas.microsoft.com/office/drawing/2014/main" id="{003A3EC5-B829-6886-C085-9436C68A1D66}"/>
                </a:ext>
              </a:extLst>
            </p:cNvPr>
            <p:cNvSpPr/>
            <p:nvPr/>
          </p:nvSpPr>
          <p:spPr bwMode="gray">
            <a:xfrm>
              <a:off x="5936360" y="3317271"/>
              <a:ext cx="316325" cy="220598"/>
            </a:xfrm>
            <a:custGeom>
              <a:avLst/>
              <a:gdLst>
                <a:gd name="connsiteX0" fmla="*/ 0 w 316325"/>
                <a:gd name="connsiteY0" fmla="*/ 121729 h 220598"/>
                <a:gd name="connsiteX1" fmla="*/ 120110 w 316325"/>
                <a:gd name="connsiteY1" fmla="*/ 220599 h 220598"/>
                <a:gd name="connsiteX2" fmla="*/ 316325 w 316325"/>
                <a:gd name="connsiteY2" fmla="*/ 0 h 220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325" h="220598">
                  <a:moveTo>
                    <a:pt x="0" y="121729"/>
                  </a:moveTo>
                  <a:lnTo>
                    <a:pt x="120110" y="220599"/>
                  </a:lnTo>
                  <a:lnTo>
                    <a:pt x="316325" y="0"/>
                  </a:lnTo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0" name="Freihandform: Form 149">
              <a:extLst>
                <a:ext uri="{FF2B5EF4-FFF2-40B4-BE49-F238E27FC236}">
                  <a16:creationId xmlns:a16="http://schemas.microsoft.com/office/drawing/2014/main" id="{2AB9D15E-F739-2D0B-E9CF-2369B506DCE2}"/>
                </a:ext>
              </a:extLst>
            </p:cNvPr>
            <p:cNvSpPr/>
            <p:nvPr/>
          </p:nvSpPr>
          <p:spPr bwMode="gray">
            <a:xfrm>
              <a:off x="5824537" y="3157537"/>
              <a:ext cx="540067" cy="540067"/>
            </a:xfrm>
            <a:custGeom>
              <a:avLst/>
              <a:gdLst>
                <a:gd name="connsiteX0" fmla="*/ 540068 w 540067"/>
                <a:gd name="connsiteY0" fmla="*/ 270034 h 540067"/>
                <a:gd name="connsiteX1" fmla="*/ 270034 w 540067"/>
                <a:gd name="connsiteY1" fmla="*/ 540068 h 540067"/>
                <a:gd name="connsiteX2" fmla="*/ 0 w 540067"/>
                <a:gd name="connsiteY2" fmla="*/ 270034 h 540067"/>
                <a:gd name="connsiteX3" fmla="*/ 270034 w 540067"/>
                <a:gd name="connsiteY3" fmla="*/ 0 h 540067"/>
                <a:gd name="connsiteX4" fmla="*/ 540068 w 540067"/>
                <a:gd name="connsiteY4" fmla="*/ 270034 h 54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067" h="540067">
                  <a:moveTo>
                    <a:pt x="540068" y="270034"/>
                  </a:moveTo>
                  <a:cubicBezTo>
                    <a:pt x="540068" y="419169"/>
                    <a:pt x="419169" y="540068"/>
                    <a:pt x="270034" y="540068"/>
                  </a:cubicBezTo>
                  <a:cubicBezTo>
                    <a:pt x="120898" y="540068"/>
                    <a:pt x="0" y="419169"/>
                    <a:pt x="0" y="270034"/>
                  </a:cubicBezTo>
                  <a:cubicBezTo>
                    <a:pt x="0" y="120898"/>
                    <a:pt x="120898" y="0"/>
                    <a:pt x="270034" y="0"/>
                  </a:cubicBezTo>
                  <a:cubicBezTo>
                    <a:pt x="419169" y="0"/>
                    <a:pt x="540068" y="120898"/>
                    <a:pt x="540068" y="270034"/>
                  </a:cubicBezTo>
                  <a:close/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51" name="ICON">
            <a:extLst>
              <a:ext uri="{FF2B5EF4-FFF2-40B4-BE49-F238E27FC236}">
                <a16:creationId xmlns:a16="http://schemas.microsoft.com/office/drawing/2014/main" id="{0FAB2532-1CBC-C186-804A-C19D7C08AB13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39750" y="1849655"/>
            <a:ext cx="396000" cy="332690"/>
            <a:chOff x="7051010" y="1801917"/>
            <a:chExt cx="794266" cy="667285"/>
          </a:xfrm>
          <a:noFill/>
        </p:grpSpPr>
        <p:sp>
          <p:nvSpPr>
            <p:cNvPr id="152" name="Freihandform: Form 151">
              <a:extLst>
                <a:ext uri="{FF2B5EF4-FFF2-40B4-BE49-F238E27FC236}">
                  <a16:creationId xmlns:a16="http://schemas.microsoft.com/office/drawing/2014/main" id="{19D064E7-5AEA-79EA-3DF1-E69DDEBEB4B1}"/>
                </a:ext>
              </a:extLst>
            </p:cNvPr>
            <p:cNvSpPr/>
            <p:nvPr/>
          </p:nvSpPr>
          <p:spPr bwMode="gray">
            <a:xfrm>
              <a:off x="7141561" y="1820462"/>
              <a:ext cx="613766" cy="17536"/>
            </a:xfrm>
            <a:custGeom>
              <a:avLst/>
              <a:gdLst>
                <a:gd name="connsiteX0" fmla="*/ 11000 w 615973"/>
                <a:gd name="connsiteY0" fmla="*/ 11000 h 17599"/>
                <a:gd name="connsiteX1" fmla="*/ 609022 w 615973"/>
                <a:gd name="connsiteY1" fmla="*/ 11000 h 1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5973" h="17599">
                  <a:moveTo>
                    <a:pt x="11000" y="11000"/>
                  </a:moveTo>
                  <a:lnTo>
                    <a:pt x="609022" y="1100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3" name="Freihandform: Form 152">
              <a:extLst>
                <a:ext uri="{FF2B5EF4-FFF2-40B4-BE49-F238E27FC236}">
                  <a16:creationId xmlns:a16="http://schemas.microsoft.com/office/drawing/2014/main" id="{44E9F550-52E8-23A2-0BC8-C78162DB390B}"/>
                </a:ext>
              </a:extLst>
            </p:cNvPr>
            <p:cNvSpPr/>
            <p:nvPr/>
          </p:nvSpPr>
          <p:spPr bwMode="gray">
            <a:xfrm>
              <a:off x="7141561" y="1881453"/>
              <a:ext cx="613766" cy="17536"/>
            </a:xfrm>
            <a:custGeom>
              <a:avLst/>
              <a:gdLst>
                <a:gd name="connsiteX0" fmla="*/ 609022 w 615973"/>
                <a:gd name="connsiteY0" fmla="*/ 11000 h 17599"/>
                <a:gd name="connsiteX1" fmla="*/ 11000 w 615973"/>
                <a:gd name="connsiteY1" fmla="*/ 11000 h 17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15973" h="17599">
                  <a:moveTo>
                    <a:pt x="609022" y="11000"/>
                  </a:moveTo>
                  <a:lnTo>
                    <a:pt x="11000" y="1100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4" name="Freihandform: Form 153">
              <a:extLst>
                <a:ext uri="{FF2B5EF4-FFF2-40B4-BE49-F238E27FC236}">
                  <a16:creationId xmlns:a16="http://schemas.microsoft.com/office/drawing/2014/main" id="{1FA19EF7-68B9-E520-22BC-4D423BBAEEF1}"/>
                </a:ext>
              </a:extLst>
            </p:cNvPr>
            <p:cNvSpPr/>
            <p:nvPr/>
          </p:nvSpPr>
          <p:spPr bwMode="gray">
            <a:xfrm>
              <a:off x="7767720" y="1801917"/>
              <a:ext cx="17536" cy="116908"/>
            </a:xfrm>
            <a:custGeom>
              <a:avLst/>
              <a:gdLst>
                <a:gd name="connsiteX0" fmla="*/ 10999 w 17599"/>
                <a:gd name="connsiteY0" fmla="*/ 109433 h 117328"/>
                <a:gd name="connsiteX1" fmla="*/ 10999 w 17599"/>
                <a:gd name="connsiteY1" fmla="*/ 11000 h 11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99" h="117328">
                  <a:moveTo>
                    <a:pt x="10999" y="109433"/>
                  </a:moveTo>
                  <a:lnTo>
                    <a:pt x="10999" y="1100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5" name="Freihandform: Form 154">
              <a:extLst>
                <a:ext uri="{FF2B5EF4-FFF2-40B4-BE49-F238E27FC236}">
                  <a16:creationId xmlns:a16="http://schemas.microsoft.com/office/drawing/2014/main" id="{11FA8759-6327-7C6A-A6BC-4CF92235C154}"/>
                </a:ext>
              </a:extLst>
            </p:cNvPr>
            <p:cNvSpPr/>
            <p:nvPr/>
          </p:nvSpPr>
          <p:spPr bwMode="gray">
            <a:xfrm>
              <a:off x="7792667" y="1820462"/>
              <a:ext cx="52609" cy="81836"/>
            </a:xfrm>
            <a:custGeom>
              <a:avLst/>
              <a:gdLst>
                <a:gd name="connsiteX0" fmla="*/ 11000 w 52797"/>
                <a:gd name="connsiteY0" fmla="*/ 11000 h 82129"/>
                <a:gd name="connsiteX1" fmla="*/ 15857 w 52797"/>
                <a:gd name="connsiteY1" fmla="*/ 11000 h 82129"/>
                <a:gd name="connsiteX2" fmla="*/ 46462 w 52797"/>
                <a:gd name="connsiteY2" fmla="*/ 41605 h 82129"/>
                <a:gd name="connsiteX3" fmla="*/ 46462 w 52797"/>
                <a:gd name="connsiteY3" fmla="*/ 41605 h 82129"/>
                <a:gd name="connsiteX4" fmla="*/ 15857 w 52797"/>
                <a:gd name="connsiteY4" fmla="*/ 72210 h 82129"/>
                <a:gd name="connsiteX5" fmla="*/ 11000 w 52797"/>
                <a:gd name="connsiteY5" fmla="*/ 72210 h 8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97" h="82129">
                  <a:moveTo>
                    <a:pt x="11000" y="11000"/>
                  </a:moveTo>
                  <a:lnTo>
                    <a:pt x="15857" y="11000"/>
                  </a:lnTo>
                  <a:cubicBezTo>
                    <a:pt x="32758" y="11000"/>
                    <a:pt x="46462" y="24702"/>
                    <a:pt x="46462" y="41605"/>
                  </a:cubicBezTo>
                  <a:lnTo>
                    <a:pt x="46462" y="41605"/>
                  </a:lnTo>
                  <a:cubicBezTo>
                    <a:pt x="46462" y="58508"/>
                    <a:pt x="32758" y="72210"/>
                    <a:pt x="15857" y="72210"/>
                  </a:cubicBezTo>
                  <a:lnTo>
                    <a:pt x="11000" y="7221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6" name="Freihandform: Form 155">
              <a:extLst>
                <a:ext uri="{FF2B5EF4-FFF2-40B4-BE49-F238E27FC236}">
                  <a16:creationId xmlns:a16="http://schemas.microsoft.com/office/drawing/2014/main" id="{23C4EBCC-3B0F-9BAF-E6E5-9FC0B38ADB99}"/>
                </a:ext>
              </a:extLst>
            </p:cNvPr>
            <p:cNvSpPr/>
            <p:nvPr/>
          </p:nvSpPr>
          <p:spPr bwMode="gray">
            <a:xfrm>
              <a:off x="7111282" y="1801917"/>
              <a:ext cx="17536" cy="116908"/>
            </a:xfrm>
            <a:custGeom>
              <a:avLst/>
              <a:gdLst>
                <a:gd name="connsiteX0" fmla="*/ 10999 w 17599"/>
                <a:gd name="connsiteY0" fmla="*/ 109433 h 117328"/>
                <a:gd name="connsiteX1" fmla="*/ 10999 w 17599"/>
                <a:gd name="connsiteY1" fmla="*/ 11000 h 11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99" h="117328">
                  <a:moveTo>
                    <a:pt x="10999" y="109433"/>
                  </a:moveTo>
                  <a:lnTo>
                    <a:pt x="10999" y="1100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7" name="Freihandform: Form 156">
              <a:extLst>
                <a:ext uri="{FF2B5EF4-FFF2-40B4-BE49-F238E27FC236}">
                  <a16:creationId xmlns:a16="http://schemas.microsoft.com/office/drawing/2014/main" id="{C4A39069-F373-3991-8E52-11B07C2285C1}"/>
                </a:ext>
              </a:extLst>
            </p:cNvPr>
            <p:cNvSpPr/>
            <p:nvPr/>
          </p:nvSpPr>
          <p:spPr bwMode="gray">
            <a:xfrm>
              <a:off x="7051010" y="1820462"/>
              <a:ext cx="52609" cy="81836"/>
            </a:xfrm>
            <a:custGeom>
              <a:avLst/>
              <a:gdLst>
                <a:gd name="connsiteX0" fmla="*/ 46462 w 52797"/>
                <a:gd name="connsiteY0" fmla="*/ 11000 h 82129"/>
                <a:gd name="connsiteX1" fmla="*/ 41605 w 52797"/>
                <a:gd name="connsiteY1" fmla="*/ 11000 h 82129"/>
                <a:gd name="connsiteX2" fmla="*/ 11000 w 52797"/>
                <a:gd name="connsiteY2" fmla="*/ 41605 h 82129"/>
                <a:gd name="connsiteX3" fmla="*/ 11000 w 52797"/>
                <a:gd name="connsiteY3" fmla="*/ 41605 h 82129"/>
                <a:gd name="connsiteX4" fmla="*/ 41605 w 52797"/>
                <a:gd name="connsiteY4" fmla="*/ 72210 h 82129"/>
                <a:gd name="connsiteX5" fmla="*/ 46462 w 52797"/>
                <a:gd name="connsiteY5" fmla="*/ 72210 h 82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97" h="82129">
                  <a:moveTo>
                    <a:pt x="46462" y="11000"/>
                  </a:moveTo>
                  <a:lnTo>
                    <a:pt x="41605" y="11000"/>
                  </a:lnTo>
                  <a:cubicBezTo>
                    <a:pt x="24703" y="11000"/>
                    <a:pt x="11000" y="24702"/>
                    <a:pt x="11000" y="41605"/>
                  </a:cubicBezTo>
                  <a:lnTo>
                    <a:pt x="11000" y="41605"/>
                  </a:lnTo>
                  <a:cubicBezTo>
                    <a:pt x="11000" y="58508"/>
                    <a:pt x="24703" y="72210"/>
                    <a:pt x="41605" y="72210"/>
                  </a:cubicBezTo>
                  <a:lnTo>
                    <a:pt x="46462" y="7221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8" name="Freihandform: Form 157">
              <a:extLst>
                <a:ext uri="{FF2B5EF4-FFF2-40B4-BE49-F238E27FC236}">
                  <a16:creationId xmlns:a16="http://schemas.microsoft.com/office/drawing/2014/main" id="{EBBF0122-C728-227D-9447-F720B3DF3DFB}"/>
                </a:ext>
              </a:extLst>
            </p:cNvPr>
            <p:cNvSpPr/>
            <p:nvPr/>
          </p:nvSpPr>
          <p:spPr bwMode="gray">
            <a:xfrm>
              <a:off x="7141561" y="1881453"/>
              <a:ext cx="613766" cy="479322"/>
            </a:xfrm>
            <a:custGeom>
              <a:avLst/>
              <a:gdLst>
                <a:gd name="connsiteX0" fmla="*/ 609022 w 615973"/>
                <a:gd name="connsiteY0" fmla="*/ 11000 h 481046"/>
                <a:gd name="connsiteX1" fmla="*/ 609022 w 615973"/>
                <a:gd name="connsiteY1" fmla="*/ 475045 h 481046"/>
                <a:gd name="connsiteX2" fmla="*/ 11000 w 615973"/>
                <a:gd name="connsiteY2" fmla="*/ 475045 h 481046"/>
                <a:gd name="connsiteX3" fmla="*/ 11000 w 615973"/>
                <a:gd name="connsiteY3" fmla="*/ 11000 h 48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5973" h="481046">
                  <a:moveTo>
                    <a:pt x="609022" y="11000"/>
                  </a:moveTo>
                  <a:lnTo>
                    <a:pt x="609022" y="475045"/>
                  </a:lnTo>
                  <a:lnTo>
                    <a:pt x="11000" y="475045"/>
                  </a:lnTo>
                  <a:lnTo>
                    <a:pt x="11000" y="1100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59" name="Freihandform: Form 158">
              <a:extLst>
                <a:ext uri="{FF2B5EF4-FFF2-40B4-BE49-F238E27FC236}">
                  <a16:creationId xmlns:a16="http://schemas.microsoft.com/office/drawing/2014/main" id="{5EA770A1-3D7A-1DC6-F682-A5D357D30F34}"/>
                </a:ext>
              </a:extLst>
            </p:cNvPr>
            <p:cNvSpPr/>
            <p:nvPr/>
          </p:nvSpPr>
          <p:spPr bwMode="gray">
            <a:xfrm>
              <a:off x="7413237" y="2399057"/>
              <a:ext cx="70145" cy="70145"/>
            </a:xfrm>
            <a:custGeom>
              <a:avLst/>
              <a:gdLst>
                <a:gd name="connsiteX0" fmla="*/ 63727 w 70396"/>
                <a:gd name="connsiteY0" fmla="*/ 37363 h 70396"/>
                <a:gd name="connsiteX1" fmla="*/ 37363 w 70396"/>
                <a:gd name="connsiteY1" fmla="*/ 11000 h 70396"/>
                <a:gd name="connsiteX2" fmla="*/ 11000 w 70396"/>
                <a:gd name="connsiteY2" fmla="*/ 37363 h 70396"/>
                <a:gd name="connsiteX3" fmla="*/ 37363 w 70396"/>
                <a:gd name="connsiteY3" fmla="*/ 63727 h 70396"/>
                <a:gd name="connsiteX4" fmla="*/ 63727 w 70396"/>
                <a:gd name="connsiteY4" fmla="*/ 37363 h 7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96" h="70396">
                  <a:moveTo>
                    <a:pt x="63727" y="37363"/>
                  </a:moveTo>
                  <a:cubicBezTo>
                    <a:pt x="63727" y="22803"/>
                    <a:pt x="51924" y="11000"/>
                    <a:pt x="37363" y="11000"/>
                  </a:cubicBezTo>
                  <a:cubicBezTo>
                    <a:pt x="22803" y="11000"/>
                    <a:pt x="11000" y="22803"/>
                    <a:pt x="11000" y="37363"/>
                  </a:cubicBezTo>
                  <a:cubicBezTo>
                    <a:pt x="11000" y="51924"/>
                    <a:pt x="22803" y="63727"/>
                    <a:pt x="37363" y="63727"/>
                  </a:cubicBezTo>
                  <a:cubicBezTo>
                    <a:pt x="51924" y="63727"/>
                    <a:pt x="63727" y="51924"/>
                    <a:pt x="63727" y="37363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0" name="Freihandform: Form 159">
              <a:extLst>
                <a:ext uri="{FF2B5EF4-FFF2-40B4-BE49-F238E27FC236}">
                  <a16:creationId xmlns:a16="http://schemas.microsoft.com/office/drawing/2014/main" id="{3AA4F1BF-2462-4921-F2CC-7B4D18BC203F}"/>
                </a:ext>
              </a:extLst>
            </p:cNvPr>
            <p:cNvSpPr/>
            <p:nvPr/>
          </p:nvSpPr>
          <p:spPr bwMode="gray">
            <a:xfrm>
              <a:off x="7439500" y="2343835"/>
              <a:ext cx="17536" cy="75990"/>
            </a:xfrm>
            <a:custGeom>
              <a:avLst/>
              <a:gdLst>
                <a:gd name="connsiteX0" fmla="*/ 10999 w 17599"/>
                <a:gd name="connsiteY0" fmla="*/ 66420 h 76263"/>
                <a:gd name="connsiteX1" fmla="*/ 10999 w 17599"/>
                <a:gd name="connsiteY1" fmla="*/ 11000 h 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99" h="76263">
                  <a:moveTo>
                    <a:pt x="10999" y="66420"/>
                  </a:moveTo>
                  <a:lnTo>
                    <a:pt x="10999" y="1100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1" name="Freihandform: Form 160">
              <a:extLst>
                <a:ext uri="{FF2B5EF4-FFF2-40B4-BE49-F238E27FC236}">
                  <a16:creationId xmlns:a16="http://schemas.microsoft.com/office/drawing/2014/main" id="{7E26A00B-7C58-6F44-EA59-587EA967C594}"/>
                </a:ext>
              </a:extLst>
            </p:cNvPr>
            <p:cNvSpPr/>
            <p:nvPr/>
          </p:nvSpPr>
          <p:spPr bwMode="gray">
            <a:xfrm>
              <a:off x="7224390" y="2030740"/>
              <a:ext cx="64300" cy="233816"/>
            </a:xfrm>
            <a:custGeom>
              <a:avLst/>
              <a:gdLst>
                <a:gd name="connsiteX0" fmla="*/ 11000 w 64530"/>
                <a:gd name="connsiteY0" fmla="*/ 11000 h 234656"/>
                <a:gd name="connsiteX1" fmla="*/ 58149 w 64530"/>
                <a:gd name="connsiteY1" fmla="*/ 11000 h 234656"/>
                <a:gd name="connsiteX2" fmla="*/ 58149 w 64530"/>
                <a:gd name="connsiteY2" fmla="*/ 225236 h 234656"/>
                <a:gd name="connsiteX3" fmla="*/ 11000 w 64530"/>
                <a:gd name="connsiteY3" fmla="*/ 225236 h 23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530" h="234656">
                  <a:moveTo>
                    <a:pt x="11000" y="11000"/>
                  </a:moveTo>
                  <a:lnTo>
                    <a:pt x="58149" y="11000"/>
                  </a:lnTo>
                  <a:lnTo>
                    <a:pt x="58149" y="225236"/>
                  </a:lnTo>
                  <a:lnTo>
                    <a:pt x="11000" y="225236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2" name="Freihandform: Form 161">
              <a:extLst>
                <a:ext uri="{FF2B5EF4-FFF2-40B4-BE49-F238E27FC236}">
                  <a16:creationId xmlns:a16="http://schemas.microsoft.com/office/drawing/2014/main" id="{DEFF34E8-3877-699D-B0A6-DB89E825E9FD}"/>
                </a:ext>
              </a:extLst>
            </p:cNvPr>
            <p:cNvSpPr/>
            <p:nvPr/>
          </p:nvSpPr>
          <p:spPr bwMode="gray">
            <a:xfrm>
              <a:off x="7352170" y="2128820"/>
              <a:ext cx="64300" cy="134444"/>
            </a:xfrm>
            <a:custGeom>
              <a:avLst/>
              <a:gdLst>
                <a:gd name="connsiteX0" fmla="*/ 11000 w 64530"/>
                <a:gd name="connsiteY0" fmla="*/ 11000 h 134927"/>
                <a:gd name="connsiteX1" fmla="*/ 58148 w 64530"/>
                <a:gd name="connsiteY1" fmla="*/ 11000 h 134927"/>
                <a:gd name="connsiteX2" fmla="*/ 58148 w 64530"/>
                <a:gd name="connsiteY2" fmla="*/ 126804 h 134927"/>
                <a:gd name="connsiteX3" fmla="*/ 11000 w 64530"/>
                <a:gd name="connsiteY3" fmla="*/ 126804 h 13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530" h="134927">
                  <a:moveTo>
                    <a:pt x="11000" y="11000"/>
                  </a:moveTo>
                  <a:lnTo>
                    <a:pt x="58148" y="11000"/>
                  </a:lnTo>
                  <a:lnTo>
                    <a:pt x="58148" y="126804"/>
                  </a:lnTo>
                  <a:lnTo>
                    <a:pt x="11000" y="126804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3" name="Freihandform: Form 162">
              <a:extLst>
                <a:ext uri="{FF2B5EF4-FFF2-40B4-BE49-F238E27FC236}">
                  <a16:creationId xmlns:a16="http://schemas.microsoft.com/office/drawing/2014/main" id="{AD3F3E78-D479-46E1-50B1-5478CECC3F90}"/>
                </a:ext>
              </a:extLst>
            </p:cNvPr>
            <p:cNvSpPr/>
            <p:nvPr/>
          </p:nvSpPr>
          <p:spPr bwMode="gray">
            <a:xfrm>
              <a:off x="7479892" y="2030740"/>
              <a:ext cx="64300" cy="233816"/>
            </a:xfrm>
            <a:custGeom>
              <a:avLst/>
              <a:gdLst>
                <a:gd name="connsiteX0" fmla="*/ 11000 w 64530"/>
                <a:gd name="connsiteY0" fmla="*/ 11000 h 234656"/>
                <a:gd name="connsiteX1" fmla="*/ 58149 w 64530"/>
                <a:gd name="connsiteY1" fmla="*/ 11000 h 234656"/>
                <a:gd name="connsiteX2" fmla="*/ 58149 w 64530"/>
                <a:gd name="connsiteY2" fmla="*/ 225236 h 234656"/>
                <a:gd name="connsiteX3" fmla="*/ 11000 w 64530"/>
                <a:gd name="connsiteY3" fmla="*/ 225236 h 23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530" h="234656">
                  <a:moveTo>
                    <a:pt x="11000" y="11000"/>
                  </a:moveTo>
                  <a:lnTo>
                    <a:pt x="58149" y="11000"/>
                  </a:lnTo>
                  <a:lnTo>
                    <a:pt x="58149" y="225236"/>
                  </a:lnTo>
                  <a:lnTo>
                    <a:pt x="11000" y="225236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4" name="Freihandform: Form 163">
              <a:extLst>
                <a:ext uri="{FF2B5EF4-FFF2-40B4-BE49-F238E27FC236}">
                  <a16:creationId xmlns:a16="http://schemas.microsoft.com/office/drawing/2014/main" id="{CC0FEB23-F83C-5B2B-5DB4-4913715812C2}"/>
                </a:ext>
              </a:extLst>
            </p:cNvPr>
            <p:cNvSpPr/>
            <p:nvPr/>
          </p:nvSpPr>
          <p:spPr bwMode="gray">
            <a:xfrm>
              <a:off x="7607673" y="2112336"/>
              <a:ext cx="64300" cy="151980"/>
            </a:xfrm>
            <a:custGeom>
              <a:avLst/>
              <a:gdLst>
                <a:gd name="connsiteX0" fmla="*/ 10999 w 64530"/>
                <a:gd name="connsiteY0" fmla="*/ 11000 h 152526"/>
                <a:gd name="connsiteX1" fmla="*/ 58148 w 64530"/>
                <a:gd name="connsiteY1" fmla="*/ 11000 h 152526"/>
                <a:gd name="connsiteX2" fmla="*/ 58148 w 64530"/>
                <a:gd name="connsiteY2" fmla="*/ 143346 h 152526"/>
                <a:gd name="connsiteX3" fmla="*/ 10999 w 64530"/>
                <a:gd name="connsiteY3" fmla="*/ 143346 h 152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530" h="152526">
                  <a:moveTo>
                    <a:pt x="10999" y="11000"/>
                  </a:moveTo>
                  <a:lnTo>
                    <a:pt x="58148" y="11000"/>
                  </a:lnTo>
                  <a:lnTo>
                    <a:pt x="58148" y="143346"/>
                  </a:lnTo>
                  <a:lnTo>
                    <a:pt x="10999" y="143346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5" name="Freihandform: Form 164">
              <a:extLst>
                <a:ext uri="{FF2B5EF4-FFF2-40B4-BE49-F238E27FC236}">
                  <a16:creationId xmlns:a16="http://schemas.microsoft.com/office/drawing/2014/main" id="{43D0BA3D-122F-8DA7-D4F3-8987B5648C03}"/>
                </a:ext>
              </a:extLst>
            </p:cNvPr>
            <p:cNvSpPr/>
            <p:nvPr/>
          </p:nvSpPr>
          <p:spPr bwMode="gray">
            <a:xfrm>
              <a:off x="7247889" y="1953052"/>
              <a:ext cx="403332" cy="116908"/>
            </a:xfrm>
            <a:custGeom>
              <a:avLst/>
              <a:gdLst>
                <a:gd name="connsiteX0" fmla="*/ 11000 w 404782"/>
                <a:gd name="connsiteY0" fmla="*/ 11000 h 117328"/>
                <a:gd name="connsiteX1" fmla="*/ 139181 w 404782"/>
                <a:gd name="connsiteY1" fmla="*/ 109432 h 117328"/>
                <a:gd name="connsiteX2" fmla="*/ 267420 w 404782"/>
                <a:gd name="connsiteY2" fmla="*/ 11000 h 117328"/>
                <a:gd name="connsiteX3" fmla="*/ 395601 w 404782"/>
                <a:gd name="connsiteY3" fmla="*/ 92889 h 117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782" h="117328">
                  <a:moveTo>
                    <a:pt x="11000" y="11000"/>
                  </a:moveTo>
                  <a:lnTo>
                    <a:pt x="139181" y="109432"/>
                  </a:lnTo>
                  <a:lnTo>
                    <a:pt x="267420" y="11000"/>
                  </a:lnTo>
                  <a:lnTo>
                    <a:pt x="395601" y="92889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66" name="ICON">
            <a:extLst>
              <a:ext uri="{FF2B5EF4-FFF2-40B4-BE49-F238E27FC236}">
                <a16:creationId xmlns:a16="http://schemas.microsoft.com/office/drawing/2014/main" id="{1DA02903-7B98-E36D-3E1C-192579A67A67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575498" y="3105493"/>
            <a:ext cx="324504" cy="396000"/>
            <a:chOff x="4509695" y="3129622"/>
            <a:chExt cx="579656" cy="707370"/>
          </a:xfrm>
          <a:noFill/>
        </p:grpSpPr>
        <p:sp>
          <p:nvSpPr>
            <p:cNvPr id="167" name="Freihandform: Form 166">
              <a:extLst>
                <a:ext uri="{FF2B5EF4-FFF2-40B4-BE49-F238E27FC236}">
                  <a16:creationId xmlns:a16="http://schemas.microsoft.com/office/drawing/2014/main" id="{53344CB5-B437-947B-47C8-BEFC60DB203B}"/>
                </a:ext>
              </a:extLst>
            </p:cNvPr>
            <p:cNvSpPr/>
            <p:nvPr/>
          </p:nvSpPr>
          <p:spPr bwMode="gray">
            <a:xfrm>
              <a:off x="4978246" y="3417261"/>
              <a:ext cx="50502" cy="50502"/>
            </a:xfrm>
            <a:custGeom>
              <a:avLst/>
              <a:gdLst>
                <a:gd name="connsiteX0" fmla="*/ 18326 w 73304"/>
                <a:gd name="connsiteY0" fmla="*/ 18326 h 73304"/>
                <a:gd name="connsiteX1" fmla="*/ 58236 w 73304"/>
                <a:gd name="connsiteY1" fmla="*/ 58236 h 7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04" h="73304">
                  <a:moveTo>
                    <a:pt x="18326" y="18326"/>
                  </a:moveTo>
                  <a:lnTo>
                    <a:pt x="58236" y="5823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8" name="Freihandform: Form 167">
              <a:extLst>
                <a:ext uri="{FF2B5EF4-FFF2-40B4-BE49-F238E27FC236}">
                  <a16:creationId xmlns:a16="http://schemas.microsoft.com/office/drawing/2014/main" id="{22A96C4C-48DC-7521-804B-39700084AD41}"/>
                </a:ext>
              </a:extLst>
            </p:cNvPr>
            <p:cNvSpPr/>
            <p:nvPr/>
          </p:nvSpPr>
          <p:spPr bwMode="gray">
            <a:xfrm>
              <a:off x="5009669" y="3372370"/>
              <a:ext cx="61725" cy="39279"/>
            </a:xfrm>
            <a:custGeom>
              <a:avLst/>
              <a:gdLst>
                <a:gd name="connsiteX0" fmla="*/ 18326 w 89593"/>
                <a:gd name="connsiteY0" fmla="*/ 18326 h 57014"/>
                <a:gd name="connsiteX1" fmla="*/ 73711 w 89593"/>
                <a:gd name="connsiteY1" fmla="*/ 44390 h 5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593" h="57014">
                  <a:moveTo>
                    <a:pt x="18326" y="18326"/>
                  </a:moveTo>
                  <a:lnTo>
                    <a:pt x="73711" y="4439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69" name="Freihandform: Form 168">
              <a:extLst>
                <a:ext uri="{FF2B5EF4-FFF2-40B4-BE49-F238E27FC236}">
                  <a16:creationId xmlns:a16="http://schemas.microsoft.com/office/drawing/2014/main" id="{1AF3FF0A-7AF7-51E5-29CF-4E2FEC1BD949}"/>
                </a:ext>
              </a:extLst>
            </p:cNvPr>
            <p:cNvSpPr/>
            <p:nvPr/>
          </p:nvSpPr>
          <p:spPr bwMode="gray">
            <a:xfrm>
              <a:off x="5027626" y="3319623"/>
              <a:ext cx="61725" cy="28057"/>
            </a:xfrm>
            <a:custGeom>
              <a:avLst/>
              <a:gdLst>
                <a:gd name="connsiteX0" fmla="*/ 18326 w 89593"/>
                <a:gd name="connsiteY0" fmla="*/ 18326 h 40724"/>
                <a:gd name="connsiteX1" fmla="*/ 77784 w 89593"/>
                <a:gd name="connsiteY1" fmla="*/ 24027 h 4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593" h="40724">
                  <a:moveTo>
                    <a:pt x="18326" y="18326"/>
                  </a:moveTo>
                  <a:lnTo>
                    <a:pt x="77784" y="24027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70" name="Freihandform: Form 169">
              <a:extLst>
                <a:ext uri="{FF2B5EF4-FFF2-40B4-BE49-F238E27FC236}">
                  <a16:creationId xmlns:a16="http://schemas.microsoft.com/office/drawing/2014/main" id="{DFC77A15-D28B-9B35-446F-6C94021E0F2D}"/>
                </a:ext>
              </a:extLst>
            </p:cNvPr>
            <p:cNvSpPr/>
            <p:nvPr/>
          </p:nvSpPr>
          <p:spPr bwMode="gray">
            <a:xfrm>
              <a:off x="4876118" y="3466641"/>
              <a:ext cx="28057" cy="61725"/>
            </a:xfrm>
            <a:custGeom>
              <a:avLst/>
              <a:gdLst>
                <a:gd name="connsiteX0" fmla="*/ 18326 w 40724"/>
                <a:gd name="connsiteY0" fmla="*/ 18326 h 89593"/>
                <a:gd name="connsiteX1" fmla="*/ 23213 w 40724"/>
                <a:gd name="connsiteY1" fmla="*/ 75340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724" h="89593">
                  <a:moveTo>
                    <a:pt x="18326" y="18326"/>
                  </a:moveTo>
                  <a:lnTo>
                    <a:pt x="23213" y="75340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71" name="Freihandform: Form 170">
              <a:extLst>
                <a:ext uri="{FF2B5EF4-FFF2-40B4-BE49-F238E27FC236}">
                  <a16:creationId xmlns:a16="http://schemas.microsoft.com/office/drawing/2014/main" id="{445475D1-4FB6-E3BF-AA8C-A9AF6EFA4004}"/>
                </a:ext>
              </a:extLst>
            </p:cNvPr>
            <p:cNvSpPr/>
            <p:nvPr/>
          </p:nvSpPr>
          <p:spPr bwMode="gray">
            <a:xfrm>
              <a:off x="4931671" y="3445879"/>
              <a:ext cx="39279" cy="61725"/>
            </a:xfrm>
            <a:custGeom>
              <a:avLst/>
              <a:gdLst>
                <a:gd name="connsiteX0" fmla="*/ 18326 w 57014"/>
                <a:gd name="connsiteY0" fmla="*/ 18326 h 89593"/>
                <a:gd name="connsiteX1" fmla="*/ 43575 w 57014"/>
                <a:gd name="connsiteY1" fmla="*/ 73711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014" h="89593">
                  <a:moveTo>
                    <a:pt x="18326" y="18326"/>
                  </a:moveTo>
                  <a:lnTo>
                    <a:pt x="43575" y="73711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72" name="Freihandform: Form 171">
              <a:extLst>
                <a:ext uri="{FF2B5EF4-FFF2-40B4-BE49-F238E27FC236}">
                  <a16:creationId xmlns:a16="http://schemas.microsoft.com/office/drawing/2014/main" id="{B97D6C03-DE35-DF96-E22E-E13DFCD9DB66}"/>
                </a:ext>
              </a:extLst>
            </p:cNvPr>
            <p:cNvSpPr/>
            <p:nvPr/>
          </p:nvSpPr>
          <p:spPr bwMode="gray">
            <a:xfrm>
              <a:off x="4691223" y="3133606"/>
              <a:ext cx="185175" cy="185175"/>
            </a:xfrm>
            <a:custGeom>
              <a:avLst/>
              <a:gdLst>
                <a:gd name="connsiteX0" fmla="*/ 252492 w 268781"/>
                <a:gd name="connsiteY0" fmla="*/ 68417 h 268781"/>
                <a:gd name="connsiteX1" fmla="*/ 68417 w 268781"/>
                <a:gd name="connsiteY1" fmla="*/ 252492 h 268781"/>
                <a:gd name="connsiteX2" fmla="*/ 56200 w 268781"/>
                <a:gd name="connsiteY2" fmla="*/ 240274 h 268781"/>
                <a:gd name="connsiteX3" fmla="*/ 56200 w 268781"/>
                <a:gd name="connsiteY3" fmla="*/ 56200 h 268781"/>
                <a:gd name="connsiteX4" fmla="*/ 56200 w 268781"/>
                <a:gd name="connsiteY4" fmla="*/ 56200 h 268781"/>
                <a:gd name="connsiteX5" fmla="*/ 240274 w 268781"/>
                <a:gd name="connsiteY5" fmla="*/ 56200 h 268781"/>
                <a:gd name="connsiteX6" fmla="*/ 252492 w 268781"/>
                <a:gd name="connsiteY6" fmla="*/ 68417 h 268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781" h="268781">
                  <a:moveTo>
                    <a:pt x="252492" y="68417"/>
                  </a:moveTo>
                  <a:lnTo>
                    <a:pt x="68417" y="252492"/>
                  </a:lnTo>
                  <a:lnTo>
                    <a:pt x="56200" y="240274"/>
                  </a:lnTo>
                  <a:cubicBezTo>
                    <a:pt x="5701" y="189776"/>
                    <a:pt x="5701" y="107513"/>
                    <a:pt x="56200" y="56200"/>
                  </a:cubicBezTo>
                  <a:lnTo>
                    <a:pt x="56200" y="56200"/>
                  </a:lnTo>
                  <a:cubicBezTo>
                    <a:pt x="106698" y="5701"/>
                    <a:pt x="188962" y="5701"/>
                    <a:pt x="240274" y="56200"/>
                  </a:cubicBezTo>
                  <a:lnTo>
                    <a:pt x="252492" y="68417"/>
                  </a:ln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73" name="Freihandform: Form 172">
              <a:extLst>
                <a:ext uri="{FF2B5EF4-FFF2-40B4-BE49-F238E27FC236}">
                  <a16:creationId xmlns:a16="http://schemas.microsoft.com/office/drawing/2014/main" id="{B9448844-8100-78D9-43DE-BA6D7919F46A}"/>
                </a:ext>
              </a:extLst>
            </p:cNvPr>
            <p:cNvSpPr/>
            <p:nvPr/>
          </p:nvSpPr>
          <p:spPr bwMode="gray">
            <a:xfrm>
              <a:off x="4686770" y="3129622"/>
              <a:ext cx="381574" cy="381574"/>
            </a:xfrm>
            <a:custGeom>
              <a:avLst/>
              <a:gdLst>
                <a:gd name="connsiteX0" fmla="*/ 249182 w 553852"/>
                <a:gd name="connsiteY0" fmla="*/ 83974 h 553852"/>
                <a:gd name="connsiteX1" fmla="*/ 166918 w 553852"/>
                <a:gd name="connsiteY1" fmla="*/ 166237 h 553852"/>
                <a:gd name="connsiteX2" fmla="*/ 84655 w 553852"/>
                <a:gd name="connsiteY2" fmla="*/ 248501 h 553852"/>
                <a:gd name="connsiteX3" fmla="*/ 47188 w 553852"/>
                <a:gd name="connsiteY3" fmla="*/ 536830 h 553852"/>
                <a:gd name="connsiteX4" fmla="*/ 292350 w 553852"/>
                <a:gd name="connsiteY4" fmla="*/ 291668 h 553852"/>
                <a:gd name="connsiteX5" fmla="*/ 537511 w 553852"/>
                <a:gd name="connsiteY5" fmla="*/ 47322 h 553852"/>
                <a:gd name="connsiteX6" fmla="*/ 249182 w 553852"/>
                <a:gd name="connsiteY6" fmla="*/ 83974 h 55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3852" h="553852">
                  <a:moveTo>
                    <a:pt x="249182" y="83974"/>
                  </a:moveTo>
                  <a:lnTo>
                    <a:pt x="166918" y="166237"/>
                  </a:lnTo>
                  <a:lnTo>
                    <a:pt x="84655" y="248501"/>
                  </a:lnTo>
                  <a:cubicBezTo>
                    <a:pt x="84655" y="248501"/>
                    <a:pt x="-35075" y="360900"/>
                    <a:pt x="47188" y="536830"/>
                  </a:cubicBezTo>
                  <a:lnTo>
                    <a:pt x="292350" y="291668"/>
                  </a:lnTo>
                  <a:lnTo>
                    <a:pt x="537511" y="47322"/>
                  </a:lnTo>
                  <a:cubicBezTo>
                    <a:pt x="361581" y="-34942"/>
                    <a:pt x="249182" y="83974"/>
                    <a:pt x="249182" y="83974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74" name="Freihandform: Form 173">
              <a:extLst>
                <a:ext uri="{FF2B5EF4-FFF2-40B4-BE49-F238E27FC236}">
                  <a16:creationId xmlns:a16="http://schemas.microsoft.com/office/drawing/2014/main" id="{EC7E529D-0700-30A5-B749-332D4810775B}"/>
                </a:ext>
              </a:extLst>
            </p:cNvPr>
            <p:cNvSpPr/>
            <p:nvPr/>
          </p:nvSpPr>
          <p:spPr bwMode="gray">
            <a:xfrm>
              <a:off x="4816638" y="3259020"/>
              <a:ext cx="162730" cy="162730"/>
            </a:xfrm>
            <a:custGeom>
              <a:avLst/>
              <a:gdLst>
                <a:gd name="connsiteX0" fmla="*/ 18326 w 236201"/>
                <a:gd name="connsiteY0" fmla="*/ 189369 h 236201"/>
                <a:gd name="connsiteX1" fmla="*/ 189369 w 236201"/>
                <a:gd name="connsiteY1" fmla="*/ 189369 h 236201"/>
                <a:gd name="connsiteX2" fmla="*/ 189369 w 236201"/>
                <a:gd name="connsiteY2" fmla="*/ 18326 h 236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6201" h="236201">
                  <a:moveTo>
                    <a:pt x="18326" y="189369"/>
                  </a:moveTo>
                  <a:cubicBezTo>
                    <a:pt x="65566" y="236609"/>
                    <a:pt x="142128" y="236609"/>
                    <a:pt x="189369" y="189369"/>
                  </a:cubicBezTo>
                  <a:cubicBezTo>
                    <a:pt x="236609" y="142128"/>
                    <a:pt x="236609" y="65566"/>
                    <a:pt x="189369" y="18326"/>
                  </a:cubicBez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75" name="Freihandform: Form 174">
              <a:extLst>
                <a:ext uri="{FF2B5EF4-FFF2-40B4-BE49-F238E27FC236}">
                  <a16:creationId xmlns:a16="http://schemas.microsoft.com/office/drawing/2014/main" id="{F59DB79D-E2CE-7132-D8C7-1DFC09B67D59}"/>
                </a:ext>
              </a:extLst>
            </p:cNvPr>
            <p:cNvSpPr/>
            <p:nvPr/>
          </p:nvSpPr>
          <p:spPr bwMode="gray">
            <a:xfrm>
              <a:off x="4509836" y="3264070"/>
              <a:ext cx="207621" cy="499412"/>
            </a:xfrm>
            <a:custGeom>
              <a:avLst/>
              <a:gdLst>
                <a:gd name="connsiteX0" fmla="*/ 287718 w 301361"/>
                <a:gd name="connsiteY0" fmla="*/ 18326 h 724895"/>
                <a:gd name="connsiteX1" fmla="*/ 80024 w 301361"/>
                <a:gd name="connsiteY1" fmla="*/ 226021 h 724895"/>
                <a:gd name="connsiteX2" fmla="*/ 80024 w 301361"/>
                <a:gd name="connsiteY2" fmla="*/ 524124 h 724895"/>
                <a:gd name="connsiteX3" fmla="*/ 267356 w 301361"/>
                <a:gd name="connsiteY3" fmla="*/ 711456 h 72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361" h="724895">
                  <a:moveTo>
                    <a:pt x="287718" y="18326"/>
                  </a:moveTo>
                  <a:lnTo>
                    <a:pt x="80024" y="226021"/>
                  </a:lnTo>
                  <a:cubicBezTo>
                    <a:pt x="-2240" y="308284"/>
                    <a:pt x="-2240" y="441860"/>
                    <a:pt x="80024" y="524124"/>
                  </a:cubicBezTo>
                  <a:lnTo>
                    <a:pt x="267356" y="71145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76" name="Freihandform: Form 175">
              <a:extLst>
                <a:ext uri="{FF2B5EF4-FFF2-40B4-BE49-F238E27FC236}">
                  <a16:creationId xmlns:a16="http://schemas.microsoft.com/office/drawing/2014/main" id="{19CD4AE0-1DA7-5794-5D5D-852CCE441691}"/>
                </a:ext>
              </a:extLst>
            </p:cNvPr>
            <p:cNvSpPr/>
            <p:nvPr/>
          </p:nvSpPr>
          <p:spPr bwMode="gray">
            <a:xfrm>
              <a:off x="4509695" y="3741599"/>
              <a:ext cx="555526" cy="95393"/>
            </a:xfrm>
            <a:custGeom>
              <a:avLst/>
              <a:gdLst>
                <a:gd name="connsiteX0" fmla="*/ 687836 w 806344"/>
                <a:gd name="connsiteY0" fmla="*/ 18326 h 138463"/>
                <a:gd name="connsiteX1" fmla="*/ 125024 w 806344"/>
                <a:gd name="connsiteY1" fmla="*/ 18326 h 138463"/>
                <a:gd name="connsiteX2" fmla="*/ 18326 w 806344"/>
                <a:gd name="connsiteY2" fmla="*/ 125024 h 138463"/>
                <a:gd name="connsiteX3" fmla="*/ 18326 w 806344"/>
                <a:gd name="connsiteY3" fmla="*/ 125024 h 138463"/>
                <a:gd name="connsiteX4" fmla="*/ 794534 w 806344"/>
                <a:gd name="connsiteY4" fmla="*/ 125024 h 138463"/>
                <a:gd name="connsiteX5" fmla="*/ 794534 w 806344"/>
                <a:gd name="connsiteY5" fmla="*/ 125024 h 138463"/>
                <a:gd name="connsiteX6" fmla="*/ 687836 w 806344"/>
                <a:gd name="connsiteY6" fmla="*/ 18326 h 1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6344" h="138463">
                  <a:moveTo>
                    <a:pt x="687836" y="18326"/>
                  </a:moveTo>
                  <a:lnTo>
                    <a:pt x="125024" y="18326"/>
                  </a:lnTo>
                  <a:cubicBezTo>
                    <a:pt x="66381" y="18326"/>
                    <a:pt x="18326" y="66381"/>
                    <a:pt x="18326" y="125024"/>
                  </a:cubicBezTo>
                  <a:lnTo>
                    <a:pt x="18326" y="125024"/>
                  </a:lnTo>
                  <a:lnTo>
                    <a:pt x="794534" y="125024"/>
                  </a:lnTo>
                  <a:lnTo>
                    <a:pt x="794534" y="125024"/>
                  </a:lnTo>
                  <a:cubicBezTo>
                    <a:pt x="794534" y="66381"/>
                    <a:pt x="746479" y="18326"/>
                    <a:pt x="687836" y="18326"/>
                  </a:cubicBezTo>
                  <a:close/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77" name="Freihandform: Form 176">
              <a:extLst>
                <a:ext uri="{FF2B5EF4-FFF2-40B4-BE49-F238E27FC236}">
                  <a16:creationId xmlns:a16="http://schemas.microsoft.com/office/drawing/2014/main" id="{FF5AF94D-F7CC-82BC-17FE-C0731D557E06}"/>
                </a:ext>
              </a:extLst>
            </p:cNvPr>
            <p:cNvSpPr/>
            <p:nvPr/>
          </p:nvSpPr>
          <p:spPr bwMode="gray">
            <a:xfrm>
              <a:off x="4841327" y="3702977"/>
              <a:ext cx="134673" cy="61725"/>
            </a:xfrm>
            <a:custGeom>
              <a:avLst/>
              <a:gdLst>
                <a:gd name="connsiteX0" fmla="*/ 177966 w 195477"/>
                <a:gd name="connsiteY0" fmla="*/ 74386 h 89593"/>
                <a:gd name="connsiteX1" fmla="*/ 177966 w 195477"/>
                <a:gd name="connsiteY1" fmla="*/ 36919 h 89593"/>
                <a:gd name="connsiteX2" fmla="*/ 154346 w 195477"/>
                <a:gd name="connsiteY2" fmla="*/ 19001 h 89593"/>
                <a:gd name="connsiteX3" fmla="*/ 98146 w 195477"/>
                <a:gd name="connsiteY3" fmla="*/ 34476 h 89593"/>
                <a:gd name="connsiteX4" fmla="*/ 41946 w 195477"/>
                <a:gd name="connsiteY4" fmla="*/ 19001 h 89593"/>
                <a:gd name="connsiteX5" fmla="*/ 18326 w 195477"/>
                <a:gd name="connsiteY5" fmla="*/ 36919 h 89593"/>
                <a:gd name="connsiteX6" fmla="*/ 18326 w 195477"/>
                <a:gd name="connsiteY6" fmla="*/ 74386 h 8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477" h="89593">
                  <a:moveTo>
                    <a:pt x="177966" y="74386"/>
                  </a:moveTo>
                  <a:lnTo>
                    <a:pt x="177966" y="36919"/>
                  </a:lnTo>
                  <a:cubicBezTo>
                    <a:pt x="177966" y="24702"/>
                    <a:pt x="166563" y="15742"/>
                    <a:pt x="154346" y="19001"/>
                  </a:cubicBezTo>
                  <a:lnTo>
                    <a:pt x="98146" y="34476"/>
                  </a:lnTo>
                  <a:lnTo>
                    <a:pt x="41946" y="19001"/>
                  </a:lnTo>
                  <a:cubicBezTo>
                    <a:pt x="29729" y="15742"/>
                    <a:pt x="18326" y="24702"/>
                    <a:pt x="18326" y="36919"/>
                  </a:cubicBezTo>
                  <a:lnTo>
                    <a:pt x="18326" y="74386"/>
                  </a:lnTo>
                </a:path>
              </a:pathLst>
            </a:custGeom>
            <a:grpFill/>
            <a:ln w="12700" cap="rnd">
              <a:solidFill>
                <a:schemeClr val="tx2"/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178" name="ICON">
            <a:extLst>
              <a:ext uri="{FF2B5EF4-FFF2-40B4-BE49-F238E27FC236}">
                <a16:creationId xmlns:a16="http://schemas.microsoft.com/office/drawing/2014/main" id="{184F406F-EF64-80E5-2801-081B7F26715C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627409" y="3765067"/>
            <a:ext cx="220681" cy="396000"/>
            <a:chOff x="3774043" y="4053030"/>
            <a:chExt cx="404019" cy="724990"/>
          </a:xfrm>
          <a:noFill/>
        </p:grpSpPr>
        <p:sp>
          <p:nvSpPr>
            <p:cNvPr id="179" name="Freihandform: Form 178">
              <a:extLst>
                <a:ext uri="{FF2B5EF4-FFF2-40B4-BE49-F238E27FC236}">
                  <a16:creationId xmlns:a16="http://schemas.microsoft.com/office/drawing/2014/main" id="{9D1C9574-8B8A-D4BB-A04E-E783D73522D9}"/>
                </a:ext>
              </a:extLst>
            </p:cNvPr>
            <p:cNvSpPr/>
            <p:nvPr/>
          </p:nvSpPr>
          <p:spPr bwMode="gray">
            <a:xfrm>
              <a:off x="3791439" y="4053030"/>
              <a:ext cx="364740" cy="308626"/>
            </a:xfrm>
            <a:custGeom>
              <a:avLst/>
              <a:gdLst>
                <a:gd name="connsiteX0" fmla="*/ 430458 w 529418"/>
                <a:gd name="connsiteY0" fmla="*/ 434530 h 447969"/>
                <a:gd name="connsiteX1" fmla="*/ 106291 w 529418"/>
                <a:gd name="connsiteY1" fmla="*/ 434530 h 447969"/>
                <a:gd name="connsiteX2" fmla="*/ 106291 w 529418"/>
                <a:gd name="connsiteY2" fmla="*/ 434530 h 447969"/>
                <a:gd name="connsiteX3" fmla="*/ 58236 w 529418"/>
                <a:gd name="connsiteY3" fmla="*/ 393805 h 447969"/>
                <a:gd name="connsiteX4" fmla="*/ 18326 w 529418"/>
                <a:gd name="connsiteY4" fmla="*/ 170636 h 447969"/>
                <a:gd name="connsiteX5" fmla="*/ 170635 w 529418"/>
                <a:gd name="connsiteY5" fmla="*/ 18326 h 447969"/>
                <a:gd name="connsiteX6" fmla="*/ 366113 w 529418"/>
                <a:gd name="connsiteY6" fmla="*/ 18326 h 447969"/>
                <a:gd name="connsiteX7" fmla="*/ 518422 w 529418"/>
                <a:gd name="connsiteY7" fmla="*/ 170636 h 447969"/>
                <a:gd name="connsiteX8" fmla="*/ 478512 w 529418"/>
                <a:gd name="connsiteY8" fmla="*/ 393805 h 447969"/>
                <a:gd name="connsiteX9" fmla="*/ 430458 w 529418"/>
                <a:gd name="connsiteY9" fmla="*/ 434530 h 447969"/>
                <a:gd name="connsiteX10" fmla="*/ 430458 w 529418"/>
                <a:gd name="connsiteY10" fmla="*/ 434530 h 44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9418" h="447969">
                  <a:moveTo>
                    <a:pt x="430458" y="434530"/>
                  </a:moveTo>
                  <a:lnTo>
                    <a:pt x="106291" y="434530"/>
                  </a:lnTo>
                  <a:lnTo>
                    <a:pt x="106291" y="434530"/>
                  </a:lnTo>
                  <a:cubicBezTo>
                    <a:pt x="82671" y="434530"/>
                    <a:pt x="62308" y="417426"/>
                    <a:pt x="58236" y="393805"/>
                  </a:cubicBezTo>
                  <a:lnTo>
                    <a:pt x="18326" y="170636"/>
                  </a:lnTo>
                  <a:cubicBezTo>
                    <a:pt x="18326" y="86743"/>
                    <a:pt x="86743" y="18326"/>
                    <a:pt x="170635" y="18326"/>
                  </a:cubicBezTo>
                  <a:lnTo>
                    <a:pt x="366113" y="18326"/>
                  </a:lnTo>
                  <a:cubicBezTo>
                    <a:pt x="450005" y="18326"/>
                    <a:pt x="518422" y="86743"/>
                    <a:pt x="518422" y="170636"/>
                  </a:cubicBezTo>
                  <a:lnTo>
                    <a:pt x="478512" y="393805"/>
                  </a:lnTo>
                  <a:cubicBezTo>
                    <a:pt x="474440" y="417426"/>
                    <a:pt x="454078" y="434530"/>
                    <a:pt x="430458" y="434530"/>
                  </a:cubicBezTo>
                  <a:lnTo>
                    <a:pt x="430458" y="434530"/>
                  </a:lnTo>
                  <a:close/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80" name="Freihandform: Form 179">
              <a:extLst>
                <a:ext uri="{FF2B5EF4-FFF2-40B4-BE49-F238E27FC236}">
                  <a16:creationId xmlns:a16="http://schemas.microsoft.com/office/drawing/2014/main" id="{B90ACA23-2BE0-951E-AA9B-DC2EFACA1D86}"/>
                </a:ext>
              </a:extLst>
            </p:cNvPr>
            <p:cNvSpPr/>
            <p:nvPr/>
          </p:nvSpPr>
          <p:spPr bwMode="gray">
            <a:xfrm>
              <a:off x="3889077" y="4339772"/>
              <a:ext cx="22446" cy="129062"/>
            </a:xfrm>
            <a:custGeom>
              <a:avLst/>
              <a:gdLst>
                <a:gd name="connsiteX0" fmla="*/ 18326 w 32579"/>
                <a:gd name="connsiteY0" fmla="*/ 18326 h 187332"/>
                <a:gd name="connsiteX1" fmla="*/ 18326 w 32579"/>
                <a:gd name="connsiteY1" fmla="*/ 175523 h 18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187332">
                  <a:moveTo>
                    <a:pt x="18326" y="18326"/>
                  </a:moveTo>
                  <a:lnTo>
                    <a:pt x="18326" y="175523"/>
                  </a:lnTo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81" name="Freihandform: Form 180">
              <a:extLst>
                <a:ext uri="{FF2B5EF4-FFF2-40B4-BE49-F238E27FC236}">
                  <a16:creationId xmlns:a16="http://schemas.microsoft.com/office/drawing/2014/main" id="{9BB68660-B382-4D4E-D739-783613E7BAEE}"/>
                </a:ext>
              </a:extLst>
            </p:cNvPr>
            <p:cNvSpPr/>
            <p:nvPr/>
          </p:nvSpPr>
          <p:spPr bwMode="gray">
            <a:xfrm>
              <a:off x="4044512" y="4339772"/>
              <a:ext cx="22446" cy="129062"/>
            </a:xfrm>
            <a:custGeom>
              <a:avLst/>
              <a:gdLst>
                <a:gd name="connsiteX0" fmla="*/ 18326 w 32579"/>
                <a:gd name="connsiteY0" fmla="*/ 18326 h 187332"/>
                <a:gd name="connsiteX1" fmla="*/ 18326 w 32579"/>
                <a:gd name="connsiteY1" fmla="*/ 175523 h 187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187332">
                  <a:moveTo>
                    <a:pt x="18326" y="18326"/>
                  </a:moveTo>
                  <a:lnTo>
                    <a:pt x="18326" y="175523"/>
                  </a:lnTo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82" name="Freihandform: Form 181">
              <a:extLst>
                <a:ext uri="{FF2B5EF4-FFF2-40B4-BE49-F238E27FC236}">
                  <a16:creationId xmlns:a16="http://schemas.microsoft.com/office/drawing/2014/main" id="{DC98C4AD-A130-73DB-2AA8-2EB939D623E8}"/>
                </a:ext>
              </a:extLst>
            </p:cNvPr>
            <p:cNvSpPr/>
            <p:nvPr/>
          </p:nvSpPr>
          <p:spPr bwMode="gray">
            <a:xfrm>
              <a:off x="3774043" y="4448632"/>
              <a:ext cx="404019" cy="95393"/>
            </a:xfrm>
            <a:custGeom>
              <a:avLst/>
              <a:gdLst>
                <a:gd name="connsiteX0" fmla="*/ 524124 w 586432"/>
                <a:gd name="connsiteY0" fmla="*/ 120137 h 138463"/>
                <a:gd name="connsiteX1" fmla="*/ 62309 w 586432"/>
                <a:gd name="connsiteY1" fmla="*/ 120137 h 138463"/>
                <a:gd name="connsiteX2" fmla="*/ 18326 w 586432"/>
                <a:gd name="connsiteY2" fmla="*/ 76155 h 138463"/>
                <a:gd name="connsiteX3" fmla="*/ 18326 w 586432"/>
                <a:gd name="connsiteY3" fmla="*/ 62309 h 138463"/>
                <a:gd name="connsiteX4" fmla="*/ 62309 w 586432"/>
                <a:gd name="connsiteY4" fmla="*/ 18326 h 138463"/>
                <a:gd name="connsiteX5" fmla="*/ 524124 w 586432"/>
                <a:gd name="connsiteY5" fmla="*/ 18326 h 138463"/>
                <a:gd name="connsiteX6" fmla="*/ 568106 w 586432"/>
                <a:gd name="connsiteY6" fmla="*/ 62309 h 138463"/>
                <a:gd name="connsiteX7" fmla="*/ 568106 w 586432"/>
                <a:gd name="connsiteY7" fmla="*/ 76155 h 138463"/>
                <a:gd name="connsiteX8" fmla="*/ 524124 w 586432"/>
                <a:gd name="connsiteY8" fmla="*/ 120137 h 1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6432" h="138463">
                  <a:moveTo>
                    <a:pt x="524124" y="120137"/>
                  </a:moveTo>
                  <a:lnTo>
                    <a:pt x="62309" y="120137"/>
                  </a:lnTo>
                  <a:cubicBezTo>
                    <a:pt x="37874" y="120137"/>
                    <a:pt x="18326" y="100589"/>
                    <a:pt x="18326" y="76155"/>
                  </a:cubicBezTo>
                  <a:lnTo>
                    <a:pt x="18326" y="62309"/>
                  </a:lnTo>
                  <a:cubicBezTo>
                    <a:pt x="18326" y="37874"/>
                    <a:pt x="37874" y="18326"/>
                    <a:pt x="62309" y="18326"/>
                  </a:cubicBezTo>
                  <a:lnTo>
                    <a:pt x="524124" y="18326"/>
                  </a:lnTo>
                  <a:cubicBezTo>
                    <a:pt x="548559" y="18326"/>
                    <a:pt x="568106" y="37874"/>
                    <a:pt x="568106" y="62309"/>
                  </a:cubicBezTo>
                  <a:lnTo>
                    <a:pt x="568106" y="76155"/>
                  </a:lnTo>
                  <a:cubicBezTo>
                    <a:pt x="568921" y="100589"/>
                    <a:pt x="548559" y="120137"/>
                    <a:pt x="524124" y="120137"/>
                  </a:cubicBezTo>
                  <a:close/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83" name="Freihandform: Form 182">
              <a:extLst>
                <a:ext uri="{FF2B5EF4-FFF2-40B4-BE49-F238E27FC236}">
                  <a16:creationId xmlns:a16="http://schemas.microsoft.com/office/drawing/2014/main" id="{3DDC2F9B-BDCE-0B0C-8BD4-F9FADA650F3C}"/>
                </a:ext>
              </a:extLst>
            </p:cNvPr>
            <p:cNvSpPr/>
            <p:nvPr/>
          </p:nvSpPr>
          <p:spPr bwMode="gray">
            <a:xfrm>
              <a:off x="3963708" y="4518775"/>
              <a:ext cx="22446" cy="196398"/>
            </a:xfrm>
            <a:custGeom>
              <a:avLst/>
              <a:gdLst>
                <a:gd name="connsiteX0" fmla="*/ 18326 w 32579"/>
                <a:gd name="connsiteY0" fmla="*/ 18326 h 285071"/>
                <a:gd name="connsiteX1" fmla="*/ 18326 w 32579"/>
                <a:gd name="connsiteY1" fmla="*/ 271632 h 285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285071">
                  <a:moveTo>
                    <a:pt x="18326" y="18326"/>
                  </a:moveTo>
                  <a:lnTo>
                    <a:pt x="18326" y="271632"/>
                  </a:lnTo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84" name="Freihandform: Form 183">
              <a:extLst>
                <a:ext uri="{FF2B5EF4-FFF2-40B4-BE49-F238E27FC236}">
                  <a16:creationId xmlns:a16="http://schemas.microsoft.com/office/drawing/2014/main" id="{18C42235-A6A0-F5DC-A609-8C588A5C2A1D}"/>
                </a:ext>
              </a:extLst>
            </p:cNvPr>
            <p:cNvSpPr/>
            <p:nvPr/>
          </p:nvSpPr>
          <p:spPr bwMode="gray">
            <a:xfrm>
              <a:off x="3827351" y="4605751"/>
              <a:ext cx="297403" cy="112228"/>
            </a:xfrm>
            <a:custGeom>
              <a:avLst/>
              <a:gdLst>
                <a:gd name="connsiteX0" fmla="*/ 18326 w 431679"/>
                <a:gd name="connsiteY0" fmla="*/ 145386 h 162897"/>
                <a:gd name="connsiteX1" fmla="*/ 18326 w 431679"/>
                <a:gd name="connsiteY1" fmla="*/ 123395 h 162897"/>
                <a:gd name="connsiteX2" fmla="*/ 123395 w 431679"/>
                <a:gd name="connsiteY2" fmla="*/ 18326 h 162897"/>
                <a:gd name="connsiteX3" fmla="*/ 309099 w 431679"/>
                <a:gd name="connsiteY3" fmla="*/ 18326 h 162897"/>
                <a:gd name="connsiteX4" fmla="*/ 414168 w 431679"/>
                <a:gd name="connsiteY4" fmla="*/ 123395 h 162897"/>
                <a:gd name="connsiteX5" fmla="*/ 414168 w 431679"/>
                <a:gd name="connsiteY5" fmla="*/ 145386 h 16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679" h="162897">
                  <a:moveTo>
                    <a:pt x="18326" y="145386"/>
                  </a:moveTo>
                  <a:lnTo>
                    <a:pt x="18326" y="123395"/>
                  </a:lnTo>
                  <a:cubicBezTo>
                    <a:pt x="18326" y="65566"/>
                    <a:pt x="65566" y="18326"/>
                    <a:pt x="123395" y="18326"/>
                  </a:cubicBezTo>
                  <a:lnTo>
                    <a:pt x="309099" y="18326"/>
                  </a:lnTo>
                  <a:cubicBezTo>
                    <a:pt x="366927" y="18326"/>
                    <a:pt x="414168" y="65566"/>
                    <a:pt x="414168" y="123395"/>
                  </a:cubicBezTo>
                  <a:lnTo>
                    <a:pt x="414168" y="145386"/>
                  </a:lnTo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85" name="Freihandform: Form 184">
              <a:extLst>
                <a:ext uri="{FF2B5EF4-FFF2-40B4-BE49-F238E27FC236}">
                  <a16:creationId xmlns:a16="http://schemas.microsoft.com/office/drawing/2014/main" id="{DD585801-AF0F-1EC8-9776-AB488459C32F}"/>
                </a:ext>
              </a:extLst>
            </p:cNvPr>
            <p:cNvSpPr/>
            <p:nvPr/>
          </p:nvSpPr>
          <p:spPr bwMode="gray">
            <a:xfrm>
              <a:off x="3933407" y="4693850"/>
              <a:ext cx="84170" cy="84170"/>
            </a:xfrm>
            <a:custGeom>
              <a:avLst/>
              <a:gdLst>
                <a:gd name="connsiteX0" fmla="*/ 106291 w 122173"/>
                <a:gd name="connsiteY0" fmla="*/ 62308 h 122173"/>
                <a:gd name="connsiteX1" fmla="*/ 62308 w 122173"/>
                <a:gd name="connsiteY1" fmla="*/ 18326 h 122173"/>
                <a:gd name="connsiteX2" fmla="*/ 18326 w 122173"/>
                <a:gd name="connsiteY2" fmla="*/ 62308 h 122173"/>
                <a:gd name="connsiteX3" fmla="*/ 62308 w 122173"/>
                <a:gd name="connsiteY3" fmla="*/ 106291 h 122173"/>
                <a:gd name="connsiteX4" fmla="*/ 106291 w 122173"/>
                <a:gd name="connsiteY4" fmla="*/ 62308 h 12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22173">
                  <a:moveTo>
                    <a:pt x="106291" y="62308"/>
                  </a:moveTo>
                  <a:cubicBezTo>
                    <a:pt x="106291" y="37873"/>
                    <a:pt x="86743" y="18326"/>
                    <a:pt x="62308" y="18326"/>
                  </a:cubicBezTo>
                  <a:cubicBezTo>
                    <a:pt x="37874" y="18326"/>
                    <a:pt x="18326" y="37873"/>
                    <a:pt x="18326" y="62308"/>
                  </a:cubicBezTo>
                  <a:cubicBezTo>
                    <a:pt x="18326" y="86743"/>
                    <a:pt x="37874" y="106291"/>
                    <a:pt x="62308" y="106291"/>
                  </a:cubicBezTo>
                  <a:cubicBezTo>
                    <a:pt x="86743" y="106291"/>
                    <a:pt x="106291" y="85929"/>
                    <a:pt x="106291" y="62308"/>
                  </a:cubicBezTo>
                  <a:close/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86" name="Freihandform: Form 185">
              <a:extLst>
                <a:ext uri="{FF2B5EF4-FFF2-40B4-BE49-F238E27FC236}">
                  <a16:creationId xmlns:a16="http://schemas.microsoft.com/office/drawing/2014/main" id="{105FFEFE-387A-2F3D-8A75-CEEA54770389}"/>
                </a:ext>
              </a:extLst>
            </p:cNvPr>
            <p:cNvSpPr/>
            <p:nvPr/>
          </p:nvSpPr>
          <p:spPr bwMode="gray">
            <a:xfrm>
              <a:off x="4069763" y="4693850"/>
              <a:ext cx="84170" cy="84170"/>
            </a:xfrm>
            <a:custGeom>
              <a:avLst/>
              <a:gdLst>
                <a:gd name="connsiteX0" fmla="*/ 106291 w 122173"/>
                <a:gd name="connsiteY0" fmla="*/ 62308 h 122173"/>
                <a:gd name="connsiteX1" fmla="*/ 62308 w 122173"/>
                <a:gd name="connsiteY1" fmla="*/ 18326 h 122173"/>
                <a:gd name="connsiteX2" fmla="*/ 18326 w 122173"/>
                <a:gd name="connsiteY2" fmla="*/ 62308 h 122173"/>
                <a:gd name="connsiteX3" fmla="*/ 62308 w 122173"/>
                <a:gd name="connsiteY3" fmla="*/ 106291 h 122173"/>
                <a:gd name="connsiteX4" fmla="*/ 106291 w 122173"/>
                <a:gd name="connsiteY4" fmla="*/ 62308 h 12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22173">
                  <a:moveTo>
                    <a:pt x="106291" y="62308"/>
                  </a:moveTo>
                  <a:cubicBezTo>
                    <a:pt x="106291" y="37873"/>
                    <a:pt x="86743" y="18326"/>
                    <a:pt x="62308" y="18326"/>
                  </a:cubicBezTo>
                  <a:cubicBezTo>
                    <a:pt x="37874" y="18326"/>
                    <a:pt x="18326" y="37873"/>
                    <a:pt x="18326" y="62308"/>
                  </a:cubicBezTo>
                  <a:cubicBezTo>
                    <a:pt x="18326" y="86743"/>
                    <a:pt x="37874" y="106291"/>
                    <a:pt x="62308" y="106291"/>
                  </a:cubicBezTo>
                  <a:cubicBezTo>
                    <a:pt x="86743" y="106291"/>
                    <a:pt x="106291" y="85929"/>
                    <a:pt x="106291" y="62308"/>
                  </a:cubicBezTo>
                  <a:close/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87" name="Freihandform: Form 186">
              <a:extLst>
                <a:ext uri="{FF2B5EF4-FFF2-40B4-BE49-F238E27FC236}">
                  <a16:creationId xmlns:a16="http://schemas.microsoft.com/office/drawing/2014/main" id="{3061D6EA-622F-6FC3-F7EB-2A8ABDBB1A1B}"/>
                </a:ext>
              </a:extLst>
            </p:cNvPr>
            <p:cNvSpPr/>
            <p:nvPr/>
          </p:nvSpPr>
          <p:spPr bwMode="gray">
            <a:xfrm>
              <a:off x="3797050" y="4693850"/>
              <a:ext cx="84170" cy="84170"/>
            </a:xfrm>
            <a:custGeom>
              <a:avLst/>
              <a:gdLst>
                <a:gd name="connsiteX0" fmla="*/ 106291 w 122173"/>
                <a:gd name="connsiteY0" fmla="*/ 62308 h 122173"/>
                <a:gd name="connsiteX1" fmla="*/ 62308 w 122173"/>
                <a:gd name="connsiteY1" fmla="*/ 18326 h 122173"/>
                <a:gd name="connsiteX2" fmla="*/ 18326 w 122173"/>
                <a:gd name="connsiteY2" fmla="*/ 62308 h 122173"/>
                <a:gd name="connsiteX3" fmla="*/ 62308 w 122173"/>
                <a:gd name="connsiteY3" fmla="*/ 106291 h 122173"/>
                <a:gd name="connsiteX4" fmla="*/ 106291 w 122173"/>
                <a:gd name="connsiteY4" fmla="*/ 62308 h 12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173" h="122173">
                  <a:moveTo>
                    <a:pt x="106291" y="62308"/>
                  </a:moveTo>
                  <a:cubicBezTo>
                    <a:pt x="106291" y="37873"/>
                    <a:pt x="86743" y="18326"/>
                    <a:pt x="62308" y="18326"/>
                  </a:cubicBezTo>
                  <a:cubicBezTo>
                    <a:pt x="37874" y="18326"/>
                    <a:pt x="18326" y="37873"/>
                    <a:pt x="18326" y="62308"/>
                  </a:cubicBezTo>
                  <a:cubicBezTo>
                    <a:pt x="18326" y="86743"/>
                    <a:pt x="37874" y="106291"/>
                    <a:pt x="62308" y="106291"/>
                  </a:cubicBezTo>
                  <a:cubicBezTo>
                    <a:pt x="86743" y="106291"/>
                    <a:pt x="106291" y="85929"/>
                    <a:pt x="106291" y="62308"/>
                  </a:cubicBezTo>
                  <a:close/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88" name="Freihandform: Form 187">
              <a:extLst>
                <a:ext uri="{FF2B5EF4-FFF2-40B4-BE49-F238E27FC236}">
                  <a16:creationId xmlns:a16="http://schemas.microsoft.com/office/drawing/2014/main" id="{1E062AD4-23C7-966A-0FC0-58D8154E5DC9}"/>
                </a:ext>
              </a:extLst>
            </p:cNvPr>
            <p:cNvSpPr/>
            <p:nvPr/>
          </p:nvSpPr>
          <p:spPr bwMode="gray">
            <a:xfrm>
              <a:off x="3889077" y="4143373"/>
              <a:ext cx="22446" cy="89782"/>
            </a:xfrm>
            <a:custGeom>
              <a:avLst/>
              <a:gdLst>
                <a:gd name="connsiteX0" fmla="*/ 18326 w 32579"/>
                <a:gd name="connsiteY0" fmla="*/ 18326 h 130318"/>
                <a:gd name="connsiteX1" fmla="*/ 18326 w 32579"/>
                <a:gd name="connsiteY1" fmla="*/ 112807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130318">
                  <a:moveTo>
                    <a:pt x="18326" y="18326"/>
                  </a:moveTo>
                  <a:lnTo>
                    <a:pt x="18326" y="112807"/>
                  </a:lnTo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89" name="Freihandform: Form 188">
              <a:extLst>
                <a:ext uri="{FF2B5EF4-FFF2-40B4-BE49-F238E27FC236}">
                  <a16:creationId xmlns:a16="http://schemas.microsoft.com/office/drawing/2014/main" id="{58266F10-2DC2-181C-3539-4AFEA5E275DA}"/>
                </a:ext>
              </a:extLst>
            </p:cNvPr>
            <p:cNvSpPr/>
            <p:nvPr/>
          </p:nvSpPr>
          <p:spPr bwMode="gray">
            <a:xfrm>
              <a:off x="4044512" y="4143373"/>
              <a:ext cx="22446" cy="89782"/>
            </a:xfrm>
            <a:custGeom>
              <a:avLst/>
              <a:gdLst>
                <a:gd name="connsiteX0" fmla="*/ 18326 w 32579"/>
                <a:gd name="connsiteY0" fmla="*/ 18326 h 130318"/>
                <a:gd name="connsiteX1" fmla="*/ 18326 w 32579"/>
                <a:gd name="connsiteY1" fmla="*/ 112807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130318">
                  <a:moveTo>
                    <a:pt x="18326" y="18326"/>
                  </a:moveTo>
                  <a:lnTo>
                    <a:pt x="18326" y="112807"/>
                  </a:lnTo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  <p:sp>
          <p:nvSpPr>
            <p:cNvPr id="190" name="Freihandform: Form 189">
              <a:extLst>
                <a:ext uri="{FF2B5EF4-FFF2-40B4-BE49-F238E27FC236}">
                  <a16:creationId xmlns:a16="http://schemas.microsoft.com/office/drawing/2014/main" id="{2309741E-CD4C-D02A-E4B9-BD77639DA254}"/>
                </a:ext>
              </a:extLst>
            </p:cNvPr>
            <p:cNvSpPr/>
            <p:nvPr/>
          </p:nvSpPr>
          <p:spPr bwMode="gray">
            <a:xfrm>
              <a:off x="3963708" y="4143373"/>
              <a:ext cx="22446" cy="89782"/>
            </a:xfrm>
            <a:custGeom>
              <a:avLst/>
              <a:gdLst>
                <a:gd name="connsiteX0" fmla="*/ 18326 w 32579"/>
                <a:gd name="connsiteY0" fmla="*/ 18326 h 130318"/>
                <a:gd name="connsiteX1" fmla="*/ 18326 w 32579"/>
                <a:gd name="connsiteY1" fmla="*/ 112807 h 13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79" h="130318">
                  <a:moveTo>
                    <a:pt x="18326" y="18326"/>
                  </a:moveTo>
                  <a:lnTo>
                    <a:pt x="18326" y="112807"/>
                  </a:lnTo>
                </a:path>
              </a:pathLst>
            </a:custGeom>
            <a:grpFill/>
            <a:ln w="12700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 lIns="0" tIns="0" rIns="0" bIns="0" rtlCol="0" anchor="ctr"/>
            <a:lstStyle/>
            <a:p>
              <a:endParaRPr lang="de-DE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80F213C-5029-7729-2912-2A389B952A8D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7" name="Rechteck 6">
              <a:hlinkClick r:id="rId2" action="ppaction://hlinksldjump"/>
              <a:extLst>
                <a:ext uri="{FF2B5EF4-FFF2-40B4-BE49-F238E27FC236}">
                  <a16:creationId xmlns:a16="http://schemas.microsoft.com/office/drawing/2014/main" id="{18460236-2D08-99BA-6FF9-6563AB8BB0DC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8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ADCAE4A3-D0F1-A290-B369-FDB7599B737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525C990F-9C2F-2E8B-EC87-DA50100AE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3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Meilensteinplan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Termine und Meilensteine</a:t>
            </a:r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3993A67F-93D9-3E8E-DA08-C5277C9914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110048"/>
              </p:ext>
            </p:extLst>
          </p:nvPr>
        </p:nvGraphicFramePr>
        <p:xfrm>
          <a:off x="539750" y="1692000"/>
          <a:ext cx="11113200" cy="42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2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99869451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26955236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42756568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51710458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233454140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chemeClr val="tx2"/>
                          </a:solidFill>
                          <a:latin typeface="+mj-lt"/>
                        </a:rPr>
                        <a:t>Bezeichnung/Phase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Erste Planung (Soll)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Aktuelle Planung (Soll)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800" b="1" kern="120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Endtermin</a:t>
                      </a:r>
                    </a:p>
                  </a:txBody>
                  <a:tcPr marL="0" marR="108000" marT="0" marB="72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j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Von: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Bis: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Von: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Bis:</a:t>
                      </a: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72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</a:rPr>
                        <a:t>Projektstart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01.01.2027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01.01.2027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8294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Projektentscheid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85376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Vorbereitungsphase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&lt;Schritt&gt;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&lt;Schritt&gt;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Implementierungsphase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5906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&lt;Schritt&gt;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8497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&lt;Schritt&gt;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2682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Einführung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21203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&lt;Schritt&gt;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30943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&lt;Schritt&gt;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84232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accent3"/>
                          </a:solidFill>
                          <a:latin typeface="+mj-lt"/>
                        </a:rPr>
                        <a:t>Projektende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200" b="0" dirty="0">
                        <a:solidFill>
                          <a:schemeClr val="accent3"/>
                        </a:solidFill>
                        <a:latin typeface="+mn-lt"/>
                      </a:endParaRP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accent3"/>
                          </a:solidFill>
                          <a:latin typeface="+mn-lt"/>
                        </a:rPr>
                        <a:t>01.01.2028</a:t>
                      </a:r>
                    </a:p>
                  </a:txBody>
                  <a:tcPr marL="0" marR="108000" marT="54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617FAF2-0A49-FCFD-3B8F-6D138C6E18AE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8" name="Rechteck 7">
              <a:hlinkClick r:id="rId2" action="ppaction://hlinksldjump"/>
              <a:extLst>
                <a:ext uri="{FF2B5EF4-FFF2-40B4-BE49-F238E27FC236}">
                  <a16:creationId xmlns:a16="http://schemas.microsoft.com/office/drawing/2014/main" id="{63C399C3-3019-A02A-CA0A-E9D9A22696AE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B1B67FB7-8313-520F-926D-57770734FA7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58E228B-8A0A-BE7C-8FB6-046BCA25AA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253A-8574-EC18-60BE-33C70A720362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Umsetzungsplan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62D4D6-544D-158E-27B7-A552444C19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de-DE" dirty="0"/>
              <a:t>Informationen zu Arbeitspaketen</a:t>
            </a:r>
          </a:p>
        </p:txBody>
      </p:sp>
      <p:graphicFrame>
        <p:nvGraphicFramePr>
          <p:cNvPr id="4" name="Inhaltsplatzhalter 4">
            <a:extLst>
              <a:ext uri="{FF2B5EF4-FFF2-40B4-BE49-F238E27FC236}">
                <a16:creationId xmlns:a16="http://schemas.microsoft.com/office/drawing/2014/main" id="{31130E97-3BA7-BAA0-5B90-1CC0880F44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9737930"/>
              </p:ext>
            </p:extLst>
          </p:nvPr>
        </p:nvGraphicFramePr>
        <p:xfrm>
          <a:off x="539750" y="1692000"/>
          <a:ext cx="11117012" cy="381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000">
                  <a:extLst>
                    <a:ext uri="{9D8B030D-6E8A-4147-A177-3AD203B41FA5}">
                      <a16:colId xmlns:a16="http://schemas.microsoft.com/office/drawing/2014/main" val="699414514"/>
                    </a:ext>
                  </a:extLst>
                </a:gridCol>
                <a:gridCol w="1852253">
                  <a:extLst>
                    <a:ext uri="{9D8B030D-6E8A-4147-A177-3AD203B41FA5}">
                      <a16:colId xmlns:a16="http://schemas.microsoft.com/office/drawing/2014/main" val="1233454140"/>
                    </a:ext>
                  </a:extLst>
                </a:gridCol>
                <a:gridCol w="1852253">
                  <a:extLst>
                    <a:ext uri="{9D8B030D-6E8A-4147-A177-3AD203B41FA5}">
                      <a16:colId xmlns:a16="http://schemas.microsoft.com/office/drawing/2014/main" val="3327250992"/>
                    </a:ext>
                  </a:extLst>
                </a:gridCol>
                <a:gridCol w="1852253">
                  <a:extLst>
                    <a:ext uri="{9D8B030D-6E8A-4147-A177-3AD203B41FA5}">
                      <a16:colId xmlns:a16="http://schemas.microsoft.com/office/drawing/2014/main" val="84072069"/>
                    </a:ext>
                  </a:extLst>
                </a:gridCol>
                <a:gridCol w="1852253">
                  <a:extLst>
                    <a:ext uri="{9D8B030D-6E8A-4147-A177-3AD203B41FA5}">
                      <a16:colId xmlns:a16="http://schemas.microsoft.com/office/drawing/2014/main" val="3099917618"/>
                    </a:ext>
                  </a:extLst>
                </a:gridCol>
                <a:gridCol w="1494000">
                  <a:extLst>
                    <a:ext uri="{9D8B030D-6E8A-4147-A177-3AD203B41FA5}">
                      <a16:colId xmlns:a16="http://schemas.microsoft.com/office/drawing/2014/main" val="3862608795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2"/>
                          </a:solidFill>
                          <a:latin typeface="+mj-lt"/>
                        </a:rPr>
                        <a:t>Name Arbeitspaket</a:t>
                      </a:r>
                    </a:p>
                  </a:txBody>
                  <a:tcPr marL="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Beschreibung</a:t>
                      </a:r>
                    </a:p>
                  </a:txBody>
                  <a:tcPr marL="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Zeitaufwand</a:t>
                      </a:r>
                    </a:p>
                  </a:txBody>
                  <a:tcPr marL="10800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Abgabetermin</a:t>
                      </a:r>
                    </a:p>
                  </a:txBody>
                  <a:tcPr marL="10800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Verantwortlicher</a:t>
                      </a:r>
                    </a:p>
                  </a:txBody>
                  <a:tcPr marL="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Kosten</a:t>
                      </a:r>
                    </a:p>
                  </a:txBody>
                  <a:tcPr marL="0" marR="108000" marT="0" marB="144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2312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und Nr.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Lorem ipsum </a:t>
                      </a:r>
                      <a:b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</a:br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dolor sit amet.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h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Vorname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X.XXX,XX€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964473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und Nr.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Lorem ipsum </a:t>
                      </a:r>
                      <a:b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</a:br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dolor sit amet.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h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Vorname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X.XXX,XX€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76053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und Nr.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Lorem ipsum </a:t>
                      </a:r>
                      <a:b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</a:br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dolor sit amet.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h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Vorname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X.XXX,XX€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13843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und Nr.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Lorem ipsum </a:t>
                      </a:r>
                      <a:b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</a:br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dolor sit amet.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h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Vorname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X.XXX,XX€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40205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j-lt"/>
                        </a:rPr>
                        <a:t>Titel und Nr.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Lorem ipsum </a:t>
                      </a:r>
                      <a:b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</a:br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dolor sit amet.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XX h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TT.MM.JJJJ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Name Vorname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X.XXX,XX€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45906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accent3"/>
                          </a:solidFill>
                          <a:latin typeface="+mj-lt"/>
                        </a:rPr>
                        <a:t>Total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accent3"/>
                        </a:solidFill>
                        <a:latin typeface="+mj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accent3"/>
                          </a:solidFill>
                          <a:latin typeface="+mj-lt"/>
                        </a:rPr>
                        <a:t>XX T XX h</a:t>
                      </a: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accent3"/>
                        </a:solidFill>
                        <a:latin typeface="+mj-lt"/>
                      </a:endParaRPr>
                    </a:p>
                  </a:txBody>
                  <a:tcPr marL="10800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400" b="1" dirty="0">
                        <a:solidFill>
                          <a:schemeClr val="accent3"/>
                        </a:solidFill>
                        <a:latin typeface="+mj-lt"/>
                      </a:endParaRP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dirty="0">
                          <a:solidFill>
                            <a:schemeClr val="accent3"/>
                          </a:solidFill>
                          <a:latin typeface="+mj-lt"/>
                        </a:rPr>
                        <a:t>XX.XXX,XX €</a:t>
                      </a:r>
                    </a:p>
                  </a:txBody>
                  <a:tcPr marL="0" marR="108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81319"/>
                  </a:ext>
                </a:extLst>
              </a:tr>
            </a:tbl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413C6D-C3D7-9F28-824C-980046F3F77B}"/>
              </a:ext>
            </a:extLst>
          </p:cNvPr>
          <p:cNvGrpSpPr>
            <a:grpSpLocks noChangeAspect="1"/>
          </p:cNvGrpSpPr>
          <p:nvPr/>
        </p:nvGrpSpPr>
        <p:grpSpPr>
          <a:xfrm>
            <a:off x="5880000" y="6498000"/>
            <a:ext cx="432000" cy="360000"/>
            <a:chOff x="5880000" y="6498000"/>
            <a:chExt cx="432000" cy="360000"/>
          </a:xfrm>
        </p:grpSpPr>
        <p:sp>
          <p:nvSpPr>
            <p:cNvPr id="8" name="Rechteck 7">
              <a:hlinkClick r:id="rId2" action="ppaction://hlinksldjump"/>
              <a:extLst>
                <a:ext uri="{FF2B5EF4-FFF2-40B4-BE49-F238E27FC236}">
                  <a16:creationId xmlns:a16="http://schemas.microsoft.com/office/drawing/2014/main" id="{523A4397-980C-2597-9A8D-D2F5754973AF}"/>
                </a:ext>
              </a:extLst>
            </p:cNvPr>
            <p:cNvSpPr/>
            <p:nvPr/>
          </p:nvSpPr>
          <p:spPr bwMode="gray">
            <a:xfrm>
              <a:off x="5880000" y="6498000"/>
              <a:ext cx="432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>
                <a:lnSpc>
                  <a:spcPct val="90000"/>
                </a:lnSpc>
                <a:spcAft>
                  <a:spcPts val="1000"/>
                </a:spcAft>
              </a:pPr>
              <a:endParaRPr lang="de-DE" dirty="0"/>
            </a:p>
          </p:txBody>
        </p:sp>
        <p:sp>
          <p:nvSpPr>
            <p:cNvPr id="9" name="ICON">
              <a:hlinkClick r:id="rId2" action="ppaction://hlinksldjump"/>
              <a:extLst>
                <a:ext uri="{FF2B5EF4-FFF2-40B4-BE49-F238E27FC236}">
                  <a16:creationId xmlns:a16="http://schemas.microsoft.com/office/drawing/2014/main" id="{4E4CE2CD-54B4-FB7C-6D2F-C41A7B0895D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008123" y="6606000"/>
              <a:ext cx="175754" cy="252000"/>
            </a:xfrm>
            <a:custGeom>
              <a:avLst/>
              <a:gdLst>
                <a:gd name="connsiteX0" fmla="*/ 97155 w 388620"/>
                <a:gd name="connsiteY0" fmla="*/ 386715 h 557213"/>
                <a:gd name="connsiteX1" fmla="*/ 299085 w 388620"/>
                <a:gd name="connsiteY1" fmla="*/ 386715 h 557213"/>
                <a:gd name="connsiteX2" fmla="*/ 308610 w 388620"/>
                <a:gd name="connsiteY2" fmla="*/ 396240 h 557213"/>
                <a:gd name="connsiteX3" fmla="*/ 299085 w 388620"/>
                <a:gd name="connsiteY3" fmla="*/ 405765 h 557213"/>
                <a:gd name="connsiteX4" fmla="*/ 97155 w 388620"/>
                <a:gd name="connsiteY4" fmla="*/ 405765 h 557213"/>
                <a:gd name="connsiteX5" fmla="*/ 87630 w 388620"/>
                <a:gd name="connsiteY5" fmla="*/ 396240 h 557213"/>
                <a:gd name="connsiteX6" fmla="*/ 97155 w 388620"/>
                <a:gd name="connsiteY6" fmla="*/ 386715 h 557213"/>
                <a:gd name="connsiteX7" fmla="*/ 97155 w 388620"/>
                <a:gd name="connsiteY7" fmla="*/ 318135 h 557213"/>
                <a:gd name="connsiteX8" fmla="*/ 299085 w 388620"/>
                <a:gd name="connsiteY8" fmla="*/ 318135 h 557213"/>
                <a:gd name="connsiteX9" fmla="*/ 308610 w 388620"/>
                <a:gd name="connsiteY9" fmla="*/ 327660 h 557213"/>
                <a:gd name="connsiteX10" fmla="*/ 299085 w 388620"/>
                <a:gd name="connsiteY10" fmla="*/ 337185 h 557213"/>
                <a:gd name="connsiteX11" fmla="*/ 97155 w 388620"/>
                <a:gd name="connsiteY11" fmla="*/ 337185 h 557213"/>
                <a:gd name="connsiteX12" fmla="*/ 87630 w 388620"/>
                <a:gd name="connsiteY12" fmla="*/ 327660 h 557213"/>
                <a:gd name="connsiteX13" fmla="*/ 97155 w 388620"/>
                <a:gd name="connsiteY13" fmla="*/ 318135 h 557213"/>
                <a:gd name="connsiteX14" fmla="*/ 97155 w 388620"/>
                <a:gd name="connsiteY14" fmla="*/ 247650 h 557213"/>
                <a:gd name="connsiteX15" fmla="*/ 299085 w 388620"/>
                <a:gd name="connsiteY15" fmla="*/ 247650 h 557213"/>
                <a:gd name="connsiteX16" fmla="*/ 308610 w 388620"/>
                <a:gd name="connsiteY16" fmla="*/ 257175 h 557213"/>
                <a:gd name="connsiteX17" fmla="*/ 299085 w 388620"/>
                <a:gd name="connsiteY17" fmla="*/ 266700 h 557213"/>
                <a:gd name="connsiteX18" fmla="*/ 97155 w 388620"/>
                <a:gd name="connsiteY18" fmla="*/ 266700 h 557213"/>
                <a:gd name="connsiteX19" fmla="*/ 87630 w 388620"/>
                <a:gd name="connsiteY19" fmla="*/ 257175 h 557213"/>
                <a:gd name="connsiteX20" fmla="*/ 97155 w 388620"/>
                <a:gd name="connsiteY20" fmla="*/ 247650 h 557213"/>
                <a:gd name="connsiteX21" fmla="*/ 97155 w 388620"/>
                <a:gd name="connsiteY21" fmla="*/ 179070 h 557213"/>
                <a:gd name="connsiteX22" fmla="*/ 299085 w 388620"/>
                <a:gd name="connsiteY22" fmla="*/ 179070 h 557213"/>
                <a:gd name="connsiteX23" fmla="*/ 308610 w 388620"/>
                <a:gd name="connsiteY23" fmla="*/ 188595 h 557213"/>
                <a:gd name="connsiteX24" fmla="*/ 299085 w 388620"/>
                <a:gd name="connsiteY24" fmla="*/ 198120 h 557213"/>
                <a:gd name="connsiteX25" fmla="*/ 97155 w 388620"/>
                <a:gd name="connsiteY25" fmla="*/ 198120 h 557213"/>
                <a:gd name="connsiteX26" fmla="*/ 87630 w 388620"/>
                <a:gd name="connsiteY26" fmla="*/ 188595 h 557213"/>
                <a:gd name="connsiteX27" fmla="*/ 97155 w 388620"/>
                <a:gd name="connsiteY27" fmla="*/ 179070 h 557213"/>
                <a:gd name="connsiteX28" fmla="*/ 19050 w 388620"/>
                <a:gd name="connsiteY28" fmla="*/ 48578 h 557213"/>
                <a:gd name="connsiteX29" fmla="*/ 19050 w 388620"/>
                <a:gd name="connsiteY29" fmla="*/ 538163 h 557213"/>
                <a:gd name="connsiteX30" fmla="*/ 367665 w 388620"/>
                <a:gd name="connsiteY30" fmla="*/ 538163 h 557213"/>
                <a:gd name="connsiteX31" fmla="*/ 367665 w 388620"/>
                <a:gd name="connsiteY31" fmla="*/ 48578 h 557213"/>
                <a:gd name="connsiteX32" fmla="*/ 265748 w 388620"/>
                <a:gd name="connsiteY32" fmla="*/ 48578 h 557213"/>
                <a:gd name="connsiteX33" fmla="*/ 265748 w 388620"/>
                <a:gd name="connsiteY33" fmla="*/ 78105 h 557213"/>
                <a:gd name="connsiteX34" fmla="*/ 245745 w 388620"/>
                <a:gd name="connsiteY34" fmla="*/ 98108 h 557213"/>
                <a:gd name="connsiteX35" fmla="*/ 225743 w 388620"/>
                <a:gd name="connsiteY35" fmla="*/ 80963 h 557213"/>
                <a:gd name="connsiteX36" fmla="*/ 225743 w 388620"/>
                <a:gd name="connsiteY36" fmla="*/ 79058 h 557213"/>
                <a:gd name="connsiteX37" fmla="*/ 197168 w 388620"/>
                <a:gd name="connsiteY37" fmla="*/ 56198 h 557213"/>
                <a:gd name="connsiteX38" fmla="*/ 168593 w 388620"/>
                <a:gd name="connsiteY38" fmla="*/ 79058 h 557213"/>
                <a:gd name="connsiteX39" fmla="*/ 168593 w 388620"/>
                <a:gd name="connsiteY39" fmla="*/ 80963 h 557213"/>
                <a:gd name="connsiteX40" fmla="*/ 148590 w 388620"/>
                <a:gd name="connsiteY40" fmla="*/ 98108 h 557213"/>
                <a:gd name="connsiteX41" fmla="*/ 128588 w 388620"/>
                <a:gd name="connsiteY41" fmla="*/ 78105 h 557213"/>
                <a:gd name="connsiteX42" fmla="*/ 128588 w 388620"/>
                <a:gd name="connsiteY42" fmla="*/ 48578 h 557213"/>
                <a:gd name="connsiteX43" fmla="*/ 147638 w 388620"/>
                <a:gd name="connsiteY43" fmla="*/ 19050 h 557213"/>
                <a:gd name="connsiteX44" fmla="*/ 147638 w 388620"/>
                <a:gd name="connsiteY44" fmla="*/ 79058 h 557213"/>
                <a:gd name="connsiteX45" fmla="*/ 148590 w 388620"/>
                <a:gd name="connsiteY45" fmla="*/ 80010 h 557213"/>
                <a:gd name="connsiteX46" fmla="*/ 149543 w 388620"/>
                <a:gd name="connsiteY46" fmla="*/ 79058 h 557213"/>
                <a:gd name="connsiteX47" fmla="*/ 149543 w 388620"/>
                <a:gd name="connsiteY47" fmla="*/ 77153 h 557213"/>
                <a:gd name="connsiteX48" fmla="*/ 197168 w 388620"/>
                <a:gd name="connsiteY48" fmla="*/ 37148 h 557213"/>
                <a:gd name="connsiteX49" fmla="*/ 244793 w 388620"/>
                <a:gd name="connsiteY49" fmla="*/ 77153 h 557213"/>
                <a:gd name="connsiteX50" fmla="*/ 244793 w 388620"/>
                <a:gd name="connsiteY50" fmla="*/ 78105 h 557213"/>
                <a:gd name="connsiteX51" fmla="*/ 247650 w 388620"/>
                <a:gd name="connsiteY51" fmla="*/ 78105 h 557213"/>
                <a:gd name="connsiteX52" fmla="*/ 247650 w 388620"/>
                <a:gd name="connsiteY52" fmla="*/ 19050 h 557213"/>
                <a:gd name="connsiteX53" fmla="*/ 146685 w 388620"/>
                <a:gd name="connsiteY53" fmla="*/ 0 h 557213"/>
                <a:gd name="connsiteX54" fmla="*/ 249555 w 388620"/>
                <a:gd name="connsiteY54" fmla="*/ 0 h 557213"/>
                <a:gd name="connsiteX55" fmla="*/ 267653 w 388620"/>
                <a:gd name="connsiteY55" fmla="*/ 17145 h 557213"/>
                <a:gd name="connsiteX56" fmla="*/ 267653 w 388620"/>
                <a:gd name="connsiteY56" fmla="*/ 29528 h 557213"/>
                <a:gd name="connsiteX57" fmla="*/ 388620 w 388620"/>
                <a:gd name="connsiteY57" fmla="*/ 29528 h 557213"/>
                <a:gd name="connsiteX58" fmla="*/ 388620 w 388620"/>
                <a:gd name="connsiteY58" fmla="*/ 557213 h 557213"/>
                <a:gd name="connsiteX59" fmla="*/ 0 w 388620"/>
                <a:gd name="connsiteY59" fmla="*/ 557213 h 557213"/>
                <a:gd name="connsiteX60" fmla="*/ 0 w 388620"/>
                <a:gd name="connsiteY60" fmla="*/ 29528 h 557213"/>
                <a:gd name="connsiteX61" fmla="*/ 128588 w 388620"/>
                <a:gd name="connsiteY61" fmla="*/ 29528 h 557213"/>
                <a:gd name="connsiteX62" fmla="*/ 128588 w 388620"/>
                <a:gd name="connsiteY62" fmla="*/ 17145 h 557213"/>
                <a:gd name="connsiteX63" fmla="*/ 146685 w 388620"/>
                <a:gd name="connsiteY63" fmla="*/ 0 h 55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88620" h="557213">
                  <a:moveTo>
                    <a:pt x="97155" y="386715"/>
                  </a:moveTo>
                  <a:lnTo>
                    <a:pt x="299085" y="386715"/>
                  </a:lnTo>
                  <a:cubicBezTo>
                    <a:pt x="304800" y="386715"/>
                    <a:pt x="308610" y="390525"/>
                    <a:pt x="308610" y="396240"/>
                  </a:cubicBezTo>
                  <a:cubicBezTo>
                    <a:pt x="308610" y="401955"/>
                    <a:pt x="304800" y="405765"/>
                    <a:pt x="299085" y="405765"/>
                  </a:cubicBezTo>
                  <a:lnTo>
                    <a:pt x="97155" y="405765"/>
                  </a:lnTo>
                  <a:cubicBezTo>
                    <a:pt x="91440" y="405765"/>
                    <a:pt x="87630" y="401955"/>
                    <a:pt x="87630" y="396240"/>
                  </a:cubicBezTo>
                  <a:cubicBezTo>
                    <a:pt x="87630" y="390525"/>
                    <a:pt x="91440" y="386715"/>
                    <a:pt x="97155" y="386715"/>
                  </a:cubicBezTo>
                  <a:close/>
                  <a:moveTo>
                    <a:pt x="97155" y="318135"/>
                  </a:moveTo>
                  <a:lnTo>
                    <a:pt x="299085" y="318135"/>
                  </a:lnTo>
                  <a:cubicBezTo>
                    <a:pt x="304800" y="318135"/>
                    <a:pt x="308610" y="321945"/>
                    <a:pt x="308610" y="327660"/>
                  </a:cubicBezTo>
                  <a:cubicBezTo>
                    <a:pt x="308610" y="333375"/>
                    <a:pt x="304800" y="337185"/>
                    <a:pt x="299085" y="337185"/>
                  </a:cubicBezTo>
                  <a:lnTo>
                    <a:pt x="97155" y="337185"/>
                  </a:lnTo>
                  <a:cubicBezTo>
                    <a:pt x="91440" y="337185"/>
                    <a:pt x="87630" y="333375"/>
                    <a:pt x="87630" y="327660"/>
                  </a:cubicBezTo>
                  <a:cubicBezTo>
                    <a:pt x="87630" y="321945"/>
                    <a:pt x="91440" y="318135"/>
                    <a:pt x="97155" y="318135"/>
                  </a:cubicBezTo>
                  <a:close/>
                  <a:moveTo>
                    <a:pt x="97155" y="247650"/>
                  </a:moveTo>
                  <a:lnTo>
                    <a:pt x="299085" y="247650"/>
                  </a:lnTo>
                  <a:cubicBezTo>
                    <a:pt x="304800" y="247650"/>
                    <a:pt x="308610" y="251460"/>
                    <a:pt x="308610" y="257175"/>
                  </a:cubicBezTo>
                  <a:cubicBezTo>
                    <a:pt x="308610" y="262890"/>
                    <a:pt x="304800" y="266700"/>
                    <a:pt x="299085" y="266700"/>
                  </a:cubicBezTo>
                  <a:lnTo>
                    <a:pt x="97155" y="266700"/>
                  </a:lnTo>
                  <a:cubicBezTo>
                    <a:pt x="91440" y="266700"/>
                    <a:pt x="87630" y="262890"/>
                    <a:pt x="87630" y="257175"/>
                  </a:cubicBezTo>
                  <a:cubicBezTo>
                    <a:pt x="87630" y="251460"/>
                    <a:pt x="91440" y="247650"/>
                    <a:pt x="97155" y="247650"/>
                  </a:cubicBezTo>
                  <a:close/>
                  <a:moveTo>
                    <a:pt x="97155" y="179070"/>
                  </a:moveTo>
                  <a:lnTo>
                    <a:pt x="299085" y="179070"/>
                  </a:lnTo>
                  <a:cubicBezTo>
                    <a:pt x="304800" y="179070"/>
                    <a:pt x="308610" y="182880"/>
                    <a:pt x="308610" y="188595"/>
                  </a:cubicBezTo>
                  <a:cubicBezTo>
                    <a:pt x="308610" y="194310"/>
                    <a:pt x="304800" y="198120"/>
                    <a:pt x="299085" y="198120"/>
                  </a:cubicBezTo>
                  <a:lnTo>
                    <a:pt x="97155" y="198120"/>
                  </a:lnTo>
                  <a:cubicBezTo>
                    <a:pt x="91440" y="198120"/>
                    <a:pt x="87630" y="194310"/>
                    <a:pt x="87630" y="188595"/>
                  </a:cubicBezTo>
                  <a:cubicBezTo>
                    <a:pt x="87630" y="182880"/>
                    <a:pt x="91440" y="179070"/>
                    <a:pt x="97155" y="179070"/>
                  </a:cubicBezTo>
                  <a:close/>
                  <a:moveTo>
                    <a:pt x="19050" y="48578"/>
                  </a:moveTo>
                  <a:lnTo>
                    <a:pt x="19050" y="538163"/>
                  </a:lnTo>
                  <a:lnTo>
                    <a:pt x="367665" y="538163"/>
                  </a:lnTo>
                  <a:lnTo>
                    <a:pt x="367665" y="48578"/>
                  </a:lnTo>
                  <a:lnTo>
                    <a:pt x="265748" y="48578"/>
                  </a:lnTo>
                  <a:lnTo>
                    <a:pt x="265748" y="78105"/>
                  </a:lnTo>
                  <a:cubicBezTo>
                    <a:pt x="265748" y="89535"/>
                    <a:pt x="257175" y="98108"/>
                    <a:pt x="245745" y="98108"/>
                  </a:cubicBezTo>
                  <a:cubicBezTo>
                    <a:pt x="236220" y="98108"/>
                    <a:pt x="227648" y="90488"/>
                    <a:pt x="225743" y="80963"/>
                  </a:cubicBezTo>
                  <a:lnTo>
                    <a:pt x="225743" y="79058"/>
                  </a:lnTo>
                  <a:cubicBezTo>
                    <a:pt x="222885" y="65723"/>
                    <a:pt x="211455" y="56198"/>
                    <a:pt x="197168" y="56198"/>
                  </a:cubicBezTo>
                  <a:cubicBezTo>
                    <a:pt x="182880" y="56198"/>
                    <a:pt x="170498" y="65723"/>
                    <a:pt x="168593" y="79058"/>
                  </a:cubicBezTo>
                  <a:lnTo>
                    <a:pt x="168593" y="80963"/>
                  </a:lnTo>
                  <a:cubicBezTo>
                    <a:pt x="167640" y="91440"/>
                    <a:pt x="159068" y="98108"/>
                    <a:pt x="148590" y="98108"/>
                  </a:cubicBezTo>
                  <a:cubicBezTo>
                    <a:pt x="137160" y="98108"/>
                    <a:pt x="128588" y="89535"/>
                    <a:pt x="128588" y="78105"/>
                  </a:cubicBezTo>
                  <a:lnTo>
                    <a:pt x="128588" y="48578"/>
                  </a:lnTo>
                  <a:close/>
                  <a:moveTo>
                    <a:pt x="147638" y="19050"/>
                  </a:moveTo>
                  <a:lnTo>
                    <a:pt x="147638" y="79058"/>
                  </a:lnTo>
                  <a:cubicBezTo>
                    <a:pt x="147638" y="80010"/>
                    <a:pt x="147638" y="80010"/>
                    <a:pt x="148590" y="80010"/>
                  </a:cubicBezTo>
                  <a:cubicBezTo>
                    <a:pt x="148590" y="80010"/>
                    <a:pt x="149543" y="79058"/>
                    <a:pt x="149543" y="79058"/>
                  </a:cubicBezTo>
                  <a:lnTo>
                    <a:pt x="149543" y="77153"/>
                  </a:lnTo>
                  <a:cubicBezTo>
                    <a:pt x="153353" y="54293"/>
                    <a:pt x="173355" y="37148"/>
                    <a:pt x="197168" y="37148"/>
                  </a:cubicBezTo>
                  <a:cubicBezTo>
                    <a:pt x="220980" y="37148"/>
                    <a:pt x="241935" y="54293"/>
                    <a:pt x="244793" y="77153"/>
                  </a:cubicBezTo>
                  <a:lnTo>
                    <a:pt x="244793" y="78105"/>
                  </a:lnTo>
                  <a:cubicBezTo>
                    <a:pt x="245745" y="79058"/>
                    <a:pt x="247650" y="79058"/>
                    <a:pt x="247650" y="78105"/>
                  </a:cubicBezTo>
                  <a:lnTo>
                    <a:pt x="247650" y="19050"/>
                  </a:lnTo>
                  <a:close/>
                  <a:moveTo>
                    <a:pt x="146685" y="0"/>
                  </a:moveTo>
                  <a:lnTo>
                    <a:pt x="249555" y="0"/>
                  </a:lnTo>
                  <a:cubicBezTo>
                    <a:pt x="260033" y="0"/>
                    <a:pt x="267653" y="7620"/>
                    <a:pt x="267653" y="17145"/>
                  </a:cubicBezTo>
                  <a:lnTo>
                    <a:pt x="267653" y="29528"/>
                  </a:lnTo>
                  <a:lnTo>
                    <a:pt x="388620" y="29528"/>
                  </a:lnTo>
                  <a:lnTo>
                    <a:pt x="388620" y="557213"/>
                  </a:lnTo>
                  <a:lnTo>
                    <a:pt x="0" y="557213"/>
                  </a:lnTo>
                  <a:lnTo>
                    <a:pt x="0" y="29528"/>
                  </a:lnTo>
                  <a:lnTo>
                    <a:pt x="128588" y="29528"/>
                  </a:lnTo>
                  <a:lnTo>
                    <a:pt x="128588" y="17145"/>
                  </a:lnTo>
                  <a:cubicBezTo>
                    <a:pt x="128588" y="7620"/>
                    <a:pt x="137160" y="0"/>
                    <a:pt x="14668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AA615757-8239-8040-C872-B5436CA11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33" t="46161" r="3426" b="35521"/>
          <a:stretch/>
        </p:blipFill>
        <p:spPr>
          <a:xfrm>
            <a:off x="9774462" y="6329918"/>
            <a:ext cx="2143782" cy="25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SENTATIONLOAD">
  <a:themeElements>
    <a:clrScheme name="PL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PL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ln>
          <a:noFill/>
        </a:ln>
      </a:spPr>
      <a:bodyPr lIns="36000" tIns="36000" rIns="36000" bIns="36000" rtlCol="0" anchor="ctr"/>
      <a:lstStyle>
        <a:defPPr algn="ctr">
          <a:lnSpc>
            <a:spcPct val="90000"/>
          </a:lnSpc>
          <a:spcAft>
            <a:spcPts val="1000"/>
          </a:spcAft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9050">
          <a:solidFill>
            <a:schemeClr val="bg1">
              <a:lumMod val="65000"/>
            </a:schemeClr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solidFill>
          <a:schemeClr val="bg1"/>
        </a:solidFill>
      </a:spPr>
      <a:bodyPr wrap="none" lIns="0" tIns="0" rIns="0" bIns="0" rtlCol="0">
        <a:noAutofit/>
      </a:bodyPr>
      <a:lstStyle>
        <a:defPPr algn="l">
          <a:lnSpc>
            <a:spcPct val="110000"/>
          </a:lnSpc>
          <a:spcAft>
            <a:spcPts val="1000"/>
          </a:spcAft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PresentationLoad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PL Styleguide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resentationLoad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PL Styleguide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6837</Words>
  <Application>Microsoft Macintosh PowerPoint</Application>
  <PresentationFormat>Breitbild</PresentationFormat>
  <Paragraphs>2187</Paragraphs>
  <Slides>102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102</vt:i4>
      </vt:variant>
    </vt:vector>
  </HeadingPairs>
  <TitlesOfParts>
    <vt:vector size="111" baseType="lpstr">
      <vt:lpstr>Apple Braille</vt:lpstr>
      <vt:lpstr>Aptos</vt:lpstr>
      <vt:lpstr>Arial</vt:lpstr>
      <vt:lpstr>Bebas Neue</vt:lpstr>
      <vt:lpstr>Calibri</vt:lpstr>
      <vt:lpstr>Calibri Light</vt:lpstr>
      <vt:lpstr>Trebuchet MS</vt:lpstr>
      <vt:lpstr>Wingdings</vt:lpstr>
      <vt:lpstr>PRESENTATIONLOAD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DESIGN THINKING + LEAN STARTUP + AGILES DIAGRAMM</vt:lpstr>
      <vt:lpstr>InnovationsMANAGEMENT</vt:lpstr>
      <vt:lpstr>Übersicht</vt:lpstr>
      <vt:lpstr>Innovation Roadmap</vt:lpstr>
      <vt:lpstr>Vier Dimensionen des Innovationsmanagements</vt:lpstr>
      <vt:lpstr>Innovationsprozess-Phasen</vt:lpstr>
      <vt:lpstr>Innovationsprozess-Phasen</vt:lpstr>
      <vt:lpstr>Innovationsprozess-Phasen</vt:lpstr>
      <vt:lpstr>Innovationsprozess-Phasen</vt:lpstr>
      <vt:lpstr>Stage-Gate-Modell</vt:lpstr>
      <vt:lpstr>Stage-Gate-Modell</vt:lpstr>
      <vt:lpstr>Stage-Gate-Modell</vt:lpstr>
      <vt:lpstr>Chain-Linked-Modell</vt:lpstr>
      <vt:lpstr>Innovationstrichter</vt:lpstr>
      <vt:lpstr>Innovationstrichter</vt:lpstr>
      <vt:lpstr>Innovationstrichter</vt:lpstr>
      <vt:lpstr>Target Costing</vt:lpstr>
      <vt:lpstr>Dienstleistungsinnovation  (Service Innovation)</vt:lpstr>
      <vt:lpstr>Dienstleistungsinnovation</vt:lpstr>
      <vt:lpstr>Entwicklungscontrolling</vt:lpstr>
      <vt:lpstr>Entwicklungscontrolling</vt:lpstr>
      <vt:lpstr>Doblins 10 Arten der Innovation</vt:lpstr>
      <vt:lpstr>Doblins 10 Arten der Innovation</vt:lpstr>
      <vt:lpstr>Doblins 10 Arten der Innovation</vt:lpstr>
      <vt:lpstr>Cyclic Innovation Model (CIM)</vt:lpstr>
      <vt:lpstr>Cyclic Innovation Model (CIM)</vt:lpstr>
      <vt:lpstr>Cyclic Innovation Model (CIM)</vt:lpstr>
      <vt:lpstr>Innovationsdreieck</vt:lpstr>
      <vt:lpstr>FUGLE Innovation Process Model</vt:lpstr>
      <vt:lpstr>Kopplungsmodell der Innovation</vt:lpstr>
      <vt:lpstr>Innovationsmatrix</vt:lpstr>
      <vt:lpstr>Innovationsmatrix</vt:lpstr>
      <vt:lpstr>Innovationsmatrix</vt:lpstr>
      <vt:lpstr>Innovationsmatrix</vt:lpstr>
      <vt:lpstr>Suchfelder</vt:lpstr>
      <vt:lpstr>Suchfelder</vt:lpstr>
      <vt:lpstr>Suchfelder</vt:lpstr>
      <vt:lpstr>Beurteilungs-Checkliste</vt:lpstr>
      <vt:lpstr>Strategie-Fit-Checkliste</vt:lpstr>
      <vt:lpstr>Marktpositionierung</vt:lpstr>
      <vt:lpstr>Potenzialanalyse</vt:lpstr>
      <vt:lpstr>Stärken-Schwächen-Analyse</vt:lpstr>
      <vt:lpstr>Präferenzmatrix</vt:lpstr>
      <vt:lpstr>Ideenportfolio-Matrix</vt:lpstr>
      <vt:lpstr>Ideenpriorisierung</vt:lpstr>
      <vt:lpstr>Ideenpriorisierung</vt:lpstr>
      <vt:lpstr>Marktübersicht</vt:lpstr>
      <vt:lpstr>Marktübersicht</vt:lpstr>
      <vt:lpstr>Nutzwertanalyse</vt:lpstr>
      <vt:lpstr>Nutzwertanalyse</vt:lpstr>
      <vt:lpstr>Risiko-Attraktivitäts-Matrix</vt:lpstr>
      <vt:lpstr>Risiko-Attraktivitäts-Matrix</vt:lpstr>
      <vt:lpstr>Innovationsportfolio</vt:lpstr>
      <vt:lpstr>Technologie-Portfolio-Analyse</vt:lpstr>
      <vt:lpstr>Innovationsradar</vt:lpstr>
      <vt:lpstr>Innovationsradar</vt:lpstr>
      <vt:lpstr>Innovationsradar</vt:lpstr>
      <vt:lpstr>Innovationsstrategie</vt:lpstr>
      <vt:lpstr>Haus der Innovation</vt:lpstr>
      <vt:lpstr>Strategische Optionen</vt:lpstr>
      <vt:lpstr>Lebenszyklus</vt:lpstr>
      <vt:lpstr>Lebenszyklus</vt:lpstr>
      <vt:lpstr>Erfahrungskurve</vt:lpstr>
      <vt:lpstr>Erfahrungskurve</vt:lpstr>
      <vt:lpstr>PIMS-Modell</vt:lpstr>
      <vt:lpstr>Open-Closed-Strategien</vt:lpstr>
      <vt:lpstr>Timing-Strategien</vt:lpstr>
      <vt:lpstr>Timing-Strategien</vt:lpstr>
      <vt:lpstr>Markteintrittszeitpunkte</vt:lpstr>
      <vt:lpstr>Push- und Pull-Strategien</vt:lpstr>
      <vt:lpstr>Push- und Pull-Strategien</vt:lpstr>
      <vt:lpstr>Innovationswürfel</vt:lpstr>
      <vt:lpstr>Innovationswürfel</vt:lpstr>
      <vt:lpstr>Design-Thinking-Prozess</vt:lpstr>
      <vt:lpstr>Design-Thinking-Prozess</vt:lpstr>
      <vt:lpstr>Design-Thinking-Prozess</vt:lpstr>
      <vt:lpstr>Design-Thinking-Prozess</vt:lpstr>
      <vt:lpstr>FORTH-Innovationsmethode</vt:lpstr>
      <vt:lpstr>FORTH-Innovationsmethode</vt:lpstr>
      <vt:lpstr>Disruptive-Innovation-Model</vt:lpstr>
      <vt:lpstr>Blue-Ocean-Methode</vt:lpstr>
      <vt:lpstr>Innovation Canvas</vt:lpstr>
      <vt:lpstr>Szenario-Analyse</vt:lpstr>
      <vt:lpstr>Ideenformular</vt:lpstr>
      <vt:lpstr>Ideenformular</vt:lpstr>
      <vt:lpstr>Ideenformular</vt:lpstr>
      <vt:lpstr>Innovation Map</vt:lpstr>
      <vt:lpstr>Problemlösungsansätze</vt:lpstr>
      <vt:lpstr>Projektauftrag</vt:lpstr>
      <vt:lpstr>Projektauftrag</vt:lpstr>
      <vt:lpstr>Zieldefinition und Nutzenbeschreibung</vt:lpstr>
      <vt:lpstr>Meilensteinplan</vt:lpstr>
      <vt:lpstr>Umsetzungsplan</vt:lpstr>
      <vt:lpstr>Netzplan</vt:lpstr>
      <vt:lpstr>Projektplan</vt:lpstr>
      <vt:lpstr>PowerPoint-Präsentation</vt:lpstr>
    </vt:vector>
  </TitlesOfParts>
  <Company>PresentationLoad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Innovationsmanagement</dc:title>
  <dc:creator>PresentationLoad</dc:creator>
  <dc:description>www.presentationload.com</dc:description>
  <cp:lastModifiedBy>cay.von.fournier@schmidtcolleg.de</cp:lastModifiedBy>
  <cp:revision>2171</cp:revision>
  <dcterms:created xsi:type="dcterms:W3CDTF">2015-11-26T10:37:47Z</dcterms:created>
  <dcterms:modified xsi:type="dcterms:W3CDTF">2025-06-19T16:31:07Z</dcterms:modified>
</cp:coreProperties>
</file>