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751" r:id="rId2"/>
  </p:sldMasterIdLst>
  <p:notesMasterIdLst>
    <p:notesMasterId r:id="rId18"/>
  </p:notesMasterIdLst>
  <p:handoutMasterIdLst>
    <p:handoutMasterId r:id="rId19"/>
  </p:handoutMasterIdLst>
  <p:sldIdLst>
    <p:sldId id="7262" r:id="rId3"/>
    <p:sldId id="7145" r:id="rId4"/>
    <p:sldId id="7597" r:id="rId5"/>
    <p:sldId id="7153" r:id="rId6"/>
    <p:sldId id="7263" r:id="rId7"/>
    <p:sldId id="418" r:id="rId8"/>
    <p:sldId id="7594" r:id="rId9"/>
    <p:sldId id="260" r:id="rId10"/>
    <p:sldId id="7600" r:id="rId11"/>
    <p:sldId id="7280" r:id="rId12"/>
    <p:sldId id="7598" r:id="rId13"/>
    <p:sldId id="7599" r:id="rId14"/>
    <p:sldId id="7281" r:id="rId15"/>
    <p:sldId id="7243" r:id="rId16"/>
    <p:sldId id="7244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003"/>
    <a:srgbClr val="D30910"/>
    <a:srgbClr val="454D56"/>
    <a:srgbClr val="84909E"/>
    <a:srgbClr val="AE0E00"/>
    <a:srgbClr val="BC0D05"/>
    <a:srgbClr val="F49200"/>
    <a:srgbClr val="F0F0F0"/>
    <a:srgbClr val="F30916"/>
    <a:srgbClr val="B11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4"/>
    <p:restoredTop sz="77183"/>
  </p:normalViewPr>
  <p:slideViewPr>
    <p:cSldViewPr snapToGrid="0">
      <p:cViewPr varScale="1">
        <p:scale>
          <a:sx n="89" d="100"/>
          <a:sy n="89" d="100"/>
        </p:scale>
        <p:origin x="139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9" d="100"/>
        <a:sy n="199" d="100"/>
      </p:scale>
      <p:origin x="0" y="0"/>
    </p:cViewPr>
  </p:sorterViewPr>
  <p:notesViewPr>
    <p:cSldViewPr snapToGrid="0">
      <p:cViewPr varScale="1">
        <p:scale>
          <a:sx n="170" d="100"/>
          <a:sy n="170" d="100"/>
        </p:scale>
        <p:origin x="504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DF98114-18BA-39C5-E222-A5E6E908C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6F0E9BF-0F81-3E48-AD36-1EB1651AE8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7947D-90B8-7B4B-B20A-355C165F12C4}" type="datetimeFigureOut">
              <a:rPr lang="de-DE" smtClean="0"/>
              <a:t>23.06.25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FF38E1-FBB4-E7C5-3D18-53F59A75D8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1611D9-D520-E8D5-3750-A1E6E308A0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43AF4-9DF0-4448-A456-67C7ED205C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9184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9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D8C3E165-68BD-6C10-07EF-6B81490F6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81502da3de_1_22:notes">
            <a:extLst>
              <a:ext uri="{FF2B5EF4-FFF2-40B4-BE49-F238E27FC236}">
                <a16:creationId xmlns:a16="http://schemas.microsoft.com/office/drawing/2014/main" id="{C8969E75-A9E7-DE39-87D4-B821BA1EC9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</a:pPr>
            <a:r>
              <a:rPr lang="de-DE" dirty="0"/>
              <a:t>Ich finde das: ALLES BLEIBT ANDERS ganz cool. Meinst das passt hier, als warte Folie? </a:t>
            </a:r>
            <a:endParaRPr dirty="0"/>
          </a:p>
        </p:txBody>
      </p:sp>
      <p:sp>
        <p:nvSpPr>
          <p:cNvPr id="128" name="Google Shape;128;g181502da3de_1_22:notes">
            <a:extLst>
              <a:ext uri="{FF2B5EF4-FFF2-40B4-BE49-F238E27FC236}">
                <a16:creationId xmlns:a16="http://schemas.microsoft.com/office/drawing/2014/main" id="{FBC121AC-1928-8739-8467-C324C63785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4042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81502da3de_1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2" name="Google Shape;442;g181502da3de_11_1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rPr lang="de-DE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Selbst Smartphones werden wesentlich intelligenter – nicht mehr alles nur online -&gt; noch schneller. Meine Erfahrungen mit Siri.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81502da3de_1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5" name="Google Shape;385;g181502da3de_11_1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5532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Shape 13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0" name="Shape 1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Das Herrmann Modell </a:t>
            </a:r>
            <a:r>
              <a:rPr dirty="0" err="1"/>
              <a:t>stellt</a:t>
            </a:r>
            <a:r>
              <a:rPr dirty="0"/>
              <a:t> die </a:t>
            </a:r>
            <a:r>
              <a:rPr dirty="0" err="1"/>
              <a:t>Denk</a:t>
            </a:r>
            <a:r>
              <a:rPr dirty="0"/>
              <a:t>- und </a:t>
            </a:r>
            <a:r>
              <a:rPr dirty="0" err="1"/>
              <a:t>Verhaltensweisen</a:t>
            </a:r>
            <a:r>
              <a:rPr dirty="0"/>
              <a:t> in </a:t>
            </a:r>
            <a:r>
              <a:rPr dirty="0" err="1"/>
              <a:t>vier</a:t>
            </a:r>
            <a:r>
              <a:rPr dirty="0"/>
              <a:t> </a:t>
            </a:r>
            <a:r>
              <a:rPr dirty="0" err="1"/>
              <a:t>Quadranten</a:t>
            </a:r>
            <a:r>
              <a:rPr dirty="0"/>
              <a:t> </a:t>
            </a:r>
            <a:r>
              <a:rPr dirty="0" err="1"/>
              <a:t>dar</a:t>
            </a:r>
            <a:r>
              <a:rPr dirty="0"/>
              <a:t> (A, B, C und D), die </a:t>
            </a:r>
            <a:r>
              <a:rPr dirty="0" err="1"/>
              <a:t>jeweils</a:t>
            </a:r>
            <a:r>
              <a:rPr dirty="0"/>
              <a:t> </a:t>
            </a:r>
            <a:r>
              <a:rPr dirty="0" err="1"/>
              <a:t>paarweise</a:t>
            </a:r>
            <a:r>
              <a:rPr dirty="0"/>
              <a:t> </a:t>
            </a:r>
            <a:r>
              <a:rPr dirty="0" err="1"/>
              <a:t>vier</a:t>
            </a:r>
            <a:r>
              <a:rPr dirty="0"/>
              <a:t> Modi </a:t>
            </a:r>
            <a:r>
              <a:rPr dirty="0" err="1"/>
              <a:t>ergeben</a:t>
            </a:r>
            <a:r>
              <a:rPr dirty="0"/>
              <a:t>: </a:t>
            </a:r>
            <a:r>
              <a:rPr dirty="0" err="1"/>
              <a:t>oberer</a:t>
            </a:r>
            <a:r>
              <a:rPr dirty="0"/>
              <a:t> und </a:t>
            </a:r>
            <a:r>
              <a:rPr dirty="0" err="1"/>
              <a:t>unterer</a:t>
            </a:r>
            <a:r>
              <a:rPr dirty="0"/>
              <a:t> Modus, links- und </a:t>
            </a:r>
            <a:r>
              <a:rPr dirty="0" err="1"/>
              <a:t>rechtshemisphärisch</a:t>
            </a:r>
            <a:r>
              <a:rPr dirty="0"/>
              <a:t>.</a:t>
            </a:r>
          </a:p>
          <a:p>
            <a:pPr>
              <a:spcBef>
                <a:spcPts val="4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spcBef>
                <a:spcPts val="4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Das Modell </a:t>
            </a:r>
            <a:r>
              <a:rPr dirty="0" err="1"/>
              <a:t>wurde</a:t>
            </a:r>
            <a:r>
              <a:rPr dirty="0"/>
              <a:t> von Ned Herrmann </a:t>
            </a:r>
            <a:r>
              <a:rPr dirty="0" err="1"/>
              <a:t>entwickelt</a:t>
            </a:r>
            <a:r>
              <a:rPr dirty="0"/>
              <a:t>. Herrmann hat </a:t>
            </a:r>
            <a:r>
              <a:rPr dirty="0" err="1"/>
              <a:t>Physik</a:t>
            </a:r>
            <a:r>
              <a:rPr dirty="0"/>
              <a:t> und Kunst </a:t>
            </a:r>
            <a:r>
              <a:rPr dirty="0" err="1"/>
              <a:t>studiert</a:t>
            </a:r>
            <a:r>
              <a:rPr dirty="0"/>
              <a:t> und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Physiker</a:t>
            </a:r>
            <a:r>
              <a:rPr dirty="0"/>
              <a:t> und Manager der </a:t>
            </a:r>
            <a:r>
              <a:rPr dirty="0" err="1"/>
              <a:t>Führungskräfteentwicklung</a:t>
            </a:r>
            <a:r>
              <a:rPr dirty="0"/>
              <a:t> </a:t>
            </a:r>
            <a:r>
              <a:rPr dirty="0" err="1"/>
              <a:t>bei</a:t>
            </a:r>
            <a:r>
              <a:rPr dirty="0"/>
              <a:t> General Electric, USA, </a:t>
            </a:r>
            <a:r>
              <a:rPr dirty="0" err="1"/>
              <a:t>gearbeitet</a:t>
            </a:r>
            <a:r>
              <a:rPr dirty="0"/>
              <a:t>, bevor er </a:t>
            </a:r>
            <a:r>
              <a:rPr dirty="0" err="1"/>
              <a:t>Anfang</a:t>
            </a:r>
            <a:r>
              <a:rPr dirty="0"/>
              <a:t> der 80er Jahre seine </a:t>
            </a:r>
            <a:r>
              <a:rPr dirty="0" err="1"/>
              <a:t>eigene</a:t>
            </a:r>
            <a:r>
              <a:rPr dirty="0"/>
              <a:t> </a:t>
            </a:r>
            <a:r>
              <a:rPr dirty="0" err="1"/>
              <a:t>Firma</a:t>
            </a:r>
            <a:r>
              <a:rPr dirty="0"/>
              <a:t> </a:t>
            </a:r>
            <a:r>
              <a:rPr dirty="0" err="1"/>
              <a:t>gründete</a:t>
            </a:r>
            <a:r>
              <a:rPr dirty="0"/>
              <a:t> („Applied Creative Services“, </a:t>
            </a:r>
            <a:r>
              <a:rPr dirty="0" err="1"/>
              <a:t>heute</a:t>
            </a:r>
            <a:r>
              <a:rPr dirty="0"/>
              <a:t> „Herrmann International“).</a:t>
            </a:r>
          </a:p>
          <a:p>
            <a:pPr>
              <a:spcBef>
                <a:spcPts val="4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Er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neben</a:t>
            </a:r>
            <a:r>
              <a:rPr dirty="0"/>
              <a:t> seiner </a:t>
            </a:r>
            <a:r>
              <a:rPr dirty="0" err="1"/>
              <a:t>beruflichen</a:t>
            </a:r>
            <a:r>
              <a:rPr dirty="0"/>
              <a:t> Arbeit </a:t>
            </a:r>
            <a:r>
              <a:rPr dirty="0" err="1"/>
              <a:t>auch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Künstler</a:t>
            </a:r>
            <a:r>
              <a:rPr dirty="0"/>
              <a:t> </a:t>
            </a:r>
            <a:r>
              <a:rPr dirty="0" err="1"/>
              <a:t>hervorgetreten</a:t>
            </a:r>
            <a:r>
              <a:rPr dirty="0"/>
              <a:t>, </a:t>
            </a:r>
            <a:r>
              <a:rPr dirty="0" err="1"/>
              <a:t>zunächst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Sänger</a:t>
            </a:r>
            <a:r>
              <a:rPr dirty="0"/>
              <a:t>, </a:t>
            </a:r>
            <a:r>
              <a:rPr dirty="0" err="1"/>
              <a:t>später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Maler und </a:t>
            </a:r>
            <a:r>
              <a:rPr dirty="0" err="1"/>
              <a:t>Bildhauer</a:t>
            </a:r>
            <a:r>
              <a:rPr dirty="0"/>
              <a:t>. Seine </a:t>
            </a:r>
            <a:r>
              <a:rPr dirty="0" err="1"/>
              <a:t>Doppelbegabung</a:t>
            </a:r>
            <a:r>
              <a:rPr dirty="0"/>
              <a:t> (</a:t>
            </a:r>
            <a:r>
              <a:rPr dirty="0" err="1"/>
              <a:t>naturwissenschaftlich</a:t>
            </a:r>
            <a:r>
              <a:rPr dirty="0"/>
              <a:t> und </a:t>
            </a:r>
            <a:r>
              <a:rPr dirty="0" err="1"/>
              <a:t>künstlerisch</a:t>
            </a:r>
            <a:r>
              <a:rPr dirty="0"/>
              <a:t>) hat </a:t>
            </a:r>
            <a:r>
              <a:rPr dirty="0" err="1"/>
              <a:t>ihn</a:t>
            </a:r>
            <a:r>
              <a:rPr dirty="0"/>
              <a:t> </a:t>
            </a:r>
            <a:r>
              <a:rPr dirty="0" err="1"/>
              <a:t>dazu</a:t>
            </a:r>
            <a:r>
              <a:rPr dirty="0"/>
              <a:t> </a:t>
            </a:r>
            <a:r>
              <a:rPr dirty="0" err="1"/>
              <a:t>gebracht</a:t>
            </a:r>
            <a:r>
              <a:rPr dirty="0"/>
              <a:t>, </a:t>
            </a:r>
            <a:r>
              <a:rPr dirty="0" err="1"/>
              <a:t>über</a:t>
            </a:r>
            <a:r>
              <a:rPr dirty="0"/>
              <a:t> die </a:t>
            </a:r>
            <a:r>
              <a:rPr dirty="0" err="1"/>
              <a:t>Grundlagen</a:t>
            </a:r>
            <a:r>
              <a:rPr dirty="0"/>
              <a:t> </a:t>
            </a:r>
            <a:r>
              <a:rPr dirty="0" err="1"/>
              <a:t>menschlicher</a:t>
            </a:r>
            <a:r>
              <a:rPr dirty="0"/>
              <a:t> </a:t>
            </a:r>
            <a:r>
              <a:rPr dirty="0" err="1"/>
              <a:t>Kreativität</a:t>
            </a:r>
            <a:r>
              <a:rPr dirty="0"/>
              <a:t> </a:t>
            </a:r>
            <a:r>
              <a:rPr dirty="0" err="1"/>
              <a:t>nachzudenken</a:t>
            </a:r>
            <a:r>
              <a:rPr dirty="0"/>
              <a:t> - das </a:t>
            </a:r>
            <a:r>
              <a:rPr dirty="0" err="1"/>
              <a:t>Ergebnis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das Herrmann </a:t>
            </a:r>
            <a:r>
              <a:rPr dirty="0" err="1"/>
              <a:t>Dominanz</a:t>
            </a:r>
            <a:r>
              <a:rPr dirty="0"/>
              <a:t> Modell </a:t>
            </a:r>
            <a:r>
              <a:rPr dirty="0" err="1"/>
              <a:t>mit</a:t>
            </a:r>
            <a:r>
              <a:rPr dirty="0"/>
              <a:t> seiner </a:t>
            </a:r>
            <a:r>
              <a:rPr dirty="0" err="1"/>
              <a:t>bedeutendsten</a:t>
            </a:r>
            <a:r>
              <a:rPr dirty="0"/>
              <a:t> </a:t>
            </a:r>
            <a:r>
              <a:rPr dirty="0" err="1"/>
              <a:t>Anwendung</a:t>
            </a:r>
            <a:r>
              <a:rPr dirty="0"/>
              <a:t>, dem H.D.I.</a:t>
            </a:r>
          </a:p>
          <a:p>
            <a:pPr>
              <a:spcBef>
                <a:spcPts val="4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spcBef>
                <a:spcPts val="4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Die </a:t>
            </a:r>
            <a:r>
              <a:rPr dirty="0" err="1"/>
              <a:t>Farbzuordnung</a:t>
            </a:r>
            <a:r>
              <a:rPr dirty="0"/>
              <a:t> </a:t>
            </a:r>
            <a:r>
              <a:rPr dirty="0" err="1"/>
              <a:t>erfolgte</a:t>
            </a:r>
            <a:r>
              <a:rPr dirty="0"/>
              <a:t> </a:t>
            </a:r>
            <a:r>
              <a:rPr dirty="0" err="1"/>
              <a:t>zunächst</a:t>
            </a:r>
            <a:r>
              <a:rPr dirty="0"/>
              <a:t> </a:t>
            </a:r>
            <a:r>
              <a:rPr dirty="0" err="1"/>
              <a:t>intuitiv</a:t>
            </a:r>
            <a:r>
              <a:rPr dirty="0"/>
              <a:t>, </a:t>
            </a:r>
            <a:r>
              <a:rPr dirty="0" err="1"/>
              <a:t>kann</a:t>
            </a:r>
            <a:r>
              <a:rPr dirty="0"/>
              <a:t> </a:t>
            </a:r>
            <a:r>
              <a:rPr dirty="0" err="1"/>
              <a:t>aber</a:t>
            </a:r>
            <a:r>
              <a:rPr dirty="0"/>
              <a:t> </a:t>
            </a:r>
            <a:r>
              <a:rPr dirty="0" err="1"/>
              <a:t>begründet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.</a:t>
            </a:r>
          </a:p>
          <a:p>
            <a:pPr>
              <a:spcBef>
                <a:spcPts val="4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spcBef>
                <a:spcPts val="400"/>
              </a:spcBef>
              <a:defRPr b="1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Hinweis</a:t>
            </a:r>
            <a:r>
              <a:rPr dirty="0"/>
              <a:t>: Die </a:t>
            </a:r>
            <a:r>
              <a:rPr dirty="0" err="1"/>
              <a:t>Einführung</a:t>
            </a:r>
            <a:r>
              <a:rPr dirty="0"/>
              <a:t> in das Modell </a:t>
            </a:r>
            <a:r>
              <a:rPr dirty="0" err="1"/>
              <a:t>erfolgt</a:t>
            </a:r>
            <a:r>
              <a:rPr dirty="0"/>
              <a:t> </a:t>
            </a:r>
            <a:r>
              <a:rPr dirty="0" err="1"/>
              <a:t>bei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Gruppe am </a:t>
            </a:r>
            <a:r>
              <a:rPr dirty="0" err="1"/>
              <a:t>besten</a:t>
            </a:r>
            <a:r>
              <a:rPr dirty="0"/>
              <a:t> </a:t>
            </a:r>
            <a:r>
              <a:rPr dirty="0" err="1"/>
              <a:t>durch</a:t>
            </a:r>
            <a:r>
              <a:rPr dirty="0"/>
              <a:t> das „H.D.I.-Spiel“ - </a:t>
            </a:r>
            <a:r>
              <a:rPr dirty="0" err="1"/>
              <a:t>daraus</a:t>
            </a:r>
            <a:r>
              <a:rPr dirty="0"/>
              <a:t> </a:t>
            </a:r>
            <a:r>
              <a:rPr dirty="0" err="1"/>
              <a:t>ergibt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die </a:t>
            </a:r>
            <a:r>
              <a:rPr dirty="0" err="1"/>
              <a:t>Zuordnung</a:t>
            </a:r>
            <a:r>
              <a:rPr dirty="0"/>
              <a:t> der </a:t>
            </a:r>
            <a:r>
              <a:rPr dirty="0" err="1"/>
              <a:t>Begriffe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den </a:t>
            </a:r>
            <a:r>
              <a:rPr dirty="0" err="1"/>
              <a:t>Quadranten</a:t>
            </a:r>
            <a:r>
              <a:rPr dirty="0"/>
              <a:t> </a:t>
            </a:r>
            <a:r>
              <a:rPr dirty="0" err="1"/>
              <a:t>spielerisch</a:t>
            </a:r>
            <a:r>
              <a:rPr dirty="0"/>
              <a:t> und </a:t>
            </a:r>
            <a:r>
              <a:rPr dirty="0" err="1"/>
              <a:t>persönlich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0260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>
          <a:extLst>
            <a:ext uri="{FF2B5EF4-FFF2-40B4-BE49-F238E27FC236}">
              <a16:creationId xmlns:a16="http://schemas.microsoft.com/office/drawing/2014/main" id="{A59F1DA3-0774-0B5F-56EB-AA4B1BC16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81502da3de_11_130:notes">
            <a:extLst>
              <a:ext uri="{FF2B5EF4-FFF2-40B4-BE49-F238E27FC236}">
                <a16:creationId xmlns:a16="http://schemas.microsoft.com/office/drawing/2014/main" id="{C9BA6946-C558-B5A8-9B36-E2BEECB835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5" name="Google Shape;385;g181502da3de_11_130:notes">
            <a:extLst>
              <a:ext uri="{FF2B5EF4-FFF2-40B4-BE49-F238E27FC236}">
                <a16:creationId xmlns:a16="http://schemas.microsoft.com/office/drawing/2014/main" id="{507EFAC9-6329-D3AB-51E6-922AF4B62A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2205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F5044-B720-DB62-4625-84FEEC5A0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5254E69-F6AB-A2F6-1F9A-DCC3669C8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0901B18-A944-C5B3-C62B-6115A5AB0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9276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3140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81502da3de_11_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g181502da3de_1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36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Nur Titel" preserve="1">
  <p:cSld name="3_Nur Titel">
    <p:bg>
      <p:bgPr>
        <a:gradFill flip="none" rotWithShape="1">
          <a:gsLst>
            <a:gs pos="99000">
              <a:srgbClr val="BEC8D2">
                <a:alpha val="14732"/>
              </a:srgbClr>
            </a:gs>
            <a:gs pos="75000">
              <a:srgbClr val="BEC8D2">
                <a:alpha val="0"/>
              </a:srgbClr>
            </a:gs>
            <a:gs pos="29000">
              <a:srgbClr val="BEC8D2">
                <a:alpha val="32970"/>
              </a:srgbClr>
            </a:gs>
            <a:gs pos="0">
              <a:srgbClr val="84909E">
                <a:alpha val="40358"/>
              </a:srgbClr>
            </a:gs>
          </a:gsLst>
          <a:lin ang="5400000" scaled="0"/>
          <a:tileRect/>
        </a:gra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Sonnenlicht, Blau, Wolken enthält.&#10;&#10;Automatisch generierte Beschreibung">
            <a:extLst>
              <a:ext uri="{FF2B5EF4-FFF2-40B4-BE49-F238E27FC236}">
                <a16:creationId xmlns:a16="http://schemas.microsoft.com/office/drawing/2014/main" id="{F00D3899-FD20-2F1A-2915-B69BE227C1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Google Shape;44;g181502da3de_1_4"/>
          <p:cNvSpPr/>
          <p:nvPr/>
        </p:nvSpPr>
        <p:spPr>
          <a:xfrm>
            <a:off x="-1200" y="6786000"/>
            <a:ext cx="12193200" cy="72000"/>
          </a:xfrm>
          <a:prstGeom prst="rect">
            <a:avLst/>
          </a:prstGeom>
          <a:gradFill>
            <a:gsLst>
              <a:gs pos="0">
                <a:srgbClr val="B02321"/>
              </a:gs>
              <a:gs pos="100000">
                <a:srgbClr val="E02025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9BF9DE70-A815-08DC-9E94-26B08CFC2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F92032A-4E00-F288-EF4E-AB7457605512}"/>
              </a:ext>
            </a:extLst>
          </p:cNvPr>
          <p:cNvSpPr txBox="1"/>
          <p:nvPr userDrawn="1"/>
        </p:nvSpPr>
        <p:spPr>
          <a:xfrm>
            <a:off x="508000" y="6329918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www.schmidtcolleg.de</a:t>
            </a:r>
            <a:endParaRPr lang="de-DE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4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Nur Titel" preserve="1">
  <p:cSld name="3_Nur Titel">
    <p:bg>
      <p:bgPr>
        <a:gradFill flip="none" rotWithShape="1">
          <a:gsLst>
            <a:gs pos="100000">
              <a:srgbClr val="8DBBC3">
                <a:alpha val="1228"/>
              </a:srgbClr>
            </a:gs>
            <a:gs pos="19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57A3436-DC29-42A5-7D05-AECAE2581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44" name="Google Shape;44;g181502da3de_1_4"/>
          <p:cNvSpPr/>
          <p:nvPr/>
        </p:nvSpPr>
        <p:spPr>
          <a:xfrm>
            <a:off x="-1200" y="6786000"/>
            <a:ext cx="12193200" cy="72000"/>
          </a:xfrm>
          <a:prstGeom prst="rect">
            <a:avLst/>
          </a:prstGeom>
          <a:gradFill>
            <a:gsLst>
              <a:gs pos="0">
                <a:srgbClr val="B02321"/>
              </a:gs>
              <a:gs pos="100000">
                <a:srgbClr val="E02025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071CBAD4-21F8-C2B1-F256-64919111AF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E231A26-4040-3D97-E11A-885902F5C1E3}"/>
              </a:ext>
            </a:extLst>
          </p:cNvPr>
          <p:cNvSpPr txBox="1"/>
          <p:nvPr userDrawn="1"/>
        </p:nvSpPr>
        <p:spPr>
          <a:xfrm>
            <a:off x="508000" y="6329918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www.schmidtcolleg.de</a:t>
            </a:r>
            <a:endParaRPr lang="de-DE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518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78859AA-0B3C-A056-DB92-4B8C067F89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78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Hier Bild reinkopieren oder reinziehen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0A64E0A1-BE1C-FC3B-96DE-204FABBD4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10566400" y="6479822"/>
            <a:ext cx="1478844" cy="1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r_Bild">
  <p:cSld name="Nur_Bild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81502da3de_11_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7860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g181502da3de_11_1"/>
          <p:cNvSpPr/>
          <p:nvPr/>
        </p:nvSpPr>
        <p:spPr>
          <a:xfrm>
            <a:off x="-1200" y="6786000"/>
            <a:ext cx="12193200" cy="72000"/>
          </a:xfrm>
          <a:prstGeom prst="rect">
            <a:avLst/>
          </a:prstGeom>
          <a:gradFill>
            <a:gsLst>
              <a:gs pos="0">
                <a:srgbClr val="B02321"/>
              </a:gs>
              <a:gs pos="100000">
                <a:srgbClr val="E02025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9834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79282EC-7A73-2C48-9F25-ED0EB287C1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786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1A8584D-52E5-3044-96E8-3BA16AE145F3}"/>
              </a:ext>
            </a:extLst>
          </p:cNvPr>
          <p:cNvSpPr/>
          <p:nvPr userDrawn="1"/>
        </p:nvSpPr>
        <p:spPr>
          <a:xfrm>
            <a:off x="-1200" y="6786000"/>
            <a:ext cx="12193200" cy="72000"/>
          </a:xfrm>
          <a:prstGeom prst="rect">
            <a:avLst/>
          </a:prstGeom>
          <a:gradFill>
            <a:gsLst>
              <a:gs pos="0">
                <a:srgbClr val="B02321"/>
              </a:gs>
              <a:gs pos="100000">
                <a:srgbClr val="E02025"/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475503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5;g181502da3de_11_4">
            <a:extLst>
              <a:ext uri="{FF2B5EF4-FFF2-40B4-BE49-F238E27FC236}">
                <a16:creationId xmlns:a16="http://schemas.microsoft.com/office/drawing/2014/main" id="{F86BB829-A4AB-231F-53DD-15ACF319FE53}"/>
              </a:ext>
            </a:extLst>
          </p:cNvPr>
          <p:cNvSpPr/>
          <p:nvPr userDrawn="1"/>
        </p:nvSpPr>
        <p:spPr>
          <a:xfrm>
            <a:off x="-1200" y="0"/>
            <a:ext cx="12192000" cy="6858000"/>
          </a:xfrm>
          <a:prstGeom prst="rect">
            <a:avLst/>
          </a:prstGeom>
          <a:gradFill>
            <a:gsLst>
              <a:gs pos="45000">
                <a:srgbClr val="F3F7FB">
                  <a:alpha val="0"/>
                </a:srgbClr>
              </a:gs>
              <a:gs pos="0">
                <a:srgbClr val="DDE5EA">
                  <a:alpha val="34550"/>
                </a:srgbClr>
              </a:gs>
              <a:gs pos="100000">
                <a:srgbClr val="D7E0E6">
                  <a:alpha val="4933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38083" tIns="38083" rIns="38083" bIns="3808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5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Google Shape;66;g181502da3de_11_4">
            <a:extLst>
              <a:ext uri="{FF2B5EF4-FFF2-40B4-BE49-F238E27FC236}">
                <a16:creationId xmlns:a16="http://schemas.microsoft.com/office/drawing/2014/main" id="{98807AED-AF15-90BE-9E2D-432820E6F14E}"/>
              </a:ext>
            </a:extLst>
          </p:cNvPr>
          <p:cNvSpPr/>
          <p:nvPr userDrawn="1"/>
        </p:nvSpPr>
        <p:spPr>
          <a:xfrm>
            <a:off x="-1200" y="6786000"/>
            <a:ext cx="12193200" cy="72000"/>
          </a:xfrm>
          <a:prstGeom prst="rect">
            <a:avLst/>
          </a:prstGeom>
          <a:gradFill>
            <a:gsLst>
              <a:gs pos="0">
                <a:srgbClr val="B02321"/>
              </a:gs>
              <a:gs pos="100000">
                <a:srgbClr val="E02025"/>
              </a:gs>
            </a:gsLst>
            <a:lin ang="0" scaled="0"/>
          </a:gradFill>
          <a:ln>
            <a:noFill/>
          </a:ln>
        </p:spPr>
        <p:txBody>
          <a:bodyPr spcFirstLastPara="1" wrap="square" lIns="38083" tIns="38083" rIns="38083" bIns="3808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Grafik 1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55F980A4-CF7A-AF07-AFC8-3C082B721B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1019" y="-2146109"/>
            <a:ext cx="5232209" cy="5232209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90B1EFC-BADB-74E9-B355-799D8946A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491010" y="6286887"/>
            <a:ext cx="2296825" cy="269095"/>
          </a:xfrm>
          <a:prstGeom prst="rect">
            <a:avLst/>
          </a:prstGeom>
        </p:spPr>
      </p:pic>
      <p:sp>
        <p:nvSpPr>
          <p:cNvPr id="6" name="Bildplatzhalter 6">
            <a:extLst>
              <a:ext uri="{FF2B5EF4-FFF2-40B4-BE49-F238E27FC236}">
                <a16:creationId xmlns:a16="http://schemas.microsoft.com/office/drawing/2014/main" id="{A21A5E67-71EC-ED3F-21AB-ADE12586A7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7150" y="279400"/>
            <a:ext cx="4457700" cy="62992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381000" dist="50800" dir="30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25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Nur Titel">
  <p:cSld name="3_Nur Titel">
    <p:bg>
      <p:bgPr>
        <a:solidFill>
          <a:srgbClr val="F4F8FB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81502da3de_16_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3F7FB"/>
              </a:gs>
              <a:gs pos="99000">
                <a:srgbClr val="D7E0E6"/>
              </a:gs>
              <a:gs pos="100000">
                <a:srgbClr val="D7E0E6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" name="Google Shape;92;g181502da3de_16_4"/>
          <p:cNvSpPr/>
          <p:nvPr/>
        </p:nvSpPr>
        <p:spPr>
          <a:xfrm>
            <a:off x="-1200" y="6786000"/>
            <a:ext cx="12193200" cy="72000"/>
          </a:xfrm>
          <a:prstGeom prst="rect">
            <a:avLst/>
          </a:prstGeom>
          <a:gradFill>
            <a:gsLst>
              <a:gs pos="0">
                <a:srgbClr val="B02321"/>
              </a:gs>
              <a:gs pos="100000">
                <a:srgbClr val="E02025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3" name="Google Shape;93;g181502da3de_16_4" descr="Ein Bild, das Text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441923"/>
            <a:ext cx="1479600" cy="199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165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5;g181502da3de_11_4">
            <a:extLst>
              <a:ext uri="{FF2B5EF4-FFF2-40B4-BE49-F238E27FC236}">
                <a16:creationId xmlns:a16="http://schemas.microsoft.com/office/drawing/2014/main" id="{4272EA7C-3BE5-30F5-51C8-77F89CB15C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5000">
                <a:srgbClr val="F3F7FB">
                  <a:alpha val="0"/>
                </a:srgbClr>
              </a:gs>
              <a:gs pos="0">
                <a:srgbClr val="DDE5EA">
                  <a:alpha val="34550"/>
                </a:srgbClr>
              </a:gs>
              <a:gs pos="100000">
                <a:srgbClr val="D7E0E6">
                  <a:alpha val="4933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38083" tIns="38083" rIns="38083" bIns="3808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5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Google Shape;66;g181502da3de_11_4">
            <a:extLst>
              <a:ext uri="{FF2B5EF4-FFF2-40B4-BE49-F238E27FC236}">
                <a16:creationId xmlns:a16="http://schemas.microsoft.com/office/drawing/2014/main" id="{C395D841-5BA4-99B4-D73A-983042FDAA23}"/>
              </a:ext>
            </a:extLst>
          </p:cNvPr>
          <p:cNvSpPr/>
          <p:nvPr userDrawn="1"/>
        </p:nvSpPr>
        <p:spPr>
          <a:xfrm>
            <a:off x="-1200" y="6786000"/>
            <a:ext cx="12193200" cy="72000"/>
          </a:xfrm>
          <a:prstGeom prst="rect">
            <a:avLst/>
          </a:prstGeom>
          <a:gradFill>
            <a:gsLst>
              <a:gs pos="0">
                <a:srgbClr val="B02321"/>
              </a:gs>
              <a:gs pos="100000">
                <a:srgbClr val="E02025"/>
              </a:gs>
            </a:gsLst>
            <a:lin ang="0" scaled="0"/>
          </a:gradFill>
          <a:ln>
            <a:noFill/>
          </a:ln>
        </p:spPr>
        <p:txBody>
          <a:bodyPr spcFirstLastPara="1" wrap="square" lIns="38083" tIns="38083" rIns="38083" bIns="3808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Google Shape;8;p1">
            <a:extLst>
              <a:ext uri="{FF2B5EF4-FFF2-40B4-BE49-F238E27FC236}">
                <a16:creationId xmlns:a16="http://schemas.microsoft.com/office/drawing/2014/main" id="{7EEBD573-6741-4CC3-C697-A998F12D954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0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111">
                <a:solidFill>
                  <a:schemeClr val="dk2"/>
                </a:solidFill>
              </a:defRPr>
            </a:lvl1pPr>
            <a:lvl2pPr lvl="1" algn="r">
              <a:buNone/>
              <a:defRPr sz="1111">
                <a:solidFill>
                  <a:schemeClr val="dk2"/>
                </a:solidFill>
              </a:defRPr>
            </a:lvl2pPr>
            <a:lvl3pPr lvl="2" algn="r">
              <a:buNone/>
              <a:defRPr sz="1111">
                <a:solidFill>
                  <a:schemeClr val="dk2"/>
                </a:solidFill>
              </a:defRPr>
            </a:lvl3pPr>
            <a:lvl4pPr lvl="3" algn="r">
              <a:buNone/>
              <a:defRPr sz="1111">
                <a:solidFill>
                  <a:schemeClr val="dk2"/>
                </a:solidFill>
              </a:defRPr>
            </a:lvl4pPr>
            <a:lvl5pPr lvl="4" algn="r">
              <a:buNone/>
              <a:defRPr sz="1111">
                <a:solidFill>
                  <a:schemeClr val="dk2"/>
                </a:solidFill>
              </a:defRPr>
            </a:lvl5pPr>
            <a:lvl6pPr lvl="5" algn="r">
              <a:buNone/>
              <a:defRPr sz="1111">
                <a:solidFill>
                  <a:schemeClr val="dk2"/>
                </a:solidFill>
              </a:defRPr>
            </a:lvl6pPr>
            <a:lvl7pPr lvl="6" algn="r">
              <a:buNone/>
              <a:defRPr sz="1111">
                <a:solidFill>
                  <a:schemeClr val="dk2"/>
                </a:solidFill>
              </a:defRPr>
            </a:lvl7pPr>
            <a:lvl8pPr lvl="7" algn="r">
              <a:buNone/>
              <a:defRPr sz="1111">
                <a:solidFill>
                  <a:schemeClr val="dk2"/>
                </a:solidFill>
              </a:defRPr>
            </a:lvl8pPr>
            <a:lvl9pPr lvl="8" algn="r">
              <a:buNone/>
              <a:defRPr sz="1111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92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8" r:id="rId2"/>
    <p:sldLayoutId id="2147483721" r:id="rId3"/>
    <p:sldLayoutId id="2147483726" r:id="rId4"/>
    <p:sldLayoutId id="2147483730" r:id="rId5"/>
    <p:sldLayoutId id="2147483754" r:id="rId6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5534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CEF8F066-09BC-6F59-7CB5-9A831A579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C749F6A-9FC3-A880-221A-D9221E377F4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86000"/>
          </a:xfrm>
        </p:spPr>
      </p:pic>
      <p:sp>
        <p:nvSpPr>
          <p:cNvPr id="131" name="Google Shape;131;g181502da3de_1_22">
            <a:extLst>
              <a:ext uri="{FF2B5EF4-FFF2-40B4-BE49-F238E27FC236}">
                <a16:creationId xmlns:a16="http://schemas.microsoft.com/office/drawing/2014/main" id="{DEA3056D-DE4F-3EC6-6C77-994FED5C2F0E}"/>
              </a:ext>
            </a:extLst>
          </p:cNvPr>
          <p:cNvSpPr txBox="1"/>
          <p:nvPr/>
        </p:nvSpPr>
        <p:spPr>
          <a:xfrm>
            <a:off x="630953" y="2591369"/>
            <a:ext cx="8346793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de-DE" sz="6600" i="0" u="none" strike="noStrike" cap="none" spc="200" dirty="0">
                <a:solidFill>
                  <a:schemeClr val="lt1"/>
                </a:solidFill>
                <a:latin typeface="Impact" panose="020B0806030902050204" pitchFamily="34" charset="0"/>
                <a:ea typeface="Calibri"/>
                <a:cs typeface="Calibri"/>
                <a:sym typeface="Calibri"/>
              </a:rPr>
              <a:t>INNOVATIV</a:t>
            </a:r>
            <a:br>
              <a:rPr lang="de-DE" sz="6600" i="0" u="none" strike="noStrike" cap="none" spc="200" dirty="0">
                <a:solidFill>
                  <a:schemeClr val="lt1"/>
                </a:solidFill>
                <a:latin typeface="Impact" panose="020B0806030902050204" pitchFamily="34" charset="0"/>
                <a:ea typeface="Calibri"/>
                <a:cs typeface="Calibri"/>
                <a:sym typeface="Calibri"/>
              </a:rPr>
            </a:br>
            <a:r>
              <a:rPr lang="de-DE" sz="6600" i="0" u="none" strike="noStrike" cap="none" spc="200" dirty="0">
                <a:solidFill>
                  <a:schemeClr val="lt1"/>
                </a:solidFill>
                <a:latin typeface="Impact" panose="020B0806030902050204" pitchFamily="34" charset="0"/>
                <a:ea typeface="Calibri"/>
                <a:cs typeface="Calibri"/>
                <a:sym typeface="Calibri"/>
              </a:rPr>
              <a:t>FÜHREN</a:t>
            </a:r>
            <a:endParaRPr lang="de-DE" sz="10400" i="0" u="none" strike="noStrike" cap="none" spc="200" dirty="0">
              <a:solidFill>
                <a:schemeClr val="lt1"/>
              </a:solidFill>
              <a:latin typeface="Impact" panose="020B080603090205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g181502da3de_1_22">
            <a:extLst>
              <a:ext uri="{FF2B5EF4-FFF2-40B4-BE49-F238E27FC236}">
                <a16:creationId xmlns:a16="http://schemas.microsoft.com/office/drawing/2014/main" id="{3A3B08F4-5BB5-E4E6-E8E5-F41881CC3D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953" y="615675"/>
            <a:ext cx="2209229" cy="2603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1;g181502da3de_1_22">
            <a:extLst>
              <a:ext uri="{FF2B5EF4-FFF2-40B4-BE49-F238E27FC236}">
                <a16:creationId xmlns:a16="http://schemas.microsoft.com/office/drawing/2014/main" id="{BFC6242E-463C-99DE-DE9D-72C6FEE5829E}"/>
              </a:ext>
            </a:extLst>
          </p:cNvPr>
          <p:cNvSpPr txBox="1"/>
          <p:nvPr/>
        </p:nvSpPr>
        <p:spPr>
          <a:xfrm>
            <a:off x="3422053" y="3725792"/>
            <a:ext cx="4793673" cy="301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de-DE" sz="2900" b="1" i="0" u="none" strike="noStrike" cap="none" spc="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 KOMPLEXEN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de-DE" sz="2900" b="1" spc="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MÄRKTEN</a:t>
            </a:r>
            <a:endParaRPr lang="de-DE" sz="2900" b="1" i="0" u="none" strike="noStrike" cap="none" spc="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endParaRPr lang="de-DE" sz="2900" b="1" spc="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endParaRPr lang="de-DE" sz="2900" b="1" i="0" u="none" strike="noStrike" cap="none" spc="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endParaRPr lang="de-DE" sz="2900" b="1" spc="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de-DE" sz="2000" b="1" i="0" u="none" strike="noStrike" cap="none" spc="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CAY VON FOURNIER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endParaRPr lang="de-DE" sz="2900" b="1" i="0" u="none" strike="noStrike" cap="none" spc="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endParaRPr lang="de-DE" sz="2900" b="1" i="0" u="none" strike="noStrike" cap="none" spc="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909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93711-60BC-DA7D-3372-DD5804DA6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feld 31">
            <a:extLst>
              <a:ext uri="{FF2B5EF4-FFF2-40B4-BE49-F238E27FC236}">
                <a16:creationId xmlns:a16="http://schemas.microsoft.com/office/drawing/2014/main" id="{3B133C6B-FF4A-DB8C-5738-A14323F4C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33" y="208230"/>
            <a:ext cx="1871354" cy="839057"/>
          </a:xfrm>
          <a:prstGeom prst="rect">
            <a:avLst/>
          </a:prstGeom>
          <a:noFill/>
          <a:ln>
            <a:noFill/>
          </a:ln>
        </p:spPr>
        <p:txBody>
          <a:bodyPr wrap="square" lIns="145143" tIns="72571" rIns="145143" bIns="72571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de-DE" sz="2500" spc="200" dirty="0">
                <a:solidFill>
                  <a:srgbClr val="EA0003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ZUKUNFTS-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de-DE" sz="2500" spc="200" dirty="0">
                <a:solidFill>
                  <a:srgbClr val="454D56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FÄHIGKEIT</a:t>
            </a:r>
          </a:p>
        </p:txBody>
      </p:sp>
      <p:sp>
        <p:nvSpPr>
          <p:cNvPr id="42" name="Google Shape;150;g181502da3de_1_35">
            <a:extLst>
              <a:ext uri="{FF2B5EF4-FFF2-40B4-BE49-F238E27FC236}">
                <a16:creationId xmlns:a16="http://schemas.microsoft.com/office/drawing/2014/main" id="{66DBB2D2-8B69-706A-1042-5450A095199D}"/>
              </a:ext>
            </a:extLst>
          </p:cNvPr>
          <p:cNvSpPr/>
          <p:nvPr/>
        </p:nvSpPr>
        <p:spPr>
          <a:xfrm>
            <a:off x="5021678" y="733490"/>
            <a:ext cx="6700421" cy="84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000" b="1" u="none" strike="noStrike" cap="none" spc="50" dirty="0">
                <a:solidFill>
                  <a:srgbClr val="EA0003"/>
                </a:solidFill>
                <a:latin typeface="Calibri"/>
                <a:ea typeface="Calibri"/>
                <a:cs typeface="Calibri"/>
                <a:sym typeface="Calibri"/>
              </a:rPr>
              <a:t>Trends, KI, Innovation</a:t>
            </a: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C233198C-6F68-B929-DD78-CE94A21FA777}"/>
              </a:ext>
            </a:extLst>
          </p:cNvPr>
          <p:cNvSpPr/>
          <p:nvPr/>
        </p:nvSpPr>
        <p:spPr>
          <a:xfrm>
            <a:off x="758164" y="4077035"/>
            <a:ext cx="3771899" cy="845428"/>
          </a:xfrm>
          <a:prstGeom prst="ellipse">
            <a:avLst/>
          </a:prstGeom>
          <a:solidFill>
            <a:srgbClr val="EA00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Google Shape;150;g181502da3de_1_35">
            <a:extLst>
              <a:ext uri="{FF2B5EF4-FFF2-40B4-BE49-F238E27FC236}">
                <a16:creationId xmlns:a16="http://schemas.microsoft.com/office/drawing/2014/main" id="{D895754D-6991-EC87-5834-33FE876A301A}"/>
              </a:ext>
            </a:extLst>
          </p:cNvPr>
          <p:cNvSpPr/>
          <p:nvPr/>
        </p:nvSpPr>
        <p:spPr>
          <a:xfrm>
            <a:off x="5021677" y="1881032"/>
            <a:ext cx="6894097" cy="481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568325" rtl="0">
              <a:spcBef>
                <a:spcPts val="1500"/>
              </a:spcBef>
              <a:spcAft>
                <a:spcPts val="0"/>
              </a:spcAft>
              <a:buFont typeface="Systemschrift Normal"/>
              <a:buChar char="→"/>
            </a:pPr>
            <a:r>
              <a:rPr lang="de-DE" sz="2800" u="none" strike="noStrike" cap="none" spc="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Welche </a:t>
            </a:r>
            <a:r>
              <a:rPr lang="de-DE" sz="2800" b="1" u="none" strike="noStrike" cap="none" spc="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Trends</a:t>
            </a:r>
            <a:r>
              <a:rPr lang="de-DE" sz="2800" u="none" strike="noStrike" cap="none" spc="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werden bis </a:t>
            </a:r>
            <a:r>
              <a:rPr lang="de-DE" sz="2800" b="1" u="none" strike="noStrike" cap="none" spc="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2035 </a:t>
            </a:r>
            <a:r>
              <a:rPr lang="de-DE" sz="2800" u="none" strike="noStrike" cap="none" spc="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unsere</a:t>
            </a:r>
            <a:r>
              <a:rPr lang="de-DE" sz="2800" b="1" u="none" strike="noStrike" cap="none" spc="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u="none" strike="noStrike" cap="none" spc="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Unternehmen prägen?</a:t>
            </a:r>
            <a:endParaRPr lang="de-DE" sz="2800" b="1" i="1" spc="50" dirty="0">
              <a:solidFill>
                <a:schemeClr val="tx1"/>
              </a:solidFill>
              <a:latin typeface="Calibri"/>
              <a:cs typeface="Calibri"/>
              <a:sym typeface="Calibri"/>
            </a:endParaRPr>
          </a:p>
          <a:p>
            <a:pPr marL="533400" marR="0" lvl="0" indent="-568325" rtl="0">
              <a:spcBef>
                <a:spcPts val="1500"/>
              </a:spcBef>
              <a:spcAft>
                <a:spcPts val="0"/>
              </a:spcAft>
              <a:buFont typeface="Systemschrift Normal"/>
              <a:buChar char="→"/>
            </a:pPr>
            <a:r>
              <a:rPr lang="de-DE" sz="2800" u="none" strike="noStrike" cap="none" spc="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Welche Rolle wird </a:t>
            </a:r>
            <a:r>
              <a:rPr lang="de-DE" sz="2800" b="1" u="none" strike="noStrike" cap="none" spc="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KI im Mittelstand </a:t>
            </a:r>
            <a:r>
              <a:rPr lang="de-DE" sz="2800" u="none" strike="noStrike" cap="none" spc="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spielen?</a:t>
            </a:r>
            <a:r>
              <a:rPr lang="de-DE" sz="2800" b="1" i="1" spc="5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</a:t>
            </a:r>
          </a:p>
          <a:p>
            <a:pPr marL="533400" indent="-568325">
              <a:spcBef>
                <a:spcPts val="1500"/>
              </a:spcBef>
              <a:buFont typeface="Systemschrift Normal"/>
              <a:buChar char="→"/>
            </a:pPr>
            <a:r>
              <a:rPr lang="de-DE" sz="2800" u="none" strike="noStrike" cap="none" spc="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Wie können wir besser und schneller </a:t>
            </a:r>
            <a:r>
              <a:rPr lang="de-DE" sz="2800" b="1" u="none" strike="noStrike" cap="none" spc="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Innovationen auf den Markt</a:t>
            </a:r>
            <a:r>
              <a:rPr lang="de-DE" sz="2800" u="none" strike="noStrike" cap="none" spc="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bringen? </a:t>
            </a:r>
            <a:endParaRPr lang="de-DE" sz="2800" b="1" i="1" spc="50" dirty="0">
              <a:solidFill>
                <a:schemeClr val="tx1"/>
              </a:solidFill>
              <a:latin typeface="Calibri"/>
              <a:cs typeface="Calibri"/>
              <a:sym typeface="Calibri"/>
            </a:endParaRPr>
          </a:p>
          <a:p>
            <a:pPr marR="0" lvl="0" rtl="0">
              <a:spcBef>
                <a:spcPts val="1500"/>
              </a:spcBef>
              <a:spcAft>
                <a:spcPts val="0"/>
              </a:spcAft>
            </a:pPr>
            <a:endParaRPr lang="de-DE" sz="2800" spc="50" dirty="0">
              <a:solidFill>
                <a:schemeClr val="tx1"/>
              </a:solidFill>
              <a:latin typeface="Calibri"/>
              <a:cs typeface="Calibri"/>
              <a:sym typeface="Calibri"/>
            </a:endParaRP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EB9F8D6D-9E95-EB91-F230-D9B3776187E1}"/>
              </a:ext>
            </a:extLst>
          </p:cNvPr>
          <p:cNvCxnSpPr/>
          <p:nvPr/>
        </p:nvCxnSpPr>
        <p:spPr>
          <a:xfrm>
            <a:off x="5099307" y="1765529"/>
            <a:ext cx="6622792" cy="0"/>
          </a:xfrm>
          <a:prstGeom prst="line">
            <a:avLst/>
          </a:prstGeom>
          <a:ln w="12700">
            <a:solidFill>
              <a:srgbClr val="454D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DA24CD5-9114-4AF4-D510-86F73A937832}"/>
              </a:ext>
            </a:extLst>
          </p:cNvPr>
          <p:cNvGrpSpPr/>
          <p:nvPr/>
        </p:nvGrpSpPr>
        <p:grpSpPr>
          <a:xfrm>
            <a:off x="466735" y="1192458"/>
            <a:ext cx="3989090" cy="4017562"/>
            <a:chOff x="4894767" y="1242833"/>
            <a:chExt cx="3805247" cy="3832405"/>
          </a:xfrm>
        </p:grpSpPr>
        <p:grpSp>
          <p:nvGrpSpPr>
            <p:cNvPr id="4" name="Grafik 395">
              <a:extLst>
                <a:ext uri="{FF2B5EF4-FFF2-40B4-BE49-F238E27FC236}">
                  <a16:creationId xmlns:a16="http://schemas.microsoft.com/office/drawing/2014/main" id="{6F29C62A-DE9C-1742-DF78-EB2B7EE7385E}"/>
                </a:ext>
              </a:extLst>
            </p:cNvPr>
            <p:cNvGrpSpPr/>
            <p:nvPr/>
          </p:nvGrpSpPr>
          <p:grpSpPr>
            <a:xfrm>
              <a:off x="5488604" y="2823229"/>
              <a:ext cx="1701107" cy="1261020"/>
              <a:chOff x="5488604" y="2823229"/>
              <a:chExt cx="1701107" cy="1261020"/>
            </a:xfrm>
          </p:grpSpPr>
          <p:sp>
            <p:nvSpPr>
              <p:cNvPr id="58" name="Freihandform 57">
                <a:extLst>
                  <a:ext uri="{FF2B5EF4-FFF2-40B4-BE49-F238E27FC236}">
                    <a16:creationId xmlns:a16="http://schemas.microsoft.com/office/drawing/2014/main" id="{55ABBD9E-6C5D-8B11-60EF-F4BD9EBE0C6D}"/>
                  </a:ext>
                </a:extLst>
              </p:cNvPr>
              <p:cNvSpPr/>
              <p:nvPr/>
            </p:nvSpPr>
            <p:spPr>
              <a:xfrm>
                <a:off x="5566318" y="3392067"/>
                <a:ext cx="1561613" cy="692183"/>
              </a:xfrm>
              <a:custGeom>
                <a:avLst/>
                <a:gdLst>
                  <a:gd name="connsiteX0" fmla="*/ 35611 w 1561613"/>
                  <a:gd name="connsiteY0" fmla="*/ 14086 h 692183"/>
                  <a:gd name="connsiteX1" fmla="*/ 388 w 1561613"/>
                  <a:gd name="connsiteY1" fmla="*/ 111186 h 692183"/>
                  <a:gd name="connsiteX2" fmla="*/ 32755 w 1561613"/>
                  <a:gd name="connsiteY2" fmla="*/ 177824 h 692183"/>
                  <a:gd name="connsiteX3" fmla="*/ 412590 w 1561613"/>
                  <a:gd name="connsiteY3" fmla="*/ 566226 h 692183"/>
                  <a:gd name="connsiteX4" fmla="*/ 1003761 w 1561613"/>
                  <a:gd name="connsiteY4" fmla="*/ 674750 h 692183"/>
                  <a:gd name="connsiteX5" fmla="*/ 1207482 w 1561613"/>
                  <a:gd name="connsiteY5" fmla="*/ 596689 h 692183"/>
                  <a:gd name="connsiteX6" fmla="*/ 1561613 w 1561613"/>
                  <a:gd name="connsiteY6" fmla="*/ 67396 h 692183"/>
                  <a:gd name="connsiteX7" fmla="*/ 1202722 w 1561613"/>
                  <a:gd name="connsiteY7" fmla="*/ 412960 h 692183"/>
                  <a:gd name="connsiteX8" fmla="*/ 35611 w 1561613"/>
                  <a:gd name="connsiteY8" fmla="*/ 14086 h 69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1613" h="692183">
                    <a:moveTo>
                      <a:pt x="35611" y="14086"/>
                    </a:moveTo>
                    <a:cubicBezTo>
                      <a:pt x="-6275" y="62636"/>
                      <a:pt x="388" y="111186"/>
                      <a:pt x="388" y="111186"/>
                    </a:cubicBezTo>
                    <a:cubicBezTo>
                      <a:pt x="4196" y="143553"/>
                      <a:pt x="23236" y="166400"/>
                      <a:pt x="32755" y="177824"/>
                    </a:cubicBezTo>
                    <a:cubicBezTo>
                      <a:pt x="299306" y="502444"/>
                      <a:pt x="412590" y="566226"/>
                      <a:pt x="412590" y="566226"/>
                    </a:cubicBezTo>
                    <a:cubicBezTo>
                      <a:pt x="489699" y="610017"/>
                      <a:pt x="734354" y="738532"/>
                      <a:pt x="1003761" y="674750"/>
                    </a:cubicBezTo>
                    <a:cubicBezTo>
                      <a:pt x="1075158" y="657615"/>
                      <a:pt x="1162739" y="628104"/>
                      <a:pt x="1207482" y="596689"/>
                    </a:cubicBezTo>
                    <a:cubicBezTo>
                      <a:pt x="1569229" y="349178"/>
                      <a:pt x="1553046" y="132130"/>
                      <a:pt x="1561613" y="67396"/>
                    </a:cubicBezTo>
                    <a:lnTo>
                      <a:pt x="1202722" y="412960"/>
                    </a:lnTo>
                    <a:cubicBezTo>
                      <a:pt x="1201770" y="413912"/>
                      <a:pt x="124144" y="-89678"/>
                      <a:pt x="35611" y="14086"/>
                    </a:cubicBezTo>
                    <a:close/>
                  </a:path>
                </a:pathLst>
              </a:custGeom>
              <a:solidFill>
                <a:srgbClr val="D8DEE8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9" name="Freihandform 58">
                <a:extLst>
                  <a:ext uri="{FF2B5EF4-FFF2-40B4-BE49-F238E27FC236}">
                    <a16:creationId xmlns:a16="http://schemas.microsoft.com/office/drawing/2014/main" id="{4FB1A515-ADA0-D63B-EEF0-EFDBE8FA62AB}"/>
                  </a:ext>
                </a:extLst>
              </p:cNvPr>
              <p:cNvSpPr/>
              <p:nvPr/>
            </p:nvSpPr>
            <p:spPr>
              <a:xfrm>
                <a:off x="6154899" y="3208080"/>
                <a:ext cx="397281" cy="427560"/>
              </a:xfrm>
              <a:custGeom>
                <a:avLst/>
                <a:gdLst>
                  <a:gd name="connsiteX0" fmla="*/ 205747 w 397281"/>
                  <a:gd name="connsiteY0" fmla="*/ 63 h 427560"/>
                  <a:gd name="connsiteX1" fmla="*/ 397092 w 397281"/>
                  <a:gd name="connsiteY1" fmla="*/ 210448 h 427560"/>
                  <a:gd name="connsiteX2" fmla="*/ 190515 w 397281"/>
                  <a:gd name="connsiteY2" fmla="*/ 427496 h 427560"/>
                  <a:gd name="connsiteX3" fmla="*/ 122 w 397281"/>
                  <a:gd name="connsiteY3" fmla="*/ 220920 h 427560"/>
                  <a:gd name="connsiteX4" fmla="*/ 205747 w 397281"/>
                  <a:gd name="connsiteY4" fmla="*/ 63 h 42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81" h="427560">
                    <a:moveTo>
                      <a:pt x="205747" y="63"/>
                    </a:moveTo>
                    <a:cubicBezTo>
                      <a:pt x="316175" y="-2793"/>
                      <a:pt x="401852" y="91452"/>
                      <a:pt x="397092" y="210448"/>
                    </a:cubicBezTo>
                    <a:cubicBezTo>
                      <a:pt x="392332" y="328492"/>
                      <a:pt x="299992" y="424640"/>
                      <a:pt x="190515" y="427496"/>
                    </a:cubicBezTo>
                    <a:cubicBezTo>
                      <a:pt x="81991" y="430352"/>
                      <a:pt x="-3686" y="338011"/>
                      <a:pt x="122" y="220920"/>
                    </a:cubicBezTo>
                    <a:cubicBezTo>
                      <a:pt x="2978" y="101924"/>
                      <a:pt x="95319" y="2919"/>
                      <a:pt x="205747" y="63"/>
                    </a:cubicBezTo>
                    <a:close/>
                  </a:path>
                </a:pathLst>
              </a:custGeom>
              <a:solidFill>
                <a:srgbClr val="32194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0" name="Freihandform 59">
                <a:extLst>
                  <a:ext uri="{FF2B5EF4-FFF2-40B4-BE49-F238E27FC236}">
                    <a16:creationId xmlns:a16="http://schemas.microsoft.com/office/drawing/2014/main" id="{611D2059-4F77-25D9-A287-09FE4B97FAFF}"/>
                  </a:ext>
                </a:extLst>
              </p:cNvPr>
              <p:cNvSpPr/>
              <p:nvPr/>
            </p:nvSpPr>
            <p:spPr>
              <a:xfrm>
                <a:off x="5966389" y="2999535"/>
                <a:ext cx="776546" cy="835095"/>
              </a:xfrm>
              <a:custGeom>
                <a:avLst/>
                <a:gdLst>
                  <a:gd name="connsiteX0" fmla="*/ 401873 w 776546"/>
                  <a:gd name="connsiteY0" fmla="*/ 128 h 835095"/>
                  <a:gd name="connsiteX1" fmla="*/ 775995 w 776546"/>
                  <a:gd name="connsiteY1" fmla="*/ 414233 h 835095"/>
                  <a:gd name="connsiteX2" fmla="*/ 372362 w 776546"/>
                  <a:gd name="connsiteY2" fmla="*/ 835002 h 835095"/>
                  <a:gd name="connsiteX3" fmla="*/ 143 w 776546"/>
                  <a:gd name="connsiteY3" fmla="*/ 433272 h 835095"/>
                  <a:gd name="connsiteX4" fmla="*/ 401873 w 776546"/>
                  <a:gd name="connsiteY4" fmla="*/ 128 h 835095"/>
                  <a:gd name="connsiteX5" fmla="*/ 379025 w 776546"/>
                  <a:gd name="connsiteY5" fmla="*/ 636041 h 835095"/>
                  <a:gd name="connsiteX6" fmla="*/ 585602 w 776546"/>
                  <a:gd name="connsiteY6" fmla="*/ 418993 h 835095"/>
                  <a:gd name="connsiteX7" fmla="*/ 394257 w 776546"/>
                  <a:gd name="connsiteY7" fmla="*/ 208608 h 835095"/>
                  <a:gd name="connsiteX8" fmla="*/ 188632 w 776546"/>
                  <a:gd name="connsiteY8" fmla="*/ 428513 h 835095"/>
                  <a:gd name="connsiteX9" fmla="*/ 379025 w 776546"/>
                  <a:gd name="connsiteY9" fmla="*/ 636041 h 835095"/>
                  <a:gd name="connsiteX10" fmla="*/ 379025 w 776546"/>
                  <a:gd name="connsiteY10" fmla="*/ 636041 h 835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6546" h="835095">
                    <a:moveTo>
                      <a:pt x="401873" y="128"/>
                    </a:moveTo>
                    <a:cubicBezTo>
                      <a:pt x="619873" y="-5584"/>
                      <a:pt x="787419" y="181001"/>
                      <a:pt x="775995" y="414233"/>
                    </a:cubicBezTo>
                    <a:cubicBezTo>
                      <a:pt x="764572" y="643657"/>
                      <a:pt x="583698" y="830243"/>
                      <a:pt x="372362" y="835002"/>
                    </a:cubicBezTo>
                    <a:cubicBezTo>
                      <a:pt x="161025" y="839762"/>
                      <a:pt x="-5569" y="660792"/>
                      <a:pt x="143" y="433272"/>
                    </a:cubicBezTo>
                    <a:cubicBezTo>
                      <a:pt x="3950" y="201945"/>
                      <a:pt x="183872" y="5840"/>
                      <a:pt x="401873" y="128"/>
                    </a:cubicBezTo>
                    <a:close/>
                    <a:moveTo>
                      <a:pt x="379025" y="636041"/>
                    </a:moveTo>
                    <a:cubicBezTo>
                      <a:pt x="487550" y="633185"/>
                      <a:pt x="579890" y="537037"/>
                      <a:pt x="585602" y="418993"/>
                    </a:cubicBezTo>
                    <a:cubicBezTo>
                      <a:pt x="590362" y="299997"/>
                      <a:pt x="504685" y="205753"/>
                      <a:pt x="394257" y="208608"/>
                    </a:cubicBezTo>
                    <a:cubicBezTo>
                      <a:pt x="283829" y="211464"/>
                      <a:pt x="191488" y="310469"/>
                      <a:pt x="188632" y="428513"/>
                    </a:cubicBezTo>
                    <a:cubicBezTo>
                      <a:pt x="184824" y="545605"/>
                      <a:pt x="270501" y="637945"/>
                      <a:pt x="379025" y="636041"/>
                    </a:cubicBezTo>
                    <a:lnTo>
                      <a:pt x="379025" y="636041"/>
                    </a:lnTo>
                    <a:close/>
                  </a:path>
                </a:pathLst>
              </a:custGeom>
              <a:gradFill>
                <a:gsLst>
                  <a:gs pos="0">
                    <a:srgbClr val="87BCE7"/>
                  </a:gs>
                  <a:gs pos="99640">
                    <a:srgbClr val="15B5EA"/>
                  </a:gs>
                </a:gsLst>
                <a:lin ang="0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61" name="Grafik 395">
                <a:extLst>
                  <a:ext uri="{FF2B5EF4-FFF2-40B4-BE49-F238E27FC236}">
                    <a16:creationId xmlns:a16="http://schemas.microsoft.com/office/drawing/2014/main" id="{C7F6E688-6629-DA5B-1401-939D16BE4E5A}"/>
                  </a:ext>
                </a:extLst>
              </p:cNvPr>
              <p:cNvGrpSpPr/>
              <p:nvPr/>
            </p:nvGrpSpPr>
            <p:grpSpPr>
              <a:xfrm>
                <a:off x="5488604" y="2823229"/>
                <a:ext cx="1701107" cy="1151415"/>
                <a:chOff x="5488604" y="2823229"/>
                <a:chExt cx="1701107" cy="1151415"/>
              </a:xfrm>
            </p:grpSpPr>
            <p:sp>
              <p:nvSpPr>
                <p:cNvPr id="62" name="Freihandform 61">
                  <a:extLst>
                    <a:ext uri="{FF2B5EF4-FFF2-40B4-BE49-F238E27FC236}">
                      <a16:creationId xmlns:a16="http://schemas.microsoft.com/office/drawing/2014/main" id="{0775C528-35F4-44AC-0048-1111690830D6}"/>
                    </a:ext>
                  </a:extLst>
                </p:cNvPr>
                <p:cNvSpPr/>
                <p:nvPr/>
              </p:nvSpPr>
              <p:spPr>
                <a:xfrm>
                  <a:off x="5488604" y="2823229"/>
                  <a:ext cx="1336602" cy="1025588"/>
                </a:xfrm>
                <a:custGeom>
                  <a:avLst/>
                  <a:gdLst>
                    <a:gd name="connsiteX0" fmla="*/ 1296619 w 1336602"/>
                    <a:gd name="connsiteY0" fmla="*/ 129788 h 1025588"/>
                    <a:gd name="connsiteX1" fmla="*/ 290391 w 1336602"/>
                    <a:gd name="connsiteY1" fmla="*/ 242120 h 1025588"/>
                    <a:gd name="connsiteX2" fmla="*/ 61919 w 1336602"/>
                    <a:gd name="connsiteY2" fmla="*/ 484871 h 1025588"/>
                    <a:gd name="connsiteX3" fmla="*/ 2897 w 1336602"/>
                    <a:gd name="connsiteY3" fmla="*/ 606723 h 1025588"/>
                    <a:gd name="connsiteX4" fmla="*/ 43832 w 1336602"/>
                    <a:gd name="connsiteY4" fmla="*/ 671456 h 1025588"/>
                    <a:gd name="connsiteX5" fmla="*/ 169491 w 1336602"/>
                    <a:gd name="connsiteY5" fmla="*/ 826627 h 1025588"/>
                    <a:gd name="connsiteX6" fmla="*/ 406531 w 1336602"/>
                    <a:gd name="connsiteY6" fmla="*/ 1025588 h 1025588"/>
                    <a:gd name="connsiteX7" fmla="*/ 180915 w 1336602"/>
                    <a:gd name="connsiteY7" fmla="*/ 821867 h 1025588"/>
                    <a:gd name="connsiteX8" fmla="*/ 76198 w 1336602"/>
                    <a:gd name="connsiteY8" fmla="*/ 632426 h 1025588"/>
                    <a:gd name="connsiteX9" fmla="*/ 99046 w 1336602"/>
                    <a:gd name="connsiteY9" fmla="*/ 532469 h 1025588"/>
                    <a:gd name="connsiteX10" fmla="*/ 654042 w 1336602"/>
                    <a:gd name="connsiteY10" fmla="*/ 71718 h 1025588"/>
                    <a:gd name="connsiteX11" fmla="*/ 1336602 w 1336602"/>
                    <a:gd name="connsiteY11" fmla="*/ 157395 h 1025588"/>
                    <a:gd name="connsiteX12" fmla="*/ 1296619 w 1336602"/>
                    <a:gd name="connsiteY12" fmla="*/ 129788 h 1025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6602" h="1025588">
                      <a:moveTo>
                        <a:pt x="1296619" y="129788"/>
                      </a:moveTo>
                      <a:cubicBezTo>
                        <a:pt x="952959" y="-106300"/>
                        <a:pt x="556942" y="8888"/>
                        <a:pt x="290391" y="242120"/>
                      </a:cubicBezTo>
                      <a:cubicBezTo>
                        <a:pt x="206618" y="315421"/>
                        <a:pt x="131413" y="399194"/>
                        <a:pt x="61919" y="484871"/>
                      </a:cubicBezTo>
                      <a:cubicBezTo>
                        <a:pt x="36216" y="516286"/>
                        <a:pt x="-12334" y="556268"/>
                        <a:pt x="2897" y="606723"/>
                      </a:cubicBezTo>
                      <a:cubicBezTo>
                        <a:pt x="9561" y="630522"/>
                        <a:pt x="29552" y="651465"/>
                        <a:pt x="43832" y="671456"/>
                      </a:cubicBezTo>
                      <a:cubicBezTo>
                        <a:pt x="82862" y="725719"/>
                        <a:pt x="124749" y="777125"/>
                        <a:pt x="169491" y="826627"/>
                      </a:cubicBezTo>
                      <a:cubicBezTo>
                        <a:pt x="240889" y="904688"/>
                        <a:pt x="319902" y="967518"/>
                        <a:pt x="406531" y="1025588"/>
                      </a:cubicBezTo>
                      <a:cubicBezTo>
                        <a:pt x="321806" y="969422"/>
                        <a:pt x="247553" y="898976"/>
                        <a:pt x="180915" y="821867"/>
                      </a:cubicBezTo>
                      <a:cubicBezTo>
                        <a:pt x="137124" y="771413"/>
                        <a:pt x="97142" y="695256"/>
                        <a:pt x="76198" y="632426"/>
                      </a:cubicBezTo>
                      <a:cubicBezTo>
                        <a:pt x="59063" y="580068"/>
                        <a:pt x="71439" y="565788"/>
                        <a:pt x="99046" y="532469"/>
                      </a:cubicBezTo>
                      <a:cubicBezTo>
                        <a:pt x="246601" y="350644"/>
                        <a:pt x="422714" y="154539"/>
                        <a:pt x="654042" y="71718"/>
                      </a:cubicBezTo>
                      <a:cubicBezTo>
                        <a:pt x="872994" y="-6344"/>
                        <a:pt x="1129073" y="15552"/>
                        <a:pt x="1336602" y="157395"/>
                      </a:cubicBezTo>
                      <a:cubicBezTo>
                        <a:pt x="1322323" y="147875"/>
                        <a:pt x="1308995" y="139307"/>
                        <a:pt x="1296619" y="129788"/>
                      </a:cubicBezTo>
                      <a:close/>
                    </a:path>
                  </a:pathLst>
                </a:custGeom>
                <a:solidFill>
                  <a:srgbClr val="C7CCD3"/>
                </a:solidFill>
                <a:ln w="95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3" name="Freihandform 62">
                  <a:extLst>
                    <a:ext uri="{FF2B5EF4-FFF2-40B4-BE49-F238E27FC236}">
                      <a16:creationId xmlns:a16="http://schemas.microsoft.com/office/drawing/2014/main" id="{E95FD885-235B-C97C-EA0B-F723972BF2EE}"/>
                    </a:ext>
                  </a:extLst>
                </p:cNvPr>
                <p:cNvSpPr/>
                <p:nvPr/>
              </p:nvSpPr>
              <p:spPr>
                <a:xfrm>
                  <a:off x="5526684" y="2849238"/>
                  <a:ext cx="1663027" cy="1125405"/>
                </a:xfrm>
                <a:custGeom>
                  <a:avLst/>
                  <a:gdLst>
                    <a:gd name="connsiteX0" fmla="*/ 1650750 w 1663027"/>
                    <a:gd name="connsiteY0" fmla="*/ 495989 h 1125405"/>
                    <a:gd name="connsiteX1" fmla="*/ 1648845 w 1663027"/>
                    <a:gd name="connsiteY1" fmla="*/ 577857 h 1125405"/>
                    <a:gd name="connsiteX2" fmla="*/ 811115 w 1663027"/>
                    <a:gd name="connsiteY2" fmla="*/ 1125238 h 1125405"/>
                    <a:gd name="connsiteX3" fmla="*/ 804451 w 1663027"/>
                    <a:gd name="connsiteY3" fmla="*/ 1125238 h 1125405"/>
                    <a:gd name="connsiteX4" fmla="*/ 11463 w 1663027"/>
                    <a:gd name="connsiteY4" fmla="*/ 626408 h 1125405"/>
                    <a:gd name="connsiteX5" fmla="*/ 14319 w 1663027"/>
                    <a:gd name="connsiteY5" fmla="*/ 545491 h 1125405"/>
                    <a:gd name="connsiteX6" fmla="*/ 851098 w 1663027"/>
                    <a:gd name="connsiteY6" fmla="*/ 14 h 1125405"/>
                    <a:gd name="connsiteX7" fmla="*/ 871089 w 1663027"/>
                    <a:gd name="connsiteY7" fmla="*/ 14 h 1125405"/>
                    <a:gd name="connsiteX8" fmla="*/ 1650750 w 1663027"/>
                    <a:gd name="connsiteY8" fmla="*/ 495989 h 1125405"/>
                    <a:gd name="connsiteX9" fmla="*/ 812067 w 1663027"/>
                    <a:gd name="connsiteY9" fmla="*/ 985299 h 1125405"/>
                    <a:gd name="connsiteX10" fmla="*/ 1215701 w 1663027"/>
                    <a:gd name="connsiteY10" fmla="*/ 564530 h 1125405"/>
                    <a:gd name="connsiteX11" fmla="*/ 841578 w 1663027"/>
                    <a:gd name="connsiteY11" fmla="*/ 150425 h 1125405"/>
                    <a:gd name="connsiteX12" fmla="*/ 439848 w 1663027"/>
                    <a:gd name="connsiteY12" fmla="*/ 583569 h 1125405"/>
                    <a:gd name="connsiteX13" fmla="*/ 812067 w 1663027"/>
                    <a:gd name="connsiteY13" fmla="*/ 985299 h 1125405"/>
                    <a:gd name="connsiteX14" fmla="*/ 812067 w 1663027"/>
                    <a:gd name="connsiteY14" fmla="*/ 985299 h 1125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3027" h="1125405">
                      <a:moveTo>
                        <a:pt x="1650750" y="495989"/>
                      </a:moveTo>
                      <a:cubicBezTo>
                        <a:pt x="1667885" y="518836"/>
                        <a:pt x="1666933" y="552154"/>
                        <a:pt x="1648845" y="577857"/>
                      </a:cubicBezTo>
                      <a:cubicBezTo>
                        <a:pt x="1409902" y="908190"/>
                        <a:pt x="1150967" y="1115718"/>
                        <a:pt x="811115" y="1125238"/>
                      </a:cubicBezTo>
                      <a:cubicBezTo>
                        <a:pt x="809211" y="1125238"/>
                        <a:pt x="807307" y="1125238"/>
                        <a:pt x="804451" y="1125238"/>
                      </a:cubicBezTo>
                      <a:cubicBezTo>
                        <a:pt x="468407" y="1131902"/>
                        <a:pt x="227560" y="939605"/>
                        <a:pt x="11463" y="626408"/>
                      </a:cubicBezTo>
                      <a:cubicBezTo>
                        <a:pt x="-4720" y="602609"/>
                        <a:pt x="-3768" y="569290"/>
                        <a:pt x="14319" y="545491"/>
                      </a:cubicBezTo>
                      <a:cubicBezTo>
                        <a:pt x="249455" y="241813"/>
                        <a:pt x="508390" y="10485"/>
                        <a:pt x="851098" y="14"/>
                      </a:cubicBezTo>
                      <a:cubicBezTo>
                        <a:pt x="857761" y="14"/>
                        <a:pt x="864425" y="14"/>
                        <a:pt x="871089" y="14"/>
                      </a:cubicBezTo>
                      <a:cubicBezTo>
                        <a:pt x="1208085" y="-1890"/>
                        <a:pt x="1419422" y="191359"/>
                        <a:pt x="1650750" y="495989"/>
                      </a:cubicBezTo>
                      <a:close/>
                      <a:moveTo>
                        <a:pt x="812067" y="985299"/>
                      </a:moveTo>
                      <a:cubicBezTo>
                        <a:pt x="1023404" y="980539"/>
                        <a:pt x="1204277" y="793954"/>
                        <a:pt x="1215701" y="564530"/>
                      </a:cubicBezTo>
                      <a:cubicBezTo>
                        <a:pt x="1227124" y="331298"/>
                        <a:pt x="1059578" y="143761"/>
                        <a:pt x="841578" y="150425"/>
                      </a:cubicBezTo>
                      <a:cubicBezTo>
                        <a:pt x="624530" y="156136"/>
                        <a:pt x="444608" y="352242"/>
                        <a:pt x="439848" y="583569"/>
                      </a:cubicBezTo>
                      <a:cubicBezTo>
                        <a:pt x="434136" y="811089"/>
                        <a:pt x="600730" y="990059"/>
                        <a:pt x="812067" y="985299"/>
                      </a:cubicBezTo>
                      <a:lnTo>
                        <a:pt x="812067" y="98529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12" name="Freihandform 511">
                  <a:extLst>
                    <a:ext uri="{FF2B5EF4-FFF2-40B4-BE49-F238E27FC236}">
                      <a16:creationId xmlns:a16="http://schemas.microsoft.com/office/drawing/2014/main" id="{3BC583D2-F821-55CD-989F-A2B4BC70E0E6}"/>
                    </a:ext>
                  </a:extLst>
                </p:cNvPr>
                <p:cNvSpPr/>
                <p:nvPr/>
              </p:nvSpPr>
              <p:spPr>
                <a:xfrm>
                  <a:off x="6626245" y="2869243"/>
                  <a:ext cx="169449" cy="92340"/>
                </a:xfrm>
                <a:custGeom>
                  <a:avLst/>
                  <a:gdLst>
                    <a:gd name="connsiteX0" fmla="*/ 39030 w 169449"/>
                    <a:gd name="connsiteY0" fmla="*/ 26655 h 92340"/>
                    <a:gd name="connsiteX1" fmla="*/ 0 w 169449"/>
                    <a:gd name="connsiteY1" fmla="*/ 0 h 92340"/>
                    <a:gd name="connsiteX2" fmla="*/ 130419 w 169449"/>
                    <a:gd name="connsiteY2" fmla="*/ 65686 h 92340"/>
                    <a:gd name="connsiteX3" fmla="*/ 169450 w 169449"/>
                    <a:gd name="connsiteY3" fmla="*/ 92341 h 92340"/>
                    <a:gd name="connsiteX4" fmla="*/ 39030 w 169449"/>
                    <a:gd name="connsiteY4" fmla="*/ 26655 h 92340"/>
                    <a:gd name="connsiteX5" fmla="*/ 39030 w 169449"/>
                    <a:gd name="connsiteY5" fmla="*/ 26655 h 92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449" h="92340">
                      <a:moveTo>
                        <a:pt x="39030" y="26655"/>
                      </a:moveTo>
                      <a:lnTo>
                        <a:pt x="0" y="0"/>
                      </a:lnTo>
                      <a:cubicBezTo>
                        <a:pt x="45694" y="17135"/>
                        <a:pt x="88533" y="39983"/>
                        <a:pt x="130419" y="65686"/>
                      </a:cubicBezTo>
                      <a:lnTo>
                        <a:pt x="169450" y="92341"/>
                      </a:lnTo>
                      <a:cubicBezTo>
                        <a:pt x="127563" y="66638"/>
                        <a:pt x="84725" y="43791"/>
                        <a:pt x="39030" y="26655"/>
                      </a:cubicBezTo>
                      <a:lnTo>
                        <a:pt x="39030" y="26655"/>
                      </a:lnTo>
                      <a:close/>
                    </a:path>
                  </a:pathLst>
                </a:custGeom>
                <a:solidFill>
                  <a:srgbClr val="C7CCD3"/>
                </a:solidFill>
                <a:ln w="95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13" name="Freihandform 512">
                  <a:extLst>
                    <a:ext uri="{FF2B5EF4-FFF2-40B4-BE49-F238E27FC236}">
                      <a16:creationId xmlns:a16="http://schemas.microsoft.com/office/drawing/2014/main" id="{60305AA5-F1FB-4DEC-7CB0-5B3CDF8E8CD4}"/>
                    </a:ext>
                  </a:extLst>
                </p:cNvPr>
                <p:cNvSpPr/>
                <p:nvPr/>
              </p:nvSpPr>
              <p:spPr>
                <a:xfrm>
                  <a:off x="6756664" y="2934929"/>
                  <a:ext cx="65685" cy="44742"/>
                </a:xfrm>
                <a:custGeom>
                  <a:avLst/>
                  <a:gdLst>
                    <a:gd name="connsiteX0" fmla="*/ 39031 w 65685"/>
                    <a:gd name="connsiteY0" fmla="*/ 26655 h 44742"/>
                    <a:gd name="connsiteX1" fmla="*/ 0 w 65685"/>
                    <a:gd name="connsiteY1" fmla="*/ 0 h 44742"/>
                    <a:gd name="connsiteX2" fmla="*/ 27607 w 65685"/>
                    <a:gd name="connsiteY2" fmla="*/ 18087 h 44742"/>
                    <a:gd name="connsiteX3" fmla="*/ 65686 w 65685"/>
                    <a:gd name="connsiteY3" fmla="*/ 44742 h 44742"/>
                    <a:gd name="connsiteX4" fmla="*/ 39031 w 65685"/>
                    <a:gd name="connsiteY4" fmla="*/ 26655 h 44742"/>
                    <a:gd name="connsiteX5" fmla="*/ 39031 w 65685"/>
                    <a:gd name="connsiteY5" fmla="*/ 26655 h 44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5685" h="44742">
                      <a:moveTo>
                        <a:pt x="39031" y="26655"/>
                      </a:moveTo>
                      <a:lnTo>
                        <a:pt x="0" y="0"/>
                      </a:lnTo>
                      <a:cubicBezTo>
                        <a:pt x="9520" y="5712"/>
                        <a:pt x="18087" y="11424"/>
                        <a:pt x="27607" y="18087"/>
                      </a:cubicBezTo>
                      <a:lnTo>
                        <a:pt x="65686" y="44742"/>
                      </a:lnTo>
                      <a:cubicBezTo>
                        <a:pt x="58070" y="39031"/>
                        <a:pt x="48550" y="32367"/>
                        <a:pt x="39031" y="26655"/>
                      </a:cubicBezTo>
                      <a:lnTo>
                        <a:pt x="39031" y="26655"/>
                      </a:lnTo>
                      <a:close/>
                    </a:path>
                  </a:pathLst>
                </a:custGeom>
                <a:solidFill>
                  <a:srgbClr val="9E9E9E"/>
                </a:solidFill>
                <a:ln w="95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5" name="Grafik 395">
              <a:extLst>
                <a:ext uri="{FF2B5EF4-FFF2-40B4-BE49-F238E27FC236}">
                  <a16:creationId xmlns:a16="http://schemas.microsoft.com/office/drawing/2014/main" id="{800CB884-DC75-D1EC-DD43-3E4A83563439}"/>
                </a:ext>
              </a:extLst>
            </p:cNvPr>
            <p:cNvGrpSpPr/>
            <p:nvPr/>
          </p:nvGrpSpPr>
          <p:grpSpPr>
            <a:xfrm>
              <a:off x="5764715" y="2776903"/>
              <a:ext cx="1189957" cy="1300451"/>
              <a:chOff x="5764715" y="2776903"/>
              <a:chExt cx="1189957" cy="1300451"/>
            </a:xfrm>
          </p:grpSpPr>
          <p:grpSp>
            <p:nvGrpSpPr>
              <p:cNvPr id="52" name="Grafik 395">
                <a:extLst>
                  <a:ext uri="{FF2B5EF4-FFF2-40B4-BE49-F238E27FC236}">
                    <a16:creationId xmlns:a16="http://schemas.microsoft.com/office/drawing/2014/main" id="{2121076B-AA7A-54E1-D006-DD90C080DCC3}"/>
                  </a:ext>
                </a:extLst>
              </p:cNvPr>
              <p:cNvGrpSpPr/>
              <p:nvPr/>
            </p:nvGrpSpPr>
            <p:grpSpPr>
              <a:xfrm>
                <a:off x="5764715" y="2777855"/>
                <a:ext cx="297965" cy="1299499"/>
                <a:chOff x="5764715" y="2777855"/>
                <a:chExt cx="297965" cy="1299499"/>
              </a:xfrm>
            </p:grpSpPr>
            <p:sp>
              <p:nvSpPr>
                <p:cNvPr id="56" name="Freihandform 55">
                  <a:extLst>
                    <a:ext uri="{FF2B5EF4-FFF2-40B4-BE49-F238E27FC236}">
                      <a16:creationId xmlns:a16="http://schemas.microsoft.com/office/drawing/2014/main" id="{E212A9B0-5A90-0AEC-6BC8-1D0E578D6740}"/>
                    </a:ext>
                  </a:extLst>
                </p:cNvPr>
                <p:cNvSpPr/>
                <p:nvPr/>
              </p:nvSpPr>
              <p:spPr>
                <a:xfrm>
                  <a:off x="5765667" y="2777855"/>
                  <a:ext cx="297013" cy="360795"/>
                </a:xfrm>
                <a:custGeom>
                  <a:avLst/>
                  <a:gdLst>
                    <a:gd name="connsiteX0" fmla="*/ 23799 w 297013"/>
                    <a:gd name="connsiteY0" fmla="*/ 360795 h 360795"/>
                    <a:gd name="connsiteX1" fmla="*/ 0 w 297013"/>
                    <a:gd name="connsiteY1" fmla="*/ 337948 h 360795"/>
                    <a:gd name="connsiteX2" fmla="*/ 0 w 297013"/>
                    <a:gd name="connsiteY2" fmla="*/ 22847 h 360795"/>
                    <a:gd name="connsiteX3" fmla="*/ 22847 w 297013"/>
                    <a:gd name="connsiteY3" fmla="*/ 0 h 360795"/>
                    <a:gd name="connsiteX4" fmla="*/ 274167 w 297013"/>
                    <a:gd name="connsiteY4" fmla="*/ 0 h 360795"/>
                    <a:gd name="connsiteX5" fmla="*/ 297014 w 297013"/>
                    <a:gd name="connsiteY5" fmla="*/ 22847 h 360795"/>
                    <a:gd name="connsiteX6" fmla="*/ 275119 w 297013"/>
                    <a:gd name="connsiteY6" fmla="*/ 45694 h 360795"/>
                    <a:gd name="connsiteX7" fmla="*/ 48550 w 297013"/>
                    <a:gd name="connsiteY7" fmla="*/ 46646 h 360795"/>
                    <a:gd name="connsiteX8" fmla="*/ 48550 w 297013"/>
                    <a:gd name="connsiteY8" fmla="*/ 337948 h 360795"/>
                    <a:gd name="connsiteX9" fmla="*/ 23799 w 297013"/>
                    <a:gd name="connsiteY9" fmla="*/ 360795 h 360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7013" h="360795">
                      <a:moveTo>
                        <a:pt x="23799" y="360795"/>
                      </a:moveTo>
                      <a:cubicBezTo>
                        <a:pt x="11424" y="360795"/>
                        <a:pt x="0" y="351276"/>
                        <a:pt x="0" y="337948"/>
                      </a:cubicBezTo>
                      <a:lnTo>
                        <a:pt x="0" y="22847"/>
                      </a:lnTo>
                      <a:cubicBezTo>
                        <a:pt x="0" y="10472"/>
                        <a:pt x="10472" y="0"/>
                        <a:pt x="22847" y="0"/>
                      </a:cubicBezTo>
                      <a:lnTo>
                        <a:pt x="274167" y="0"/>
                      </a:lnTo>
                      <a:cubicBezTo>
                        <a:pt x="286542" y="0"/>
                        <a:pt x="297014" y="10472"/>
                        <a:pt x="297014" y="22847"/>
                      </a:cubicBezTo>
                      <a:cubicBezTo>
                        <a:pt x="297014" y="35223"/>
                        <a:pt x="287494" y="45694"/>
                        <a:pt x="275119" y="45694"/>
                      </a:cubicBezTo>
                      <a:lnTo>
                        <a:pt x="48550" y="46646"/>
                      </a:lnTo>
                      <a:lnTo>
                        <a:pt x="48550" y="337948"/>
                      </a:lnTo>
                      <a:cubicBezTo>
                        <a:pt x="47598" y="350324"/>
                        <a:pt x="36175" y="360795"/>
                        <a:pt x="23799" y="36079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7BCE7"/>
                    </a:gs>
                    <a:gs pos="99640">
                      <a:srgbClr val="15B5EA"/>
                    </a:gs>
                  </a:gsLst>
                  <a:lin ang="14015728" scaled="1"/>
                </a:gradFill>
                <a:ln w="95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7" name="Freihandform 56">
                  <a:extLst>
                    <a:ext uri="{FF2B5EF4-FFF2-40B4-BE49-F238E27FC236}">
                      <a16:creationId xmlns:a16="http://schemas.microsoft.com/office/drawing/2014/main" id="{7476B49C-762F-3E4D-2E71-65566AED46E5}"/>
                    </a:ext>
                  </a:extLst>
                </p:cNvPr>
                <p:cNvSpPr/>
                <p:nvPr/>
              </p:nvSpPr>
              <p:spPr>
                <a:xfrm>
                  <a:off x="5764715" y="3716433"/>
                  <a:ext cx="296121" cy="360920"/>
                </a:xfrm>
                <a:custGeom>
                  <a:avLst/>
                  <a:gdLst>
                    <a:gd name="connsiteX0" fmla="*/ 274166 w 296121"/>
                    <a:gd name="connsiteY0" fmla="*/ 345624 h 360920"/>
                    <a:gd name="connsiteX1" fmla="*/ 22847 w 296121"/>
                    <a:gd name="connsiteY1" fmla="*/ 360855 h 360920"/>
                    <a:gd name="connsiteX2" fmla="*/ 0 w 296121"/>
                    <a:gd name="connsiteY2" fmla="*/ 338960 h 360920"/>
                    <a:gd name="connsiteX3" fmla="*/ 0 w 296121"/>
                    <a:gd name="connsiteY3" fmla="*/ 23859 h 360920"/>
                    <a:gd name="connsiteX4" fmla="*/ 23799 w 296121"/>
                    <a:gd name="connsiteY4" fmla="*/ 60 h 360920"/>
                    <a:gd name="connsiteX5" fmla="*/ 47598 w 296121"/>
                    <a:gd name="connsiteY5" fmla="*/ 21955 h 360920"/>
                    <a:gd name="connsiteX6" fmla="*/ 47598 w 296121"/>
                    <a:gd name="connsiteY6" fmla="*/ 313257 h 360920"/>
                    <a:gd name="connsiteX7" fmla="*/ 274166 w 296121"/>
                    <a:gd name="connsiteY7" fmla="*/ 299930 h 360920"/>
                    <a:gd name="connsiteX8" fmla="*/ 296061 w 296121"/>
                    <a:gd name="connsiteY8" fmla="*/ 321825 h 360920"/>
                    <a:gd name="connsiteX9" fmla="*/ 274166 w 296121"/>
                    <a:gd name="connsiteY9" fmla="*/ 345624 h 360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6121" h="360920">
                      <a:moveTo>
                        <a:pt x="274166" y="345624"/>
                      </a:moveTo>
                      <a:lnTo>
                        <a:pt x="22847" y="360855"/>
                      </a:lnTo>
                      <a:cubicBezTo>
                        <a:pt x="10471" y="361807"/>
                        <a:pt x="0" y="352288"/>
                        <a:pt x="0" y="338960"/>
                      </a:cubicBezTo>
                      <a:lnTo>
                        <a:pt x="0" y="23859"/>
                      </a:lnTo>
                      <a:cubicBezTo>
                        <a:pt x="0" y="11484"/>
                        <a:pt x="11423" y="60"/>
                        <a:pt x="23799" y="60"/>
                      </a:cubicBezTo>
                      <a:cubicBezTo>
                        <a:pt x="36175" y="-892"/>
                        <a:pt x="47598" y="9580"/>
                        <a:pt x="47598" y="21955"/>
                      </a:cubicBezTo>
                      <a:lnTo>
                        <a:pt x="47598" y="313257"/>
                      </a:lnTo>
                      <a:lnTo>
                        <a:pt x="274166" y="299930"/>
                      </a:lnTo>
                      <a:cubicBezTo>
                        <a:pt x="286542" y="298978"/>
                        <a:pt x="296061" y="308497"/>
                        <a:pt x="296061" y="321825"/>
                      </a:cubicBezTo>
                      <a:cubicBezTo>
                        <a:pt x="297013" y="333248"/>
                        <a:pt x="286542" y="344672"/>
                        <a:pt x="274166" y="34562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7BCE7"/>
                    </a:gs>
                    <a:gs pos="99640">
                      <a:srgbClr val="15B5EA"/>
                    </a:gs>
                  </a:gsLst>
                  <a:lin ang="7582146" scaled="1"/>
                </a:gradFill>
                <a:ln w="95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53" name="Grafik 395">
                <a:extLst>
                  <a:ext uri="{FF2B5EF4-FFF2-40B4-BE49-F238E27FC236}">
                    <a16:creationId xmlns:a16="http://schemas.microsoft.com/office/drawing/2014/main" id="{59AD1BF5-3D39-DD07-805E-73D3F5280D96}"/>
                  </a:ext>
                </a:extLst>
              </p:cNvPr>
              <p:cNvGrpSpPr/>
              <p:nvPr/>
            </p:nvGrpSpPr>
            <p:grpSpPr>
              <a:xfrm>
                <a:off x="6681459" y="2776903"/>
                <a:ext cx="273214" cy="1244285"/>
                <a:chOff x="6681459" y="2776903"/>
                <a:chExt cx="273214" cy="1244285"/>
              </a:xfrm>
            </p:grpSpPr>
            <p:sp>
              <p:nvSpPr>
                <p:cNvPr id="54" name="Freihandform 53">
                  <a:extLst>
                    <a:ext uri="{FF2B5EF4-FFF2-40B4-BE49-F238E27FC236}">
                      <a16:creationId xmlns:a16="http://schemas.microsoft.com/office/drawing/2014/main" id="{46F7655D-E40E-4456-739E-8D2A721B06F2}"/>
                    </a:ext>
                  </a:extLst>
                </p:cNvPr>
                <p:cNvSpPr/>
                <p:nvPr/>
              </p:nvSpPr>
              <p:spPr>
                <a:xfrm>
                  <a:off x="6681459" y="2776903"/>
                  <a:ext cx="271310" cy="341755"/>
                </a:xfrm>
                <a:custGeom>
                  <a:avLst/>
                  <a:gdLst>
                    <a:gd name="connsiteX0" fmla="*/ 252271 w 271310"/>
                    <a:gd name="connsiteY0" fmla="*/ 341756 h 341755"/>
                    <a:gd name="connsiteX1" fmla="*/ 232280 w 271310"/>
                    <a:gd name="connsiteY1" fmla="*/ 319861 h 341755"/>
                    <a:gd name="connsiteX2" fmla="*/ 232280 w 271310"/>
                    <a:gd name="connsiteY2" fmla="*/ 43791 h 341755"/>
                    <a:gd name="connsiteX3" fmla="*/ 21895 w 271310"/>
                    <a:gd name="connsiteY3" fmla="*/ 43791 h 341755"/>
                    <a:gd name="connsiteX4" fmla="*/ 0 w 271310"/>
                    <a:gd name="connsiteY4" fmla="*/ 21895 h 341755"/>
                    <a:gd name="connsiteX5" fmla="*/ 20943 w 271310"/>
                    <a:gd name="connsiteY5" fmla="*/ 0 h 341755"/>
                    <a:gd name="connsiteX6" fmla="*/ 250367 w 271310"/>
                    <a:gd name="connsiteY6" fmla="*/ 0 h 341755"/>
                    <a:gd name="connsiteX7" fmla="*/ 271310 w 271310"/>
                    <a:gd name="connsiteY7" fmla="*/ 21895 h 341755"/>
                    <a:gd name="connsiteX8" fmla="*/ 271310 w 271310"/>
                    <a:gd name="connsiteY8" fmla="*/ 318909 h 341755"/>
                    <a:gd name="connsiteX9" fmla="*/ 252271 w 271310"/>
                    <a:gd name="connsiteY9" fmla="*/ 341756 h 3417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310" h="341755">
                      <a:moveTo>
                        <a:pt x="252271" y="341756"/>
                      </a:moveTo>
                      <a:cubicBezTo>
                        <a:pt x="240847" y="341756"/>
                        <a:pt x="232280" y="332236"/>
                        <a:pt x="232280" y="319861"/>
                      </a:cubicBezTo>
                      <a:lnTo>
                        <a:pt x="232280" y="43791"/>
                      </a:lnTo>
                      <a:lnTo>
                        <a:pt x="21895" y="43791"/>
                      </a:lnTo>
                      <a:cubicBezTo>
                        <a:pt x="10472" y="43791"/>
                        <a:pt x="0" y="34271"/>
                        <a:pt x="0" y="21895"/>
                      </a:cubicBezTo>
                      <a:cubicBezTo>
                        <a:pt x="0" y="9520"/>
                        <a:pt x="8568" y="0"/>
                        <a:pt x="20943" y="0"/>
                      </a:cubicBezTo>
                      <a:lnTo>
                        <a:pt x="250367" y="0"/>
                      </a:lnTo>
                      <a:cubicBezTo>
                        <a:pt x="261791" y="0"/>
                        <a:pt x="271310" y="9520"/>
                        <a:pt x="271310" y="21895"/>
                      </a:cubicBezTo>
                      <a:lnTo>
                        <a:pt x="271310" y="318909"/>
                      </a:lnTo>
                      <a:cubicBezTo>
                        <a:pt x="271310" y="332236"/>
                        <a:pt x="263695" y="341756"/>
                        <a:pt x="252271" y="34175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7BCE7"/>
                    </a:gs>
                    <a:gs pos="99640">
                      <a:srgbClr val="15B5EA"/>
                    </a:gs>
                  </a:gsLst>
                  <a:lin ang="18384952" scaled="1"/>
                </a:gradFill>
                <a:ln w="95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5" name="Freihandform 54">
                  <a:extLst>
                    <a:ext uri="{FF2B5EF4-FFF2-40B4-BE49-F238E27FC236}">
                      <a16:creationId xmlns:a16="http://schemas.microsoft.com/office/drawing/2014/main" id="{8D363376-8E65-8C3B-9F49-9E214842B135}"/>
                    </a:ext>
                  </a:extLst>
                </p:cNvPr>
                <p:cNvSpPr/>
                <p:nvPr/>
              </p:nvSpPr>
              <p:spPr>
                <a:xfrm>
                  <a:off x="6682411" y="3665021"/>
                  <a:ext cx="272262" cy="356166"/>
                </a:xfrm>
                <a:custGeom>
                  <a:avLst/>
                  <a:gdLst>
                    <a:gd name="connsiteX0" fmla="*/ 250367 w 272262"/>
                    <a:gd name="connsiteY0" fmla="*/ 341822 h 356166"/>
                    <a:gd name="connsiteX1" fmla="*/ 20943 w 272262"/>
                    <a:gd name="connsiteY1" fmla="*/ 356101 h 356166"/>
                    <a:gd name="connsiteX2" fmla="*/ 0 w 272262"/>
                    <a:gd name="connsiteY2" fmla="*/ 335158 h 356166"/>
                    <a:gd name="connsiteX3" fmla="*/ 21895 w 272262"/>
                    <a:gd name="connsiteY3" fmla="*/ 311359 h 356166"/>
                    <a:gd name="connsiteX4" fmla="*/ 232280 w 272262"/>
                    <a:gd name="connsiteY4" fmla="*/ 298983 h 356166"/>
                    <a:gd name="connsiteX5" fmla="*/ 232280 w 272262"/>
                    <a:gd name="connsiteY5" fmla="*/ 22913 h 356166"/>
                    <a:gd name="connsiteX6" fmla="*/ 252271 w 272262"/>
                    <a:gd name="connsiteY6" fmla="*/ 66 h 356166"/>
                    <a:gd name="connsiteX7" fmla="*/ 272262 w 272262"/>
                    <a:gd name="connsiteY7" fmla="*/ 21009 h 356166"/>
                    <a:gd name="connsiteX8" fmla="*/ 272262 w 272262"/>
                    <a:gd name="connsiteY8" fmla="*/ 318023 h 356166"/>
                    <a:gd name="connsiteX9" fmla="*/ 250367 w 272262"/>
                    <a:gd name="connsiteY9" fmla="*/ 341822 h 356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2262" h="356166">
                      <a:moveTo>
                        <a:pt x="250367" y="341822"/>
                      </a:moveTo>
                      <a:lnTo>
                        <a:pt x="20943" y="356101"/>
                      </a:lnTo>
                      <a:cubicBezTo>
                        <a:pt x="9520" y="357053"/>
                        <a:pt x="0" y="347533"/>
                        <a:pt x="0" y="335158"/>
                      </a:cubicBezTo>
                      <a:cubicBezTo>
                        <a:pt x="0" y="322782"/>
                        <a:pt x="10472" y="312311"/>
                        <a:pt x="21895" y="311359"/>
                      </a:cubicBezTo>
                      <a:lnTo>
                        <a:pt x="232280" y="298983"/>
                      </a:lnTo>
                      <a:lnTo>
                        <a:pt x="232280" y="22913"/>
                      </a:lnTo>
                      <a:cubicBezTo>
                        <a:pt x="232280" y="10537"/>
                        <a:pt x="240847" y="1018"/>
                        <a:pt x="252271" y="66"/>
                      </a:cubicBezTo>
                      <a:cubicBezTo>
                        <a:pt x="263695" y="-886"/>
                        <a:pt x="272262" y="8634"/>
                        <a:pt x="272262" y="21009"/>
                      </a:cubicBezTo>
                      <a:lnTo>
                        <a:pt x="272262" y="318023"/>
                      </a:lnTo>
                      <a:cubicBezTo>
                        <a:pt x="270358" y="330398"/>
                        <a:pt x="261791" y="340870"/>
                        <a:pt x="250367" y="34182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7BCE7"/>
                    </a:gs>
                    <a:gs pos="99640">
                      <a:srgbClr val="15B5EA"/>
                    </a:gs>
                  </a:gsLst>
                  <a:lin ang="3215356" scaled="1"/>
                </a:gradFill>
                <a:ln w="95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6" name="Freihandform 5">
              <a:extLst>
                <a:ext uri="{FF2B5EF4-FFF2-40B4-BE49-F238E27FC236}">
                  <a16:creationId xmlns:a16="http://schemas.microsoft.com/office/drawing/2014/main" id="{3AF16803-9327-73B6-FFF8-CD5CF974B60F}"/>
                </a:ext>
              </a:extLst>
            </p:cNvPr>
            <p:cNvSpPr/>
            <p:nvPr/>
          </p:nvSpPr>
          <p:spPr>
            <a:xfrm>
              <a:off x="6327582" y="3349691"/>
              <a:ext cx="1570489" cy="467710"/>
            </a:xfrm>
            <a:custGeom>
              <a:avLst/>
              <a:gdLst>
                <a:gd name="connsiteX0" fmla="*/ 84471 w 1570489"/>
                <a:gd name="connsiteY0" fmla="*/ 295 h 467710"/>
                <a:gd name="connsiteX1" fmla="*/ 9265 w 1570489"/>
                <a:gd name="connsiteY1" fmla="*/ 45037 h 467710"/>
                <a:gd name="connsiteX2" fmla="*/ 39728 w 1570489"/>
                <a:gd name="connsiteY2" fmla="*/ 136426 h 467710"/>
                <a:gd name="connsiteX3" fmla="*/ 1551451 w 1570489"/>
                <a:gd name="connsiteY3" fmla="*/ 467710 h 467710"/>
                <a:gd name="connsiteX4" fmla="*/ 1570490 w 1570489"/>
                <a:gd name="connsiteY4" fmla="*/ 125003 h 467710"/>
                <a:gd name="connsiteX5" fmla="*/ 84471 w 1570489"/>
                <a:gd name="connsiteY5" fmla="*/ 295 h 46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0489" h="467710">
                  <a:moveTo>
                    <a:pt x="84471" y="295"/>
                  </a:moveTo>
                  <a:cubicBezTo>
                    <a:pt x="52104" y="-2561"/>
                    <a:pt x="22593" y="15526"/>
                    <a:pt x="9265" y="45037"/>
                  </a:cubicBezTo>
                  <a:cubicBezTo>
                    <a:pt x="-23102" y="117387"/>
                    <a:pt x="39728" y="136426"/>
                    <a:pt x="39728" y="136426"/>
                  </a:cubicBezTo>
                  <a:lnTo>
                    <a:pt x="1551451" y="467710"/>
                  </a:lnTo>
                  <a:lnTo>
                    <a:pt x="1570490" y="125003"/>
                  </a:lnTo>
                  <a:lnTo>
                    <a:pt x="84471" y="29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7" name="Grafik 395">
              <a:extLst>
                <a:ext uri="{FF2B5EF4-FFF2-40B4-BE49-F238E27FC236}">
                  <a16:creationId xmlns:a16="http://schemas.microsoft.com/office/drawing/2014/main" id="{24AA024B-2214-AA0B-2CBC-90E8A2D64E72}"/>
                </a:ext>
              </a:extLst>
            </p:cNvPr>
            <p:cNvGrpSpPr/>
            <p:nvPr/>
          </p:nvGrpSpPr>
          <p:grpSpPr>
            <a:xfrm>
              <a:off x="7792256" y="2749304"/>
              <a:ext cx="714854" cy="1615478"/>
              <a:chOff x="7792256" y="2749304"/>
              <a:chExt cx="714854" cy="1615478"/>
            </a:xfrm>
          </p:grpSpPr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3CF9A8EF-002A-8007-B8A9-EED4AEB78BF8}"/>
                  </a:ext>
                </a:extLst>
              </p:cNvPr>
              <p:cNvSpPr/>
              <p:nvPr/>
            </p:nvSpPr>
            <p:spPr>
              <a:xfrm>
                <a:off x="7858735" y="2998711"/>
                <a:ext cx="107878" cy="599738"/>
              </a:xfrm>
              <a:custGeom>
                <a:avLst/>
                <a:gdLst>
                  <a:gd name="connsiteX0" fmla="*/ 26962 w 107878"/>
                  <a:gd name="connsiteY0" fmla="*/ 0 h 599738"/>
                  <a:gd name="connsiteX1" fmla="*/ 19346 w 107878"/>
                  <a:gd name="connsiteY1" fmla="*/ 593075 h 599738"/>
                  <a:gd name="connsiteX2" fmla="*/ 45049 w 107878"/>
                  <a:gd name="connsiteY2" fmla="*/ 599739 h 599738"/>
                  <a:gd name="connsiteX3" fmla="*/ 107879 w 107878"/>
                  <a:gd name="connsiteY3" fmla="*/ 439808 h 599738"/>
                  <a:gd name="connsiteX4" fmla="*/ 26962 w 107878"/>
                  <a:gd name="connsiteY4" fmla="*/ 0 h 599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878" h="599738">
                    <a:moveTo>
                      <a:pt x="26962" y="0"/>
                    </a:moveTo>
                    <a:cubicBezTo>
                      <a:pt x="26962" y="0"/>
                      <a:pt x="-28252" y="378883"/>
                      <a:pt x="19346" y="593075"/>
                    </a:cubicBezTo>
                    <a:lnTo>
                      <a:pt x="45049" y="599739"/>
                    </a:lnTo>
                    <a:lnTo>
                      <a:pt x="107879" y="439808"/>
                    </a:lnTo>
                    <a:lnTo>
                      <a:pt x="26962" y="0"/>
                    </a:lnTo>
                    <a:close/>
                  </a:path>
                </a:pathLst>
              </a:custGeom>
              <a:gradFill>
                <a:gsLst>
                  <a:gs pos="347">
                    <a:srgbClr val="F29699"/>
                  </a:gs>
                  <a:gs pos="100000">
                    <a:srgbClr val="E5095C"/>
                  </a:gs>
                </a:gsLst>
                <a:lin ang="17604174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8042E306-11DF-8701-E490-889A8C75E8E0}"/>
                  </a:ext>
                </a:extLst>
              </p:cNvPr>
              <p:cNvSpPr/>
              <p:nvPr/>
            </p:nvSpPr>
            <p:spPr>
              <a:xfrm>
                <a:off x="7858735" y="2998711"/>
                <a:ext cx="107878" cy="599738"/>
              </a:xfrm>
              <a:custGeom>
                <a:avLst/>
                <a:gdLst>
                  <a:gd name="connsiteX0" fmla="*/ 26962 w 107878"/>
                  <a:gd name="connsiteY0" fmla="*/ 0 h 599738"/>
                  <a:gd name="connsiteX1" fmla="*/ 19346 w 107878"/>
                  <a:gd name="connsiteY1" fmla="*/ 593075 h 599738"/>
                  <a:gd name="connsiteX2" fmla="*/ 45049 w 107878"/>
                  <a:gd name="connsiteY2" fmla="*/ 599739 h 599738"/>
                  <a:gd name="connsiteX3" fmla="*/ 107879 w 107878"/>
                  <a:gd name="connsiteY3" fmla="*/ 439808 h 599738"/>
                  <a:gd name="connsiteX4" fmla="*/ 26962 w 107878"/>
                  <a:gd name="connsiteY4" fmla="*/ 0 h 599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878" h="599738">
                    <a:moveTo>
                      <a:pt x="26962" y="0"/>
                    </a:moveTo>
                    <a:cubicBezTo>
                      <a:pt x="26962" y="0"/>
                      <a:pt x="-28252" y="378883"/>
                      <a:pt x="19346" y="593075"/>
                    </a:cubicBezTo>
                    <a:lnTo>
                      <a:pt x="45049" y="599739"/>
                    </a:lnTo>
                    <a:lnTo>
                      <a:pt x="107879" y="439808"/>
                    </a:lnTo>
                    <a:lnTo>
                      <a:pt x="26962" y="0"/>
                    </a:lnTo>
                    <a:close/>
                  </a:path>
                </a:pathLst>
              </a:custGeom>
              <a:gradFill>
                <a:gsLst>
                  <a:gs pos="347">
                    <a:srgbClr val="F29699"/>
                  </a:gs>
                  <a:gs pos="100000">
                    <a:srgbClr val="E5095C"/>
                  </a:gs>
                </a:gsLst>
                <a:lin ang="17604174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CD356BB8-DADD-FC60-20CD-1E67A62F1F80}"/>
                  </a:ext>
                </a:extLst>
              </p:cNvPr>
              <p:cNvSpPr/>
              <p:nvPr/>
            </p:nvSpPr>
            <p:spPr>
              <a:xfrm>
                <a:off x="7875895" y="3589549"/>
                <a:ext cx="37561" cy="100289"/>
              </a:xfrm>
              <a:custGeom>
                <a:avLst/>
                <a:gdLst>
                  <a:gd name="connsiteX0" fmla="*/ 282 w 37561"/>
                  <a:gd name="connsiteY0" fmla="*/ 15564 h 100289"/>
                  <a:gd name="connsiteX1" fmla="*/ 34553 w 37561"/>
                  <a:gd name="connsiteY1" fmla="*/ 100289 h 100289"/>
                  <a:gd name="connsiteX2" fmla="*/ 37409 w 37561"/>
                  <a:gd name="connsiteY2" fmla="*/ 41267 h 100289"/>
                  <a:gd name="connsiteX3" fmla="*/ 282 w 37561"/>
                  <a:gd name="connsiteY3" fmla="*/ 15564 h 10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61" h="100289">
                    <a:moveTo>
                      <a:pt x="282" y="15564"/>
                    </a:moveTo>
                    <a:cubicBezTo>
                      <a:pt x="282" y="15564"/>
                      <a:pt x="-5430" y="79346"/>
                      <a:pt x="34553" y="100289"/>
                    </a:cubicBezTo>
                    <a:cubicBezTo>
                      <a:pt x="34553" y="100289"/>
                      <a:pt x="38361" y="64115"/>
                      <a:pt x="37409" y="41267"/>
                    </a:cubicBezTo>
                    <a:cubicBezTo>
                      <a:pt x="36457" y="18420"/>
                      <a:pt x="7898" y="-22514"/>
                      <a:pt x="282" y="1556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CC345"/>
                  </a:gs>
                  <a:gs pos="99640">
                    <a:srgbClr val="EE7058"/>
                  </a:gs>
                </a:gsLst>
                <a:lin ang="2434930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7" name="Freihandform 26">
                <a:extLst>
                  <a:ext uri="{FF2B5EF4-FFF2-40B4-BE49-F238E27FC236}">
                    <a16:creationId xmlns:a16="http://schemas.microsoft.com/office/drawing/2014/main" id="{FE3971FE-19C4-E216-D8C2-80A869B8D0D4}"/>
                  </a:ext>
                </a:extLst>
              </p:cNvPr>
              <p:cNvSpPr/>
              <p:nvPr/>
            </p:nvSpPr>
            <p:spPr>
              <a:xfrm>
                <a:off x="8113828" y="4327001"/>
                <a:ext cx="88873" cy="37781"/>
              </a:xfrm>
              <a:custGeom>
                <a:avLst/>
                <a:gdLst>
                  <a:gd name="connsiteX0" fmla="*/ 84113 w 88873"/>
                  <a:gd name="connsiteY0" fmla="*/ 1606 h 37781"/>
                  <a:gd name="connsiteX1" fmla="*/ 88873 w 88873"/>
                  <a:gd name="connsiteY1" fmla="*/ 22550 h 37781"/>
                  <a:gd name="connsiteX2" fmla="*/ 88873 w 88873"/>
                  <a:gd name="connsiteY2" fmla="*/ 28261 h 37781"/>
                  <a:gd name="connsiteX3" fmla="*/ 48890 w 88873"/>
                  <a:gd name="connsiteY3" fmla="*/ 35877 h 37781"/>
                  <a:gd name="connsiteX4" fmla="*/ 340 w 88873"/>
                  <a:gd name="connsiteY4" fmla="*/ 33973 h 37781"/>
                  <a:gd name="connsiteX5" fmla="*/ 6052 w 88873"/>
                  <a:gd name="connsiteY5" fmla="*/ 20646 h 37781"/>
                  <a:gd name="connsiteX6" fmla="*/ 24139 w 88873"/>
                  <a:gd name="connsiteY6" fmla="*/ 12078 h 37781"/>
                  <a:gd name="connsiteX7" fmla="*/ 56507 w 88873"/>
                  <a:gd name="connsiteY7" fmla="*/ 4462 h 37781"/>
                  <a:gd name="connsiteX8" fmla="*/ 84113 w 88873"/>
                  <a:gd name="connsiteY8" fmla="*/ 1606 h 37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873" h="37781">
                    <a:moveTo>
                      <a:pt x="84113" y="1606"/>
                    </a:moveTo>
                    <a:cubicBezTo>
                      <a:pt x="88873" y="5414"/>
                      <a:pt x="88873" y="15886"/>
                      <a:pt x="88873" y="22550"/>
                    </a:cubicBezTo>
                    <a:cubicBezTo>
                      <a:pt x="88873" y="25406"/>
                      <a:pt x="88873" y="27310"/>
                      <a:pt x="88873" y="28261"/>
                    </a:cubicBezTo>
                    <a:cubicBezTo>
                      <a:pt x="86017" y="35877"/>
                      <a:pt x="71738" y="34925"/>
                      <a:pt x="48890" y="35877"/>
                    </a:cubicBezTo>
                    <a:cubicBezTo>
                      <a:pt x="13668" y="37781"/>
                      <a:pt x="2244" y="39685"/>
                      <a:pt x="340" y="33973"/>
                    </a:cubicBezTo>
                    <a:cubicBezTo>
                      <a:pt x="-1564" y="29213"/>
                      <a:pt x="5100" y="21598"/>
                      <a:pt x="6052" y="20646"/>
                    </a:cubicBezTo>
                    <a:cubicBezTo>
                      <a:pt x="9860" y="15886"/>
                      <a:pt x="14620" y="14934"/>
                      <a:pt x="24139" y="12078"/>
                    </a:cubicBezTo>
                    <a:cubicBezTo>
                      <a:pt x="41275" y="7318"/>
                      <a:pt x="52698" y="5414"/>
                      <a:pt x="56507" y="4462"/>
                    </a:cubicBezTo>
                    <a:cubicBezTo>
                      <a:pt x="77449" y="-298"/>
                      <a:pt x="81257" y="-1249"/>
                      <a:pt x="84113" y="1606"/>
                    </a:cubicBezTo>
                    <a:close/>
                  </a:path>
                </a:pathLst>
              </a:custGeom>
              <a:gradFill>
                <a:gsLst>
                  <a:gs pos="0">
                    <a:srgbClr val="444C8D"/>
                  </a:gs>
                  <a:gs pos="99640">
                    <a:srgbClr val="26274F"/>
                  </a:gs>
                </a:gsLst>
                <a:lin ang="308771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8" name="Freihandform 27">
                <a:extLst>
                  <a:ext uri="{FF2B5EF4-FFF2-40B4-BE49-F238E27FC236}">
                    <a16:creationId xmlns:a16="http://schemas.microsoft.com/office/drawing/2014/main" id="{FF927B47-3E44-9F6F-531E-161CA8AC7153}"/>
                  </a:ext>
                </a:extLst>
              </p:cNvPr>
              <p:cNvSpPr/>
              <p:nvPr/>
            </p:nvSpPr>
            <p:spPr>
              <a:xfrm>
                <a:off x="8172238" y="4293385"/>
                <a:ext cx="29511" cy="44889"/>
              </a:xfrm>
              <a:custGeom>
                <a:avLst/>
                <a:gdLst>
                  <a:gd name="connsiteX0" fmla="*/ 952 w 29511"/>
                  <a:gd name="connsiteY0" fmla="*/ 0 h 44889"/>
                  <a:gd name="connsiteX1" fmla="*/ 0 w 29511"/>
                  <a:gd name="connsiteY1" fmla="*/ 40935 h 44889"/>
                  <a:gd name="connsiteX2" fmla="*/ 22847 w 29511"/>
                  <a:gd name="connsiteY2" fmla="*/ 42838 h 44889"/>
                  <a:gd name="connsiteX3" fmla="*/ 29511 w 29511"/>
                  <a:gd name="connsiteY3" fmla="*/ 2856 h 44889"/>
                  <a:gd name="connsiteX4" fmla="*/ 952 w 29511"/>
                  <a:gd name="connsiteY4" fmla="*/ 0 h 44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11" h="44889">
                    <a:moveTo>
                      <a:pt x="952" y="0"/>
                    </a:moveTo>
                    <a:lnTo>
                      <a:pt x="0" y="40935"/>
                    </a:lnTo>
                    <a:cubicBezTo>
                      <a:pt x="952" y="42838"/>
                      <a:pt x="13328" y="47598"/>
                      <a:pt x="22847" y="42838"/>
                    </a:cubicBezTo>
                    <a:lnTo>
                      <a:pt x="29511" y="2856"/>
                    </a:lnTo>
                    <a:lnTo>
                      <a:pt x="952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C345"/>
                  </a:gs>
                  <a:gs pos="99640">
                    <a:srgbClr val="EE7058"/>
                  </a:gs>
                </a:gsLst>
                <a:lin ang="17987708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9" name="Freihandform 28">
                <a:extLst>
                  <a:ext uri="{FF2B5EF4-FFF2-40B4-BE49-F238E27FC236}">
                    <a16:creationId xmlns:a16="http://schemas.microsoft.com/office/drawing/2014/main" id="{69DE2E6B-17B5-EF40-9C26-B1F17E5C8981}"/>
                  </a:ext>
                </a:extLst>
              </p:cNvPr>
              <p:cNvSpPr/>
              <p:nvPr/>
            </p:nvSpPr>
            <p:spPr>
              <a:xfrm>
                <a:off x="7807635" y="4317898"/>
                <a:ext cx="96225" cy="37693"/>
              </a:xfrm>
              <a:custGeom>
                <a:avLst/>
                <a:gdLst>
                  <a:gd name="connsiteX0" fmla="*/ 90437 w 96225"/>
                  <a:gd name="connsiteY0" fmla="*/ 4998 h 37693"/>
                  <a:gd name="connsiteX1" fmla="*/ 94245 w 96225"/>
                  <a:gd name="connsiteY1" fmla="*/ 28797 h 37693"/>
                  <a:gd name="connsiteX2" fmla="*/ 60926 w 96225"/>
                  <a:gd name="connsiteY2" fmla="*/ 32605 h 37693"/>
                  <a:gd name="connsiteX3" fmla="*/ 17136 w 96225"/>
                  <a:gd name="connsiteY3" fmla="*/ 36413 h 37693"/>
                  <a:gd name="connsiteX4" fmla="*/ 0 w 96225"/>
                  <a:gd name="connsiteY4" fmla="*/ 26893 h 37693"/>
                  <a:gd name="connsiteX5" fmla="*/ 23799 w 96225"/>
                  <a:gd name="connsiteY5" fmla="*/ 14517 h 37693"/>
                  <a:gd name="connsiteX6" fmla="*/ 55214 w 96225"/>
                  <a:gd name="connsiteY6" fmla="*/ 2142 h 37693"/>
                  <a:gd name="connsiteX7" fmla="*/ 90437 w 96225"/>
                  <a:gd name="connsiteY7" fmla="*/ 4998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25" h="37693">
                    <a:moveTo>
                      <a:pt x="90437" y="4998"/>
                    </a:moveTo>
                    <a:cubicBezTo>
                      <a:pt x="96149" y="10710"/>
                      <a:pt x="98053" y="23085"/>
                      <a:pt x="94245" y="28797"/>
                    </a:cubicBezTo>
                    <a:cubicBezTo>
                      <a:pt x="89485" y="34509"/>
                      <a:pt x="81869" y="30701"/>
                      <a:pt x="60926" y="32605"/>
                    </a:cubicBezTo>
                    <a:cubicBezTo>
                      <a:pt x="38079" y="34509"/>
                      <a:pt x="32367" y="40221"/>
                      <a:pt x="17136" y="36413"/>
                    </a:cubicBezTo>
                    <a:cubicBezTo>
                      <a:pt x="10472" y="35461"/>
                      <a:pt x="0" y="31653"/>
                      <a:pt x="0" y="26893"/>
                    </a:cubicBezTo>
                    <a:cubicBezTo>
                      <a:pt x="0" y="24037"/>
                      <a:pt x="5712" y="22133"/>
                      <a:pt x="23799" y="14517"/>
                    </a:cubicBezTo>
                    <a:cubicBezTo>
                      <a:pt x="49502" y="4046"/>
                      <a:pt x="49502" y="4046"/>
                      <a:pt x="55214" y="2142"/>
                    </a:cubicBezTo>
                    <a:cubicBezTo>
                      <a:pt x="67590" y="238"/>
                      <a:pt x="81869" y="-2618"/>
                      <a:pt x="90437" y="4998"/>
                    </a:cubicBezTo>
                    <a:close/>
                  </a:path>
                </a:pathLst>
              </a:custGeom>
              <a:gradFill>
                <a:gsLst>
                  <a:gs pos="0">
                    <a:srgbClr val="444C8D"/>
                  </a:gs>
                  <a:gs pos="99640">
                    <a:srgbClr val="26274F"/>
                  </a:gs>
                </a:gsLst>
                <a:lin ang="738939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0" name="Freihandform 29">
                <a:extLst>
                  <a:ext uri="{FF2B5EF4-FFF2-40B4-BE49-F238E27FC236}">
                    <a16:creationId xmlns:a16="http://schemas.microsoft.com/office/drawing/2014/main" id="{47E410AF-E9D2-9441-E936-AC1E3EA6D062}"/>
                  </a:ext>
                </a:extLst>
              </p:cNvPr>
              <p:cNvSpPr/>
              <p:nvPr/>
            </p:nvSpPr>
            <p:spPr>
              <a:xfrm>
                <a:off x="7871417" y="4286721"/>
                <a:ext cx="38078" cy="43199"/>
              </a:xfrm>
              <a:custGeom>
                <a:avLst/>
                <a:gdLst>
                  <a:gd name="connsiteX0" fmla="*/ 9520 w 38078"/>
                  <a:gd name="connsiteY0" fmla="*/ 0 h 43199"/>
                  <a:gd name="connsiteX1" fmla="*/ 0 w 38078"/>
                  <a:gd name="connsiteY1" fmla="*/ 38079 h 43199"/>
                  <a:gd name="connsiteX2" fmla="*/ 22847 w 38078"/>
                  <a:gd name="connsiteY2" fmla="*/ 40934 h 43199"/>
                  <a:gd name="connsiteX3" fmla="*/ 38079 w 38078"/>
                  <a:gd name="connsiteY3" fmla="*/ 3808 h 43199"/>
                  <a:gd name="connsiteX4" fmla="*/ 9520 w 38078"/>
                  <a:gd name="connsiteY4" fmla="*/ 0 h 4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78" h="43199">
                    <a:moveTo>
                      <a:pt x="9520" y="0"/>
                    </a:moveTo>
                    <a:lnTo>
                      <a:pt x="0" y="38079"/>
                    </a:lnTo>
                    <a:cubicBezTo>
                      <a:pt x="952" y="39982"/>
                      <a:pt x="12375" y="46646"/>
                      <a:pt x="22847" y="40934"/>
                    </a:cubicBezTo>
                    <a:lnTo>
                      <a:pt x="38079" y="3808"/>
                    </a:lnTo>
                    <a:lnTo>
                      <a:pt x="9520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C345"/>
                  </a:gs>
                  <a:gs pos="99640">
                    <a:srgbClr val="EE7058"/>
                  </a:gs>
                </a:gsLst>
                <a:lin ang="18248253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1" name="Freihandform 30">
                <a:extLst>
                  <a:ext uri="{FF2B5EF4-FFF2-40B4-BE49-F238E27FC236}">
                    <a16:creationId xmlns:a16="http://schemas.microsoft.com/office/drawing/2014/main" id="{87A4C73A-6CE7-9500-AD51-B7D6D249B897}"/>
                  </a:ext>
                </a:extLst>
              </p:cNvPr>
              <p:cNvSpPr/>
              <p:nvPr/>
            </p:nvSpPr>
            <p:spPr>
              <a:xfrm>
                <a:off x="7871417" y="3455654"/>
                <a:ext cx="269406" cy="852009"/>
              </a:xfrm>
              <a:custGeom>
                <a:avLst/>
                <a:gdLst>
                  <a:gd name="connsiteX0" fmla="*/ 66638 w 269406"/>
                  <a:gd name="connsiteY0" fmla="*/ 0 h 852009"/>
                  <a:gd name="connsiteX1" fmla="*/ 58070 w 269406"/>
                  <a:gd name="connsiteY1" fmla="*/ 425529 h 852009"/>
                  <a:gd name="connsiteX2" fmla="*/ 0 w 269406"/>
                  <a:gd name="connsiteY2" fmla="*/ 842490 h 852009"/>
                  <a:gd name="connsiteX3" fmla="*/ 43791 w 269406"/>
                  <a:gd name="connsiteY3" fmla="*/ 852010 h 852009"/>
                  <a:gd name="connsiteX4" fmla="*/ 139939 w 269406"/>
                  <a:gd name="connsiteY4" fmla="*/ 682560 h 852009"/>
                  <a:gd name="connsiteX5" fmla="*/ 151363 w 269406"/>
                  <a:gd name="connsiteY5" fmla="*/ 552141 h 852009"/>
                  <a:gd name="connsiteX6" fmla="*/ 211337 w 269406"/>
                  <a:gd name="connsiteY6" fmla="*/ 333188 h 852009"/>
                  <a:gd name="connsiteX7" fmla="*/ 269406 w 269406"/>
                  <a:gd name="connsiteY7" fmla="*/ 32367 h 852009"/>
                  <a:gd name="connsiteX8" fmla="*/ 66638 w 269406"/>
                  <a:gd name="connsiteY8" fmla="*/ 0 h 852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406" h="852009">
                    <a:moveTo>
                      <a:pt x="66638" y="0"/>
                    </a:moveTo>
                    <a:cubicBezTo>
                      <a:pt x="71397" y="126612"/>
                      <a:pt x="70445" y="269407"/>
                      <a:pt x="58070" y="425529"/>
                    </a:cubicBezTo>
                    <a:cubicBezTo>
                      <a:pt x="45694" y="579748"/>
                      <a:pt x="24751" y="719687"/>
                      <a:pt x="0" y="842490"/>
                    </a:cubicBezTo>
                    <a:cubicBezTo>
                      <a:pt x="14279" y="845346"/>
                      <a:pt x="29511" y="849154"/>
                      <a:pt x="43791" y="852010"/>
                    </a:cubicBezTo>
                    <a:cubicBezTo>
                      <a:pt x="79013" y="815835"/>
                      <a:pt x="121852" y="759669"/>
                      <a:pt x="139939" y="682560"/>
                    </a:cubicBezTo>
                    <a:cubicBezTo>
                      <a:pt x="151363" y="634962"/>
                      <a:pt x="145651" y="610211"/>
                      <a:pt x="151363" y="552141"/>
                    </a:cubicBezTo>
                    <a:cubicBezTo>
                      <a:pt x="160882" y="458848"/>
                      <a:pt x="186585" y="409346"/>
                      <a:pt x="211337" y="333188"/>
                    </a:cubicBezTo>
                    <a:cubicBezTo>
                      <a:pt x="234184" y="264647"/>
                      <a:pt x="259887" y="164690"/>
                      <a:pt x="269406" y="32367"/>
                    </a:cubicBezTo>
                    <a:cubicBezTo>
                      <a:pt x="201817" y="20943"/>
                      <a:pt x="134227" y="10472"/>
                      <a:pt x="6663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7BCE7"/>
                  </a:gs>
                  <a:gs pos="99640">
                    <a:srgbClr val="15B5EA"/>
                  </a:gs>
                </a:gsLst>
                <a:lin ang="17451713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3" name="Freihandform 32">
                <a:extLst>
                  <a:ext uri="{FF2B5EF4-FFF2-40B4-BE49-F238E27FC236}">
                    <a16:creationId xmlns:a16="http://schemas.microsoft.com/office/drawing/2014/main" id="{F0ED604E-01E6-BA66-69D9-F7E9429869FE}"/>
                  </a:ext>
                </a:extLst>
              </p:cNvPr>
              <p:cNvSpPr/>
              <p:nvPr/>
            </p:nvSpPr>
            <p:spPr>
              <a:xfrm>
                <a:off x="7903784" y="3470886"/>
                <a:ext cx="237039" cy="837730"/>
              </a:xfrm>
              <a:custGeom>
                <a:avLst/>
                <a:gdLst>
                  <a:gd name="connsiteX0" fmla="*/ 54262 w 237039"/>
                  <a:gd name="connsiteY0" fmla="*/ 577844 h 837730"/>
                  <a:gd name="connsiteX1" fmla="*/ 102813 w 237039"/>
                  <a:gd name="connsiteY1" fmla="*/ 436953 h 837730"/>
                  <a:gd name="connsiteX2" fmla="*/ 89485 w 237039"/>
                  <a:gd name="connsiteY2" fmla="*/ 350324 h 837730"/>
                  <a:gd name="connsiteX3" fmla="*/ 145651 w 237039"/>
                  <a:gd name="connsiteY3" fmla="*/ 217049 h 837730"/>
                  <a:gd name="connsiteX4" fmla="*/ 119948 w 237039"/>
                  <a:gd name="connsiteY4" fmla="*/ 0 h 837730"/>
                  <a:gd name="connsiteX5" fmla="*/ 237040 w 237039"/>
                  <a:gd name="connsiteY5" fmla="*/ 18087 h 837730"/>
                  <a:gd name="connsiteX6" fmla="*/ 178970 w 237039"/>
                  <a:gd name="connsiteY6" fmla="*/ 318909 h 837730"/>
                  <a:gd name="connsiteX7" fmla="*/ 118996 w 237039"/>
                  <a:gd name="connsiteY7" fmla="*/ 537861 h 837730"/>
                  <a:gd name="connsiteX8" fmla="*/ 107572 w 237039"/>
                  <a:gd name="connsiteY8" fmla="*/ 668281 h 837730"/>
                  <a:gd name="connsiteX9" fmla="*/ 11424 w 237039"/>
                  <a:gd name="connsiteY9" fmla="*/ 837730 h 837730"/>
                  <a:gd name="connsiteX10" fmla="*/ 0 w 237039"/>
                  <a:gd name="connsiteY10" fmla="*/ 835827 h 837730"/>
                  <a:gd name="connsiteX11" fmla="*/ 54262 w 237039"/>
                  <a:gd name="connsiteY11" fmla="*/ 717783 h 837730"/>
                  <a:gd name="connsiteX12" fmla="*/ 54262 w 237039"/>
                  <a:gd name="connsiteY12" fmla="*/ 577844 h 83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7039" h="837730">
                    <a:moveTo>
                      <a:pt x="54262" y="577844"/>
                    </a:moveTo>
                    <a:cubicBezTo>
                      <a:pt x="70445" y="514062"/>
                      <a:pt x="101861" y="496927"/>
                      <a:pt x="102813" y="436953"/>
                    </a:cubicBezTo>
                    <a:cubicBezTo>
                      <a:pt x="103764" y="394114"/>
                      <a:pt x="88533" y="390306"/>
                      <a:pt x="89485" y="350324"/>
                    </a:cubicBezTo>
                    <a:cubicBezTo>
                      <a:pt x="91389" y="288446"/>
                      <a:pt x="127563" y="256079"/>
                      <a:pt x="145651" y="217049"/>
                    </a:cubicBezTo>
                    <a:cubicBezTo>
                      <a:pt x="164690" y="176114"/>
                      <a:pt x="172306" y="109476"/>
                      <a:pt x="119948" y="0"/>
                    </a:cubicBezTo>
                    <a:cubicBezTo>
                      <a:pt x="158979" y="5712"/>
                      <a:pt x="198009" y="12376"/>
                      <a:pt x="237040" y="18087"/>
                    </a:cubicBezTo>
                    <a:cubicBezTo>
                      <a:pt x="227520" y="150411"/>
                      <a:pt x="201817" y="250367"/>
                      <a:pt x="178970" y="318909"/>
                    </a:cubicBezTo>
                    <a:cubicBezTo>
                      <a:pt x="153267" y="395066"/>
                      <a:pt x="127563" y="444568"/>
                      <a:pt x="118996" y="537861"/>
                    </a:cubicBezTo>
                    <a:cubicBezTo>
                      <a:pt x="113284" y="596883"/>
                      <a:pt x="118996" y="620682"/>
                      <a:pt x="107572" y="668281"/>
                    </a:cubicBezTo>
                    <a:cubicBezTo>
                      <a:pt x="89485" y="745390"/>
                      <a:pt x="45695" y="801556"/>
                      <a:pt x="11424" y="837730"/>
                    </a:cubicBezTo>
                    <a:cubicBezTo>
                      <a:pt x="7616" y="836778"/>
                      <a:pt x="3808" y="835827"/>
                      <a:pt x="0" y="835827"/>
                    </a:cubicBezTo>
                    <a:cubicBezTo>
                      <a:pt x="38079" y="791084"/>
                      <a:pt x="51406" y="751101"/>
                      <a:pt x="54262" y="717783"/>
                    </a:cubicBezTo>
                    <a:cubicBezTo>
                      <a:pt x="59974" y="663521"/>
                      <a:pt x="38079" y="641625"/>
                      <a:pt x="54262" y="57784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7BCE7"/>
                  </a:gs>
                  <a:gs pos="99640">
                    <a:srgbClr val="15B5EA"/>
                  </a:gs>
                </a:gsLst>
                <a:lin ang="17452196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4" name="Freihandform 33">
                <a:extLst>
                  <a:ext uri="{FF2B5EF4-FFF2-40B4-BE49-F238E27FC236}">
                    <a16:creationId xmlns:a16="http://schemas.microsoft.com/office/drawing/2014/main" id="{638768A1-D92E-4091-1EEA-B9DAC3168182}"/>
                  </a:ext>
                </a:extLst>
              </p:cNvPr>
              <p:cNvSpPr/>
              <p:nvPr/>
            </p:nvSpPr>
            <p:spPr>
              <a:xfrm>
                <a:off x="8084657" y="3445595"/>
                <a:ext cx="229245" cy="866828"/>
              </a:xfrm>
              <a:custGeom>
                <a:avLst/>
                <a:gdLst>
                  <a:gd name="connsiteX0" fmla="*/ 0 w 229245"/>
                  <a:gd name="connsiteY0" fmla="*/ 2443 h 866828"/>
                  <a:gd name="connsiteX1" fmla="*/ 47598 w 229245"/>
                  <a:gd name="connsiteY1" fmla="*/ 493658 h 866828"/>
                  <a:gd name="connsiteX2" fmla="*/ 76158 w 229245"/>
                  <a:gd name="connsiteY2" fmla="*/ 863973 h 866828"/>
                  <a:gd name="connsiteX3" fmla="*/ 120900 w 229245"/>
                  <a:gd name="connsiteY3" fmla="*/ 866829 h 866828"/>
                  <a:gd name="connsiteX4" fmla="*/ 160882 w 229245"/>
                  <a:gd name="connsiteY4" fmla="*/ 744977 h 866828"/>
                  <a:gd name="connsiteX5" fmla="*/ 171354 w 229245"/>
                  <a:gd name="connsiteY5" fmla="*/ 577431 h 866828"/>
                  <a:gd name="connsiteX6" fmla="*/ 200865 w 229245"/>
                  <a:gd name="connsiteY6" fmla="*/ 392750 h 866828"/>
                  <a:gd name="connsiteX7" fmla="*/ 198009 w 229245"/>
                  <a:gd name="connsiteY7" fmla="*/ 50994 h 866828"/>
                  <a:gd name="connsiteX8" fmla="*/ 0 w 229245"/>
                  <a:gd name="connsiteY8" fmla="*/ 2443 h 86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9245" h="866828">
                    <a:moveTo>
                      <a:pt x="0" y="2443"/>
                    </a:moveTo>
                    <a:cubicBezTo>
                      <a:pt x="17136" y="163326"/>
                      <a:pt x="33319" y="327064"/>
                      <a:pt x="47598" y="493658"/>
                    </a:cubicBezTo>
                    <a:cubicBezTo>
                      <a:pt x="58070" y="618366"/>
                      <a:pt x="68541" y="742122"/>
                      <a:pt x="76158" y="863973"/>
                    </a:cubicBezTo>
                    <a:cubicBezTo>
                      <a:pt x="91389" y="864925"/>
                      <a:pt x="105668" y="865877"/>
                      <a:pt x="120900" y="866829"/>
                    </a:cubicBezTo>
                    <a:cubicBezTo>
                      <a:pt x="133276" y="839222"/>
                      <a:pt x="150411" y="798287"/>
                      <a:pt x="160882" y="744977"/>
                    </a:cubicBezTo>
                    <a:cubicBezTo>
                      <a:pt x="173258" y="681195"/>
                      <a:pt x="167546" y="643117"/>
                      <a:pt x="171354" y="577431"/>
                    </a:cubicBezTo>
                    <a:cubicBezTo>
                      <a:pt x="175162" y="503178"/>
                      <a:pt x="185634" y="486994"/>
                      <a:pt x="200865" y="392750"/>
                    </a:cubicBezTo>
                    <a:cubicBezTo>
                      <a:pt x="231328" y="202356"/>
                      <a:pt x="246559" y="107160"/>
                      <a:pt x="198009" y="50994"/>
                    </a:cubicBezTo>
                    <a:cubicBezTo>
                      <a:pt x="182777" y="33858"/>
                      <a:pt x="134227" y="-10884"/>
                      <a:pt x="0" y="24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7BCE7"/>
                  </a:gs>
                  <a:gs pos="99640">
                    <a:srgbClr val="15B5EA"/>
                  </a:gs>
                </a:gsLst>
                <a:lin ang="17873774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5" name="Freihandform 34">
                <a:extLst>
                  <a:ext uri="{FF2B5EF4-FFF2-40B4-BE49-F238E27FC236}">
                    <a16:creationId xmlns:a16="http://schemas.microsoft.com/office/drawing/2014/main" id="{4DBA013B-22C6-DFA6-61B0-0B6037922BC7}"/>
                  </a:ext>
                </a:extLst>
              </p:cNvPr>
              <p:cNvSpPr/>
              <p:nvPr/>
            </p:nvSpPr>
            <p:spPr>
              <a:xfrm>
                <a:off x="7872333" y="2893156"/>
                <a:ext cx="570263" cy="780442"/>
              </a:xfrm>
              <a:custGeom>
                <a:avLst/>
                <a:gdLst>
                  <a:gd name="connsiteX0" fmla="*/ 570264 w 570263"/>
                  <a:gd name="connsiteY0" fmla="*/ 89371 h 780442"/>
                  <a:gd name="connsiteX1" fmla="*/ 395102 w 570263"/>
                  <a:gd name="connsiteY1" fmla="*/ 8454 h 780442"/>
                  <a:gd name="connsiteX2" fmla="*/ 244691 w 570263"/>
                  <a:gd name="connsiteY2" fmla="*/ 3694 h 780442"/>
                  <a:gd name="connsiteX3" fmla="*/ 38115 w 570263"/>
                  <a:gd name="connsiteY3" fmla="*/ 63668 h 780442"/>
                  <a:gd name="connsiteX4" fmla="*/ 36 w 570263"/>
                  <a:gd name="connsiteY4" fmla="*/ 172192 h 780442"/>
                  <a:gd name="connsiteX5" fmla="*/ 30499 w 570263"/>
                  <a:gd name="connsiteY5" fmla="*/ 282620 h 780442"/>
                  <a:gd name="connsiteX6" fmla="*/ 23835 w 570263"/>
                  <a:gd name="connsiteY6" fmla="*/ 524420 h 780442"/>
                  <a:gd name="connsiteX7" fmla="*/ 67626 w 570263"/>
                  <a:gd name="connsiteY7" fmla="*/ 752892 h 780442"/>
                  <a:gd name="connsiteX8" fmla="*/ 207565 w 570263"/>
                  <a:gd name="connsiteY8" fmla="*/ 739564 h 780442"/>
                  <a:gd name="connsiteX9" fmla="*/ 356071 w 570263"/>
                  <a:gd name="connsiteY9" fmla="*/ 741468 h 780442"/>
                  <a:gd name="connsiteX10" fmla="*/ 444604 w 570263"/>
                  <a:gd name="connsiteY10" fmla="*/ 778595 h 780442"/>
                  <a:gd name="connsiteX11" fmla="*/ 469356 w 570263"/>
                  <a:gd name="connsiteY11" fmla="*/ 673879 h 780442"/>
                  <a:gd name="connsiteX12" fmla="*/ 473163 w 570263"/>
                  <a:gd name="connsiteY12" fmla="*/ 493957 h 780442"/>
                  <a:gd name="connsiteX13" fmla="*/ 535041 w 570263"/>
                  <a:gd name="connsiteY13" fmla="*/ 207415 h 780442"/>
                  <a:gd name="connsiteX14" fmla="*/ 570264 w 570263"/>
                  <a:gd name="connsiteY14" fmla="*/ 89371 h 780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0263" h="780442">
                    <a:moveTo>
                      <a:pt x="570264" y="89371"/>
                    </a:moveTo>
                    <a:cubicBezTo>
                      <a:pt x="511242" y="52244"/>
                      <a:pt x="457932" y="22734"/>
                      <a:pt x="395102" y="8454"/>
                    </a:cubicBezTo>
                    <a:cubicBezTo>
                      <a:pt x="338936" y="-3922"/>
                      <a:pt x="297049" y="-114"/>
                      <a:pt x="244691" y="3694"/>
                    </a:cubicBezTo>
                    <a:cubicBezTo>
                      <a:pt x="142831" y="11310"/>
                      <a:pt x="80001" y="16070"/>
                      <a:pt x="38115" y="63668"/>
                    </a:cubicBezTo>
                    <a:cubicBezTo>
                      <a:pt x="988" y="105555"/>
                      <a:pt x="36" y="160769"/>
                      <a:pt x="36" y="172192"/>
                    </a:cubicBezTo>
                    <a:cubicBezTo>
                      <a:pt x="-916" y="218839"/>
                      <a:pt x="17171" y="243590"/>
                      <a:pt x="30499" y="282620"/>
                    </a:cubicBezTo>
                    <a:cubicBezTo>
                      <a:pt x="52394" y="345450"/>
                      <a:pt x="30499" y="356874"/>
                      <a:pt x="23835" y="524420"/>
                    </a:cubicBezTo>
                    <a:cubicBezTo>
                      <a:pt x="23835" y="524420"/>
                      <a:pt x="17171" y="722429"/>
                      <a:pt x="67626" y="752892"/>
                    </a:cubicBezTo>
                    <a:cubicBezTo>
                      <a:pt x="89521" y="766219"/>
                      <a:pt x="97136" y="750036"/>
                      <a:pt x="207565" y="739564"/>
                    </a:cubicBezTo>
                    <a:cubicBezTo>
                      <a:pt x="281818" y="731949"/>
                      <a:pt x="318945" y="729092"/>
                      <a:pt x="356071" y="741468"/>
                    </a:cubicBezTo>
                    <a:cubicBezTo>
                      <a:pt x="407478" y="758603"/>
                      <a:pt x="423661" y="788114"/>
                      <a:pt x="444604" y="778595"/>
                    </a:cubicBezTo>
                    <a:cubicBezTo>
                      <a:pt x="464596" y="770027"/>
                      <a:pt x="467452" y="734804"/>
                      <a:pt x="469356" y="673879"/>
                    </a:cubicBezTo>
                    <a:cubicBezTo>
                      <a:pt x="473163" y="580586"/>
                      <a:pt x="473163" y="516804"/>
                      <a:pt x="473163" y="493957"/>
                    </a:cubicBezTo>
                    <a:cubicBezTo>
                      <a:pt x="475067" y="389241"/>
                      <a:pt x="500770" y="310227"/>
                      <a:pt x="535041" y="207415"/>
                    </a:cubicBezTo>
                    <a:cubicBezTo>
                      <a:pt x="557888" y="143633"/>
                      <a:pt x="553129" y="125546"/>
                      <a:pt x="570264" y="89371"/>
                    </a:cubicBezTo>
                    <a:close/>
                  </a:path>
                </a:pathLst>
              </a:custGeom>
              <a:gradFill>
                <a:gsLst>
                  <a:gs pos="347">
                    <a:srgbClr val="F29699"/>
                  </a:gs>
                  <a:gs pos="100000">
                    <a:srgbClr val="E5095C"/>
                  </a:gs>
                </a:gsLst>
                <a:lin ang="14795880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36" name="Grafik 395">
                <a:extLst>
                  <a:ext uri="{FF2B5EF4-FFF2-40B4-BE49-F238E27FC236}">
                    <a16:creationId xmlns:a16="http://schemas.microsoft.com/office/drawing/2014/main" id="{581CA7A1-70B5-3E89-07E2-49C47F36ABBE}"/>
                  </a:ext>
                </a:extLst>
              </p:cNvPr>
              <p:cNvGrpSpPr/>
              <p:nvPr/>
            </p:nvGrpSpPr>
            <p:grpSpPr>
              <a:xfrm>
                <a:off x="8040847" y="2749304"/>
                <a:ext cx="177193" cy="193659"/>
                <a:chOff x="8040847" y="2749304"/>
                <a:chExt cx="177193" cy="193659"/>
              </a:xfrm>
            </p:grpSpPr>
            <p:sp>
              <p:nvSpPr>
                <p:cNvPr id="46" name="Freihandform 45">
                  <a:extLst>
                    <a:ext uri="{FF2B5EF4-FFF2-40B4-BE49-F238E27FC236}">
                      <a16:creationId xmlns:a16="http://schemas.microsoft.com/office/drawing/2014/main" id="{E17D63B3-5637-D3CE-88E8-EFDA2BFA12E2}"/>
                    </a:ext>
                  </a:extLst>
                </p:cNvPr>
                <p:cNvSpPr/>
                <p:nvPr/>
              </p:nvSpPr>
              <p:spPr>
                <a:xfrm>
                  <a:off x="8040847" y="2794038"/>
                  <a:ext cx="177193" cy="148926"/>
                </a:xfrm>
                <a:custGeom>
                  <a:avLst/>
                  <a:gdLst>
                    <a:gd name="connsiteX0" fmla="*/ 85697 w 177193"/>
                    <a:gd name="connsiteY0" fmla="*/ 0 h 148926"/>
                    <a:gd name="connsiteX1" fmla="*/ 94265 w 177193"/>
                    <a:gd name="connsiteY1" fmla="*/ 60926 h 148926"/>
                    <a:gd name="connsiteX2" fmla="*/ 103784 w 177193"/>
                    <a:gd name="connsiteY2" fmla="*/ 84725 h 148926"/>
                    <a:gd name="connsiteX3" fmla="*/ 153287 w 177193"/>
                    <a:gd name="connsiteY3" fmla="*/ 100908 h 148926"/>
                    <a:gd name="connsiteX4" fmla="*/ 177086 w 177193"/>
                    <a:gd name="connsiteY4" fmla="*/ 106620 h 148926"/>
                    <a:gd name="connsiteX5" fmla="*/ 67610 w 177193"/>
                    <a:gd name="connsiteY5" fmla="*/ 148507 h 148926"/>
                    <a:gd name="connsiteX6" fmla="*/ 20 w 177193"/>
                    <a:gd name="connsiteY6" fmla="*/ 116140 h 148926"/>
                    <a:gd name="connsiteX7" fmla="*/ 46666 w 177193"/>
                    <a:gd name="connsiteY7" fmla="*/ 89485 h 148926"/>
                    <a:gd name="connsiteX8" fmla="*/ 33339 w 177193"/>
                    <a:gd name="connsiteY8" fmla="*/ 41886 h 148926"/>
                    <a:gd name="connsiteX9" fmla="*/ 85697 w 177193"/>
                    <a:gd name="connsiteY9" fmla="*/ 0 h 148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7193" h="148926">
                      <a:moveTo>
                        <a:pt x="85697" y="0"/>
                      </a:moveTo>
                      <a:cubicBezTo>
                        <a:pt x="86649" y="26655"/>
                        <a:pt x="90457" y="46646"/>
                        <a:pt x="94265" y="60926"/>
                      </a:cubicBezTo>
                      <a:cubicBezTo>
                        <a:pt x="98072" y="77109"/>
                        <a:pt x="100929" y="80917"/>
                        <a:pt x="103784" y="84725"/>
                      </a:cubicBezTo>
                      <a:cubicBezTo>
                        <a:pt x="108544" y="89485"/>
                        <a:pt x="115208" y="93293"/>
                        <a:pt x="153287" y="100908"/>
                      </a:cubicBezTo>
                      <a:cubicBezTo>
                        <a:pt x="174230" y="104716"/>
                        <a:pt x="177086" y="104716"/>
                        <a:pt x="177086" y="106620"/>
                      </a:cubicBezTo>
                      <a:cubicBezTo>
                        <a:pt x="179942" y="116140"/>
                        <a:pt x="125680" y="153267"/>
                        <a:pt x="67610" y="148507"/>
                      </a:cubicBezTo>
                      <a:cubicBezTo>
                        <a:pt x="32387" y="145651"/>
                        <a:pt x="-932" y="126612"/>
                        <a:pt x="20" y="116140"/>
                      </a:cubicBezTo>
                      <a:cubicBezTo>
                        <a:pt x="972" y="105668"/>
                        <a:pt x="37147" y="109476"/>
                        <a:pt x="46666" y="89485"/>
                      </a:cubicBezTo>
                      <a:cubicBezTo>
                        <a:pt x="53330" y="76157"/>
                        <a:pt x="43810" y="57118"/>
                        <a:pt x="33339" y="41886"/>
                      </a:cubicBezTo>
                      <a:cubicBezTo>
                        <a:pt x="42858" y="22847"/>
                        <a:pt x="77129" y="18087"/>
                        <a:pt x="85697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CC345"/>
                    </a:gs>
                    <a:gs pos="99640">
                      <a:srgbClr val="EE7058"/>
                    </a:gs>
                  </a:gsLst>
                  <a:lin ang="14478134" scaled="1"/>
                </a:gradFill>
                <a:ln w="95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47" name="Grafik 395">
                  <a:extLst>
                    <a:ext uri="{FF2B5EF4-FFF2-40B4-BE49-F238E27FC236}">
                      <a16:creationId xmlns:a16="http://schemas.microsoft.com/office/drawing/2014/main" id="{15EC06ED-14A7-7B7B-BC50-C55DAF4D3B5E}"/>
                    </a:ext>
                  </a:extLst>
                </p:cNvPr>
                <p:cNvGrpSpPr/>
                <p:nvPr/>
              </p:nvGrpSpPr>
              <p:grpSpPr>
                <a:xfrm>
                  <a:off x="8054354" y="2749304"/>
                  <a:ext cx="99007" cy="128079"/>
                  <a:chOff x="8054354" y="2749304"/>
                  <a:chExt cx="99007" cy="128079"/>
                </a:xfrm>
              </p:grpSpPr>
              <p:sp>
                <p:nvSpPr>
                  <p:cNvPr id="48" name="Freihandform 47">
                    <a:extLst>
                      <a:ext uri="{FF2B5EF4-FFF2-40B4-BE49-F238E27FC236}">
                        <a16:creationId xmlns:a16="http://schemas.microsoft.com/office/drawing/2014/main" id="{F9B7DD1C-2F78-E809-82AF-1A4C5C0AD9D6}"/>
                      </a:ext>
                    </a:extLst>
                  </p:cNvPr>
                  <p:cNvSpPr/>
                  <p:nvPr/>
                </p:nvSpPr>
                <p:spPr>
                  <a:xfrm>
                    <a:off x="8054354" y="2749304"/>
                    <a:ext cx="99007" cy="110419"/>
                  </a:xfrm>
                  <a:custGeom>
                    <a:avLst/>
                    <a:gdLst>
                      <a:gd name="connsiteX0" fmla="*/ 7456 w 99007"/>
                      <a:gd name="connsiteY0" fmla="*/ 58061 h 110419"/>
                      <a:gd name="connsiteX1" fmla="*/ 5552 w 99007"/>
                      <a:gd name="connsiteY1" fmla="*/ 15223 h 110419"/>
                      <a:gd name="connsiteX2" fmla="*/ 34111 w 99007"/>
                      <a:gd name="connsiteY2" fmla="*/ 943 h 110419"/>
                      <a:gd name="connsiteX3" fmla="*/ 96942 w 99007"/>
                      <a:gd name="connsiteY3" fmla="*/ 25694 h 110419"/>
                      <a:gd name="connsiteX4" fmla="*/ 90278 w 99007"/>
                      <a:gd name="connsiteY4" fmla="*/ 68533 h 110419"/>
                      <a:gd name="connsiteX5" fmla="*/ 80758 w 99007"/>
                      <a:gd name="connsiteY5" fmla="*/ 79957 h 110419"/>
                      <a:gd name="connsiteX6" fmla="*/ 55055 w 99007"/>
                      <a:gd name="connsiteY6" fmla="*/ 110419 h 110419"/>
                      <a:gd name="connsiteX7" fmla="*/ 49343 w 99007"/>
                      <a:gd name="connsiteY7" fmla="*/ 95188 h 110419"/>
                      <a:gd name="connsiteX8" fmla="*/ 37919 w 99007"/>
                      <a:gd name="connsiteY8" fmla="*/ 78053 h 110419"/>
                      <a:gd name="connsiteX9" fmla="*/ 7456 w 99007"/>
                      <a:gd name="connsiteY9" fmla="*/ 58061 h 110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9007" h="110419">
                        <a:moveTo>
                          <a:pt x="7456" y="58061"/>
                        </a:moveTo>
                        <a:cubicBezTo>
                          <a:pt x="-1111" y="47590"/>
                          <a:pt x="-3015" y="28550"/>
                          <a:pt x="5552" y="15223"/>
                        </a:cubicBezTo>
                        <a:cubicBezTo>
                          <a:pt x="13168" y="4751"/>
                          <a:pt x="26496" y="1895"/>
                          <a:pt x="34111" y="943"/>
                        </a:cubicBezTo>
                        <a:cubicBezTo>
                          <a:pt x="56959" y="-2865"/>
                          <a:pt x="85518" y="4751"/>
                          <a:pt x="96942" y="25694"/>
                        </a:cubicBezTo>
                        <a:cubicBezTo>
                          <a:pt x="103605" y="38070"/>
                          <a:pt x="92182" y="63773"/>
                          <a:pt x="90278" y="68533"/>
                        </a:cubicBezTo>
                        <a:cubicBezTo>
                          <a:pt x="88374" y="74245"/>
                          <a:pt x="84566" y="76149"/>
                          <a:pt x="80758" y="79957"/>
                        </a:cubicBezTo>
                        <a:cubicBezTo>
                          <a:pt x="75998" y="85668"/>
                          <a:pt x="68382" y="95188"/>
                          <a:pt x="55055" y="110419"/>
                        </a:cubicBezTo>
                        <a:cubicBezTo>
                          <a:pt x="54103" y="106612"/>
                          <a:pt x="52199" y="100900"/>
                          <a:pt x="49343" y="95188"/>
                        </a:cubicBezTo>
                        <a:cubicBezTo>
                          <a:pt x="48391" y="93284"/>
                          <a:pt x="43631" y="84716"/>
                          <a:pt x="37919" y="78053"/>
                        </a:cubicBezTo>
                        <a:cubicBezTo>
                          <a:pt x="25544" y="63773"/>
                          <a:pt x="16024" y="68533"/>
                          <a:pt x="7456" y="5806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311B44"/>
                      </a:gs>
                      <a:gs pos="50000">
                        <a:srgbClr val="4E2A5D"/>
                      </a:gs>
                      <a:gs pos="100000">
                        <a:srgbClr val="6C3976"/>
                      </a:gs>
                    </a:gsLst>
                    <a:lin ang="14740454" scaled="1"/>
                  </a:gradFill>
                  <a:ln w="95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9" name="Freihandform 48">
                    <a:extLst>
                      <a:ext uri="{FF2B5EF4-FFF2-40B4-BE49-F238E27FC236}">
                        <a16:creationId xmlns:a16="http://schemas.microsoft.com/office/drawing/2014/main" id="{C745588F-67C0-4865-9AD6-656F26FF5616}"/>
                      </a:ext>
                    </a:extLst>
                  </p:cNvPr>
                  <p:cNvSpPr/>
                  <p:nvPr/>
                </p:nvSpPr>
                <p:spPr>
                  <a:xfrm>
                    <a:off x="8059745" y="2792356"/>
                    <a:ext cx="85604" cy="78790"/>
                  </a:xfrm>
                  <a:custGeom>
                    <a:avLst/>
                    <a:gdLst>
                      <a:gd name="connsiteX0" fmla="*/ 68703 w 85604"/>
                      <a:gd name="connsiteY0" fmla="*/ 54040 h 78790"/>
                      <a:gd name="connsiteX1" fmla="*/ 25864 w 85604"/>
                      <a:gd name="connsiteY1" fmla="*/ 78791 h 78790"/>
                      <a:gd name="connsiteX2" fmla="*/ 8729 w 85604"/>
                      <a:gd name="connsiteY2" fmla="*/ 5489 h 78790"/>
                      <a:gd name="connsiteX3" fmla="*/ 34432 w 85604"/>
                      <a:gd name="connsiteY3" fmla="*/ 730 h 78790"/>
                      <a:gd name="connsiteX4" fmla="*/ 50615 w 85604"/>
                      <a:gd name="connsiteY4" fmla="*/ 5489 h 78790"/>
                      <a:gd name="connsiteX5" fmla="*/ 63943 w 85604"/>
                      <a:gd name="connsiteY5" fmla="*/ 8345 h 78790"/>
                      <a:gd name="connsiteX6" fmla="*/ 65847 w 85604"/>
                      <a:gd name="connsiteY6" fmla="*/ 35000 h 78790"/>
                      <a:gd name="connsiteX7" fmla="*/ 81078 w 85604"/>
                      <a:gd name="connsiteY7" fmla="*/ 29289 h 78790"/>
                      <a:gd name="connsiteX8" fmla="*/ 84886 w 85604"/>
                      <a:gd name="connsiteY8" fmla="*/ 32145 h 78790"/>
                      <a:gd name="connsiteX9" fmla="*/ 68703 w 85604"/>
                      <a:gd name="connsiteY9" fmla="*/ 54040 h 78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5604" h="78790">
                        <a:moveTo>
                          <a:pt x="68703" y="54040"/>
                        </a:moveTo>
                        <a:cubicBezTo>
                          <a:pt x="68703" y="54040"/>
                          <a:pt x="55375" y="78791"/>
                          <a:pt x="25864" y="78791"/>
                        </a:cubicBezTo>
                        <a:cubicBezTo>
                          <a:pt x="-791" y="78791"/>
                          <a:pt x="-7455" y="19769"/>
                          <a:pt x="8729" y="5489"/>
                        </a:cubicBezTo>
                        <a:cubicBezTo>
                          <a:pt x="14440" y="730"/>
                          <a:pt x="24912" y="-1174"/>
                          <a:pt x="34432" y="730"/>
                        </a:cubicBezTo>
                        <a:cubicBezTo>
                          <a:pt x="40144" y="1682"/>
                          <a:pt x="42048" y="4538"/>
                          <a:pt x="50615" y="5489"/>
                        </a:cubicBezTo>
                        <a:cubicBezTo>
                          <a:pt x="59183" y="7393"/>
                          <a:pt x="61087" y="6441"/>
                          <a:pt x="63943" y="8345"/>
                        </a:cubicBezTo>
                        <a:cubicBezTo>
                          <a:pt x="66799" y="11201"/>
                          <a:pt x="69655" y="16913"/>
                          <a:pt x="65847" y="35000"/>
                        </a:cubicBezTo>
                        <a:cubicBezTo>
                          <a:pt x="70607" y="29289"/>
                          <a:pt x="76318" y="27385"/>
                          <a:pt x="81078" y="29289"/>
                        </a:cubicBezTo>
                        <a:cubicBezTo>
                          <a:pt x="82030" y="29289"/>
                          <a:pt x="83934" y="30241"/>
                          <a:pt x="84886" y="32145"/>
                        </a:cubicBezTo>
                        <a:cubicBezTo>
                          <a:pt x="87742" y="38808"/>
                          <a:pt x="82030" y="48328"/>
                          <a:pt x="68703" y="5404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CC345"/>
                      </a:gs>
                      <a:gs pos="99640">
                        <a:srgbClr val="EE7058"/>
                      </a:gs>
                    </a:gsLst>
                    <a:lin ang="5397608" scaled="1"/>
                  </a:gradFill>
                  <a:ln w="95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0" name="Freihandform 49">
                    <a:extLst>
                      <a:ext uri="{FF2B5EF4-FFF2-40B4-BE49-F238E27FC236}">
                        <a16:creationId xmlns:a16="http://schemas.microsoft.com/office/drawing/2014/main" id="{D2B85819-25B9-3C9B-639C-04C229AF35F7}"/>
                      </a:ext>
                    </a:extLst>
                  </p:cNvPr>
                  <p:cNvSpPr/>
                  <p:nvPr/>
                </p:nvSpPr>
                <p:spPr>
                  <a:xfrm>
                    <a:off x="8058604" y="2797577"/>
                    <a:ext cx="83171" cy="79806"/>
                  </a:xfrm>
                  <a:custGeom>
                    <a:avLst/>
                    <a:gdLst>
                      <a:gd name="connsiteX0" fmla="*/ 65084 w 83171"/>
                      <a:gd name="connsiteY0" fmla="*/ 269 h 79806"/>
                      <a:gd name="connsiteX1" fmla="*/ 68892 w 83171"/>
                      <a:gd name="connsiteY1" fmla="*/ 12645 h 79806"/>
                      <a:gd name="connsiteX2" fmla="*/ 44141 w 83171"/>
                      <a:gd name="connsiteY2" fmla="*/ 44059 h 79806"/>
                      <a:gd name="connsiteX3" fmla="*/ 20342 w 83171"/>
                      <a:gd name="connsiteY3" fmla="*/ 40251 h 79806"/>
                      <a:gd name="connsiteX4" fmla="*/ 1302 w 83171"/>
                      <a:gd name="connsiteY4" fmla="*/ 42156 h 79806"/>
                      <a:gd name="connsiteX5" fmla="*/ 12726 w 83171"/>
                      <a:gd name="connsiteY5" fmla="*/ 76426 h 79806"/>
                      <a:gd name="connsiteX6" fmla="*/ 41285 w 83171"/>
                      <a:gd name="connsiteY6" fmla="*/ 75474 h 79806"/>
                      <a:gd name="connsiteX7" fmla="*/ 62229 w 83171"/>
                      <a:gd name="connsiteY7" fmla="*/ 58339 h 79806"/>
                      <a:gd name="connsiteX8" fmla="*/ 67940 w 83171"/>
                      <a:gd name="connsiteY8" fmla="*/ 32636 h 79806"/>
                      <a:gd name="connsiteX9" fmla="*/ 80316 w 83171"/>
                      <a:gd name="connsiteY9" fmla="*/ 19308 h 79806"/>
                      <a:gd name="connsiteX10" fmla="*/ 83172 w 83171"/>
                      <a:gd name="connsiteY10" fmla="*/ 14548 h 79806"/>
                      <a:gd name="connsiteX11" fmla="*/ 65084 w 83171"/>
                      <a:gd name="connsiteY11" fmla="*/ 269 h 79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3171" h="79806">
                        <a:moveTo>
                          <a:pt x="65084" y="269"/>
                        </a:moveTo>
                        <a:cubicBezTo>
                          <a:pt x="64132" y="1221"/>
                          <a:pt x="67940" y="5981"/>
                          <a:pt x="68892" y="12645"/>
                        </a:cubicBezTo>
                        <a:cubicBezTo>
                          <a:pt x="69844" y="25972"/>
                          <a:pt x="57469" y="42156"/>
                          <a:pt x="44141" y="44059"/>
                        </a:cubicBezTo>
                        <a:cubicBezTo>
                          <a:pt x="36525" y="45011"/>
                          <a:pt x="33670" y="40251"/>
                          <a:pt x="20342" y="40251"/>
                        </a:cubicBezTo>
                        <a:cubicBezTo>
                          <a:pt x="11774" y="40251"/>
                          <a:pt x="5111" y="41203"/>
                          <a:pt x="1302" y="42156"/>
                        </a:cubicBezTo>
                        <a:cubicBezTo>
                          <a:pt x="-2505" y="56435"/>
                          <a:pt x="2255" y="70715"/>
                          <a:pt x="12726" y="76426"/>
                        </a:cubicBezTo>
                        <a:cubicBezTo>
                          <a:pt x="23198" y="83090"/>
                          <a:pt x="36525" y="78330"/>
                          <a:pt x="41285" y="75474"/>
                        </a:cubicBezTo>
                        <a:cubicBezTo>
                          <a:pt x="45093" y="74522"/>
                          <a:pt x="56517" y="69762"/>
                          <a:pt x="62229" y="58339"/>
                        </a:cubicBezTo>
                        <a:cubicBezTo>
                          <a:pt x="67940" y="46915"/>
                          <a:pt x="61277" y="40251"/>
                          <a:pt x="67940" y="32636"/>
                        </a:cubicBezTo>
                        <a:cubicBezTo>
                          <a:pt x="71748" y="28828"/>
                          <a:pt x="76508" y="26924"/>
                          <a:pt x="80316" y="19308"/>
                        </a:cubicBezTo>
                        <a:cubicBezTo>
                          <a:pt x="81268" y="17404"/>
                          <a:pt x="82220" y="15500"/>
                          <a:pt x="83172" y="14548"/>
                        </a:cubicBezTo>
                        <a:cubicBezTo>
                          <a:pt x="76508" y="6933"/>
                          <a:pt x="66988" y="-1635"/>
                          <a:pt x="65084" y="26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311B44"/>
                      </a:gs>
                      <a:gs pos="50000">
                        <a:srgbClr val="4E2A5D"/>
                      </a:gs>
                      <a:gs pos="100000">
                        <a:srgbClr val="6C3976"/>
                      </a:gs>
                    </a:gsLst>
                    <a:lin ang="14740034" scaled="1"/>
                  </a:gradFill>
                  <a:ln w="95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1" name="Freihandform 50">
                    <a:extLst>
                      <a:ext uri="{FF2B5EF4-FFF2-40B4-BE49-F238E27FC236}">
                        <a16:creationId xmlns:a16="http://schemas.microsoft.com/office/drawing/2014/main" id="{43991D25-1789-5D91-19B2-F0E807AAFC51}"/>
                      </a:ext>
                    </a:extLst>
                  </p:cNvPr>
                  <p:cNvSpPr/>
                  <p:nvPr/>
                </p:nvSpPr>
                <p:spPr>
                  <a:xfrm>
                    <a:off x="8068326" y="2843778"/>
                    <a:ext cx="18235" cy="6870"/>
                  </a:xfrm>
                  <a:custGeom>
                    <a:avLst/>
                    <a:gdLst>
                      <a:gd name="connsiteX0" fmla="*/ 2052 w 18235"/>
                      <a:gd name="connsiteY0" fmla="*/ 714 h 6870"/>
                      <a:gd name="connsiteX1" fmla="*/ 17283 w 18235"/>
                      <a:gd name="connsiteY1" fmla="*/ 2618 h 6870"/>
                      <a:gd name="connsiteX2" fmla="*/ 18235 w 18235"/>
                      <a:gd name="connsiteY2" fmla="*/ 2618 h 6870"/>
                      <a:gd name="connsiteX3" fmla="*/ 6812 w 18235"/>
                      <a:gd name="connsiteY3" fmla="*/ 6426 h 6870"/>
                      <a:gd name="connsiteX4" fmla="*/ 148 w 18235"/>
                      <a:gd name="connsiteY4" fmla="*/ 714 h 6870"/>
                      <a:gd name="connsiteX5" fmla="*/ 2052 w 18235"/>
                      <a:gd name="connsiteY5" fmla="*/ 714 h 6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235" h="6870">
                        <a:moveTo>
                          <a:pt x="2052" y="714"/>
                        </a:moveTo>
                        <a:cubicBezTo>
                          <a:pt x="2052" y="714"/>
                          <a:pt x="7764" y="3570"/>
                          <a:pt x="17283" y="2618"/>
                        </a:cubicBezTo>
                        <a:cubicBezTo>
                          <a:pt x="18235" y="2618"/>
                          <a:pt x="18235" y="2618"/>
                          <a:pt x="18235" y="2618"/>
                        </a:cubicBezTo>
                        <a:cubicBezTo>
                          <a:pt x="18235" y="3570"/>
                          <a:pt x="12523" y="8330"/>
                          <a:pt x="6812" y="6426"/>
                        </a:cubicBezTo>
                        <a:cubicBezTo>
                          <a:pt x="3004" y="5474"/>
                          <a:pt x="-804" y="1666"/>
                          <a:pt x="148" y="714"/>
                        </a:cubicBezTo>
                        <a:cubicBezTo>
                          <a:pt x="148" y="-238"/>
                          <a:pt x="1100" y="-238"/>
                          <a:pt x="2052" y="7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CC345"/>
                      </a:gs>
                      <a:gs pos="50000">
                        <a:srgbClr val="F5994E"/>
                      </a:gs>
                      <a:gs pos="100000">
                        <a:srgbClr val="EE7058"/>
                      </a:gs>
                    </a:gsLst>
                    <a:lin ang="4851326" scaled="1"/>
                  </a:gradFill>
                  <a:ln w="95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37" name="Freihandform 36">
                <a:extLst>
                  <a:ext uri="{FF2B5EF4-FFF2-40B4-BE49-F238E27FC236}">
                    <a16:creationId xmlns:a16="http://schemas.microsoft.com/office/drawing/2014/main" id="{98A529C5-1D5F-72DF-E38D-ED6F4C61F621}"/>
                  </a:ext>
                </a:extLst>
              </p:cNvPr>
              <p:cNvSpPr/>
              <p:nvPr/>
            </p:nvSpPr>
            <p:spPr>
              <a:xfrm>
                <a:off x="7917111" y="3127191"/>
                <a:ext cx="475031" cy="545456"/>
              </a:xfrm>
              <a:custGeom>
                <a:avLst/>
                <a:gdLst>
                  <a:gd name="connsiteX0" fmla="*/ 66638 w 475031"/>
                  <a:gd name="connsiteY0" fmla="*/ 464595 h 545456"/>
                  <a:gd name="connsiteX1" fmla="*/ 171354 w 475031"/>
                  <a:gd name="connsiteY1" fmla="*/ 373206 h 545456"/>
                  <a:gd name="connsiteX2" fmla="*/ 336044 w 475031"/>
                  <a:gd name="connsiteY2" fmla="*/ 392245 h 545456"/>
                  <a:gd name="connsiteX3" fmla="*/ 170402 w 475031"/>
                  <a:gd name="connsiteY3" fmla="*/ 249450 h 545456"/>
                  <a:gd name="connsiteX4" fmla="*/ 178970 w 475031"/>
                  <a:gd name="connsiteY4" fmla="*/ 134263 h 545456"/>
                  <a:gd name="connsiteX5" fmla="*/ 305582 w 475031"/>
                  <a:gd name="connsiteY5" fmla="*/ 126647 h 545456"/>
                  <a:gd name="connsiteX6" fmla="*/ 401730 w 475031"/>
                  <a:gd name="connsiteY6" fmla="*/ 1939 h 545456"/>
                  <a:gd name="connsiteX7" fmla="*/ 475031 w 475031"/>
                  <a:gd name="connsiteY7" fmla="*/ 26690 h 545456"/>
                  <a:gd name="connsiteX8" fmla="*/ 430289 w 475031"/>
                  <a:gd name="connsiteY8" fmla="*/ 258970 h 545456"/>
                  <a:gd name="connsiteX9" fmla="*/ 426481 w 475031"/>
                  <a:gd name="connsiteY9" fmla="*/ 438892 h 545456"/>
                  <a:gd name="connsiteX10" fmla="*/ 401730 w 475031"/>
                  <a:gd name="connsiteY10" fmla="*/ 543608 h 545456"/>
                  <a:gd name="connsiteX11" fmla="*/ 313197 w 475031"/>
                  <a:gd name="connsiteY11" fmla="*/ 506481 h 545456"/>
                  <a:gd name="connsiteX12" fmla="*/ 164690 w 475031"/>
                  <a:gd name="connsiteY12" fmla="*/ 504577 h 545456"/>
                  <a:gd name="connsiteX13" fmla="*/ 24751 w 475031"/>
                  <a:gd name="connsiteY13" fmla="*/ 517905 h 545456"/>
                  <a:gd name="connsiteX14" fmla="*/ 0 w 475031"/>
                  <a:gd name="connsiteY14" fmla="*/ 472211 h 545456"/>
                  <a:gd name="connsiteX15" fmla="*/ 66638 w 475031"/>
                  <a:gd name="connsiteY15" fmla="*/ 464595 h 545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5031" h="545456">
                    <a:moveTo>
                      <a:pt x="66638" y="464595"/>
                    </a:moveTo>
                    <a:cubicBezTo>
                      <a:pt x="120900" y="441748"/>
                      <a:pt x="120900" y="393197"/>
                      <a:pt x="171354" y="373206"/>
                    </a:cubicBezTo>
                    <a:cubicBezTo>
                      <a:pt x="241800" y="345599"/>
                      <a:pt x="332237" y="400813"/>
                      <a:pt x="336044" y="392245"/>
                    </a:cubicBezTo>
                    <a:cubicBezTo>
                      <a:pt x="339852" y="383678"/>
                      <a:pt x="207529" y="348455"/>
                      <a:pt x="170402" y="249450"/>
                    </a:cubicBezTo>
                    <a:cubicBezTo>
                      <a:pt x="156123" y="212324"/>
                      <a:pt x="152315" y="157110"/>
                      <a:pt x="178970" y="134263"/>
                    </a:cubicBezTo>
                    <a:cubicBezTo>
                      <a:pt x="211337" y="106656"/>
                      <a:pt x="255127" y="151398"/>
                      <a:pt x="305582" y="126647"/>
                    </a:cubicBezTo>
                    <a:cubicBezTo>
                      <a:pt x="362700" y="98088"/>
                      <a:pt x="353180" y="15267"/>
                      <a:pt x="401730" y="1939"/>
                    </a:cubicBezTo>
                    <a:cubicBezTo>
                      <a:pt x="427433" y="-5676"/>
                      <a:pt x="455040" y="10507"/>
                      <a:pt x="475031" y="26690"/>
                    </a:cubicBezTo>
                    <a:cubicBezTo>
                      <a:pt x="450280" y="104751"/>
                      <a:pt x="432193" y="174245"/>
                      <a:pt x="430289" y="258970"/>
                    </a:cubicBezTo>
                    <a:cubicBezTo>
                      <a:pt x="430289" y="281817"/>
                      <a:pt x="430289" y="345599"/>
                      <a:pt x="426481" y="438892"/>
                    </a:cubicBezTo>
                    <a:cubicBezTo>
                      <a:pt x="423625" y="499818"/>
                      <a:pt x="421721" y="534088"/>
                      <a:pt x="401730" y="543608"/>
                    </a:cubicBezTo>
                    <a:cubicBezTo>
                      <a:pt x="380787" y="553128"/>
                      <a:pt x="363651" y="523617"/>
                      <a:pt x="313197" y="506481"/>
                    </a:cubicBezTo>
                    <a:cubicBezTo>
                      <a:pt x="276070" y="494106"/>
                      <a:pt x="237992" y="496962"/>
                      <a:pt x="164690" y="504577"/>
                    </a:cubicBezTo>
                    <a:cubicBezTo>
                      <a:pt x="54262" y="515049"/>
                      <a:pt x="46647" y="531233"/>
                      <a:pt x="24751" y="517905"/>
                    </a:cubicBezTo>
                    <a:cubicBezTo>
                      <a:pt x="10472" y="509337"/>
                      <a:pt x="3808" y="496962"/>
                      <a:pt x="0" y="472211"/>
                    </a:cubicBezTo>
                    <a:cubicBezTo>
                      <a:pt x="19991" y="476018"/>
                      <a:pt x="43791" y="474115"/>
                      <a:pt x="66638" y="464595"/>
                    </a:cubicBezTo>
                    <a:close/>
                  </a:path>
                </a:pathLst>
              </a:custGeom>
              <a:gradFill>
                <a:gsLst>
                  <a:gs pos="347">
                    <a:srgbClr val="F29699"/>
                  </a:gs>
                  <a:gs pos="100000">
                    <a:srgbClr val="E5095C"/>
                  </a:gs>
                </a:gsLst>
                <a:lin ang="14795745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38" name="Grafik 395">
                <a:extLst>
                  <a:ext uri="{FF2B5EF4-FFF2-40B4-BE49-F238E27FC236}">
                    <a16:creationId xmlns:a16="http://schemas.microsoft.com/office/drawing/2014/main" id="{41EF79FE-DFAB-EE83-F06E-DCD03F06D7AB}"/>
                  </a:ext>
                </a:extLst>
              </p:cNvPr>
              <p:cNvGrpSpPr/>
              <p:nvPr/>
            </p:nvGrpSpPr>
            <p:grpSpPr>
              <a:xfrm>
                <a:off x="7792256" y="3070108"/>
                <a:ext cx="298218" cy="339048"/>
                <a:chOff x="7792256" y="3070108"/>
                <a:chExt cx="298218" cy="339048"/>
              </a:xfrm>
            </p:grpSpPr>
            <p:sp>
              <p:nvSpPr>
                <p:cNvPr id="41" name="Freihandform 40">
                  <a:extLst>
                    <a:ext uri="{FF2B5EF4-FFF2-40B4-BE49-F238E27FC236}">
                      <a16:creationId xmlns:a16="http://schemas.microsoft.com/office/drawing/2014/main" id="{9AD9E80F-F3D4-E2D7-C952-7DA5465D98A6}"/>
                    </a:ext>
                  </a:extLst>
                </p:cNvPr>
                <p:cNvSpPr/>
                <p:nvPr/>
              </p:nvSpPr>
              <p:spPr>
                <a:xfrm>
                  <a:off x="7793264" y="3073835"/>
                  <a:ext cx="297210" cy="334287"/>
                </a:xfrm>
                <a:custGeom>
                  <a:avLst/>
                  <a:gdLst>
                    <a:gd name="connsiteX0" fmla="*/ 9612 w 297210"/>
                    <a:gd name="connsiteY0" fmla="*/ 81 h 334287"/>
                    <a:gd name="connsiteX1" fmla="*/ 220948 w 297210"/>
                    <a:gd name="connsiteY1" fmla="*/ 29592 h 334287"/>
                    <a:gd name="connsiteX2" fmla="*/ 225708 w 297210"/>
                    <a:gd name="connsiteY2" fmla="*/ 34352 h 334287"/>
                    <a:gd name="connsiteX3" fmla="*/ 297106 w 297210"/>
                    <a:gd name="connsiteY3" fmla="*/ 321846 h 334287"/>
                    <a:gd name="connsiteX4" fmla="*/ 288538 w 297210"/>
                    <a:gd name="connsiteY4" fmla="*/ 334221 h 334287"/>
                    <a:gd name="connsiteX5" fmla="*/ 81961 w 297210"/>
                    <a:gd name="connsiteY5" fmla="*/ 284719 h 334287"/>
                    <a:gd name="connsiteX6" fmla="*/ 77201 w 297210"/>
                    <a:gd name="connsiteY6" fmla="*/ 280912 h 334287"/>
                    <a:gd name="connsiteX7" fmla="*/ 92 w 297210"/>
                    <a:gd name="connsiteY7" fmla="*/ 11505 h 334287"/>
                    <a:gd name="connsiteX8" fmla="*/ 9612 w 297210"/>
                    <a:gd name="connsiteY8" fmla="*/ 81 h 33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7210" h="334287">
                      <a:moveTo>
                        <a:pt x="9612" y="81"/>
                      </a:moveTo>
                      <a:lnTo>
                        <a:pt x="220948" y="29592"/>
                      </a:lnTo>
                      <a:cubicBezTo>
                        <a:pt x="222852" y="29592"/>
                        <a:pt x="224756" y="31496"/>
                        <a:pt x="225708" y="34352"/>
                      </a:cubicBezTo>
                      <a:lnTo>
                        <a:pt x="297106" y="321846"/>
                      </a:lnTo>
                      <a:cubicBezTo>
                        <a:pt x="298058" y="325654"/>
                        <a:pt x="292346" y="335173"/>
                        <a:pt x="288538" y="334221"/>
                      </a:cubicBezTo>
                      <a:lnTo>
                        <a:pt x="81961" y="284719"/>
                      </a:lnTo>
                      <a:cubicBezTo>
                        <a:pt x="80057" y="284719"/>
                        <a:pt x="78153" y="282815"/>
                        <a:pt x="77201" y="280912"/>
                      </a:cubicBezTo>
                      <a:lnTo>
                        <a:pt x="92" y="11505"/>
                      </a:lnTo>
                      <a:cubicBezTo>
                        <a:pt x="-860" y="6745"/>
                        <a:pt x="5804" y="-871"/>
                        <a:pt x="9612" y="81"/>
                      </a:cubicBezTo>
                      <a:close/>
                    </a:path>
                  </a:pathLst>
                </a:custGeom>
                <a:gradFill>
                  <a:gsLst>
                    <a:gs pos="360">
                      <a:srgbClr val="5961A9"/>
                    </a:gs>
                    <a:gs pos="100000">
                      <a:srgbClr val="9080BA"/>
                    </a:gs>
                  </a:gsLst>
                  <a:lin ang="7616725" scaled="1"/>
                </a:gradFill>
                <a:ln w="95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3" name="Freihandform 42">
                  <a:extLst>
                    <a:ext uri="{FF2B5EF4-FFF2-40B4-BE49-F238E27FC236}">
                      <a16:creationId xmlns:a16="http://schemas.microsoft.com/office/drawing/2014/main" id="{4917FD13-0134-8E46-217D-3938661DB6E2}"/>
                    </a:ext>
                  </a:extLst>
                </p:cNvPr>
                <p:cNvSpPr/>
                <p:nvPr/>
              </p:nvSpPr>
              <p:spPr>
                <a:xfrm>
                  <a:off x="7792256" y="3080433"/>
                  <a:ext cx="294453" cy="328723"/>
                </a:xfrm>
                <a:custGeom>
                  <a:avLst/>
                  <a:gdLst>
                    <a:gd name="connsiteX0" fmla="*/ 6812 w 294453"/>
                    <a:gd name="connsiteY0" fmla="*/ 147 h 328723"/>
                    <a:gd name="connsiteX1" fmla="*/ 218148 w 294453"/>
                    <a:gd name="connsiteY1" fmla="*/ 29658 h 328723"/>
                    <a:gd name="connsiteX2" fmla="*/ 222908 w 294453"/>
                    <a:gd name="connsiteY2" fmla="*/ 34418 h 328723"/>
                    <a:gd name="connsiteX3" fmla="*/ 294306 w 294453"/>
                    <a:gd name="connsiteY3" fmla="*/ 321912 h 328723"/>
                    <a:gd name="connsiteX4" fmla="*/ 287642 w 294453"/>
                    <a:gd name="connsiteY4" fmla="*/ 328575 h 328723"/>
                    <a:gd name="connsiteX5" fmla="*/ 79161 w 294453"/>
                    <a:gd name="connsiteY5" fmla="*/ 284785 h 328723"/>
                    <a:gd name="connsiteX6" fmla="*/ 74401 w 294453"/>
                    <a:gd name="connsiteY6" fmla="*/ 280977 h 328723"/>
                    <a:gd name="connsiteX7" fmla="*/ 148 w 294453"/>
                    <a:gd name="connsiteY7" fmla="*/ 7763 h 328723"/>
                    <a:gd name="connsiteX8" fmla="*/ 6812 w 294453"/>
                    <a:gd name="connsiteY8" fmla="*/ 147 h 328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4453" h="328723">
                      <a:moveTo>
                        <a:pt x="6812" y="147"/>
                      </a:moveTo>
                      <a:lnTo>
                        <a:pt x="218148" y="29658"/>
                      </a:lnTo>
                      <a:cubicBezTo>
                        <a:pt x="220052" y="29658"/>
                        <a:pt x="221956" y="31562"/>
                        <a:pt x="222908" y="34418"/>
                      </a:cubicBezTo>
                      <a:lnTo>
                        <a:pt x="294306" y="321912"/>
                      </a:lnTo>
                      <a:cubicBezTo>
                        <a:pt x="295258" y="325719"/>
                        <a:pt x="291449" y="329527"/>
                        <a:pt x="287642" y="328575"/>
                      </a:cubicBezTo>
                      <a:lnTo>
                        <a:pt x="79161" y="284785"/>
                      </a:lnTo>
                      <a:cubicBezTo>
                        <a:pt x="77257" y="284785"/>
                        <a:pt x="75353" y="282881"/>
                        <a:pt x="74401" y="280977"/>
                      </a:cubicBezTo>
                      <a:lnTo>
                        <a:pt x="148" y="7763"/>
                      </a:lnTo>
                      <a:cubicBezTo>
                        <a:pt x="-804" y="3003"/>
                        <a:pt x="3004" y="-805"/>
                        <a:pt x="6812" y="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7BCE7"/>
                    </a:gs>
                    <a:gs pos="99640">
                      <a:srgbClr val="15B5EA"/>
                    </a:gs>
                  </a:gsLst>
                  <a:lin ang="9469069" scaled="1"/>
                </a:gradFill>
                <a:ln w="95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4" name="Freihandform 43">
                  <a:extLst>
                    <a:ext uri="{FF2B5EF4-FFF2-40B4-BE49-F238E27FC236}">
                      <a16:creationId xmlns:a16="http://schemas.microsoft.com/office/drawing/2014/main" id="{0852E00C-6307-138C-498A-EE7E42A809B1}"/>
                    </a:ext>
                  </a:extLst>
                </p:cNvPr>
                <p:cNvSpPr/>
                <p:nvPr/>
              </p:nvSpPr>
              <p:spPr>
                <a:xfrm>
                  <a:off x="7850220" y="3070108"/>
                  <a:ext cx="88786" cy="39030"/>
                </a:xfrm>
                <a:custGeom>
                  <a:avLst/>
                  <a:gdLst>
                    <a:gd name="connsiteX0" fmla="*/ 5965 w 88786"/>
                    <a:gd name="connsiteY0" fmla="*/ 26655 h 39030"/>
                    <a:gd name="connsiteX1" fmla="*/ 253 w 88786"/>
                    <a:gd name="connsiteY1" fmla="*/ 3808 h 39030"/>
                    <a:gd name="connsiteX2" fmla="*/ 3109 w 88786"/>
                    <a:gd name="connsiteY2" fmla="*/ 0 h 39030"/>
                    <a:gd name="connsiteX3" fmla="*/ 80219 w 88786"/>
                    <a:gd name="connsiteY3" fmla="*/ 7616 h 39030"/>
                    <a:gd name="connsiteX4" fmla="*/ 83074 w 88786"/>
                    <a:gd name="connsiteY4" fmla="*/ 10472 h 39030"/>
                    <a:gd name="connsiteX5" fmla="*/ 88786 w 88786"/>
                    <a:gd name="connsiteY5" fmla="*/ 35223 h 39030"/>
                    <a:gd name="connsiteX6" fmla="*/ 84978 w 88786"/>
                    <a:gd name="connsiteY6" fmla="*/ 39031 h 39030"/>
                    <a:gd name="connsiteX7" fmla="*/ 8821 w 88786"/>
                    <a:gd name="connsiteY7" fmla="*/ 28559 h 39030"/>
                    <a:gd name="connsiteX8" fmla="*/ 5965 w 88786"/>
                    <a:gd name="connsiteY8" fmla="*/ 26655 h 39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86" h="39030">
                      <a:moveTo>
                        <a:pt x="5965" y="26655"/>
                      </a:moveTo>
                      <a:lnTo>
                        <a:pt x="253" y="3808"/>
                      </a:lnTo>
                      <a:cubicBezTo>
                        <a:pt x="-699" y="1904"/>
                        <a:pt x="1205" y="0"/>
                        <a:pt x="3109" y="0"/>
                      </a:cubicBezTo>
                      <a:lnTo>
                        <a:pt x="80219" y="7616"/>
                      </a:lnTo>
                      <a:cubicBezTo>
                        <a:pt x="81170" y="7616"/>
                        <a:pt x="83074" y="8568"/>
                        <a:pt x="83074" y="10472"/>
                      </a:cubicBezTo>
                      <a:lnTo>
                        <a:pt x="88786" y="35223"/>
                      </a:lnTo>
                      <a:cubicBezTo>
                        <a:pt x="88786" y="37127"/>
                        <a:pt x="87834" y="39031"/>
                        <a:pt x="84978" y="39031"/>
                      </a:cubicBezTo>
                      <a:lnTo>
                        <a:pt x="8821" y="28559"/>
                      </a:lnTo>
                      <a:cubicBezTo>
                        <a:pt x="6917" y="28559"/>
                        <a:pt x="5965" y="27607"/>
                        <a:pt x="5965" y="26655"/>
                      </a:cubicBezTo>
                      <a:close/>
                    </a:path>
                  </a:pathLst>
                </a:custGeom>
                <a:gradFill>
                  <a:gsLst>
                    <a:gs pos="360">
                      <a:srgbClr val="26274F"/>
                    </a:gs>
                    <a:gs pos="100000">
                      <a:srgbClr val="444C8D"/>
                    </a:gs>
                  </a:gsLst>
                  <a:lin ang="6770189" scaled="1"/>
                </a:gradFill>
                <a:ln w="95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5" name="Freihandform 44">
                  <a:extLst>
                    <a:ext uri="{FF2B5EF4-FFF2-40B4-BE49-F238E27FC236}">
                      <a16:creationId xmlns:a16="http://schemas.microsoft.com/office/drawing/2014/main" id="{673FC62C-8943-CA1F-6681-45CD46E0726F}"/>
                    </a:ext>
                  </a:extLst>
                </p:cNvPr>
                <p:cNvSpPr/>
                <p:nvPr/>
              </p:nvSpPr>
              <p:spPr>
                <a:xfrm>
                  <a:off x="7792256" y="3080433"/>
                  <a:ext cx="205772" cy="311439"/>
                </a:xfrm>
                <a:custGeom>
                  <a:avLst/>
                  <a:gdLst>
                    <a:gd name="connsiteX0" fmla="*/ 171502 w 205772"/>
                    <a:gd name="connsiteY0" fmla="*/ 248610 h 311439"/>
                    <a:gd name="connsiteX1" fmla="*/ 168646 w 205772"/>
                    <a:gd name="connsiteY1" fmla="*/ 139134 h 311439"/>
                    <a:gd name="connsiteX2" fmla="*/ 50602 w 205772"/>
                    <a:gd name="connsiteY2" fmla="*/ 58217 h 311439"/>
                    <a:gd name="connsiteX3" fmla="*/ 55362 w 205772"/>
                    <a:gd name="connsiteY3" fmla="*/ 6811 h 311439"/>
                    <a:gd name="connsiteX4" fmla="*/ 6812 w 205772"/>
                    <a:gd name="connsiteY4" fmla="*/ 147 h 311439"/>
                    <a:gd name="connsiteX5" fmla="*/ 148 w 205772"/>
                    <a:gd name="connsiteY5" fmla="*/ 7763 h 311439"/>
                    <a:gd name="connsiteX6" fmla="*/ 74401 w 205772"/>
                    <a:gd name="connsiteY6" fmla="*/ 280977 h 311439"/>
                    <a:gd name="connsiteX7" fmla="*/ 79161 w 205772"/>
                    <a:gd name="connsiteY7" fmla="*/ 284785 h 311439"/>
                    <a:gd name="connsiteX8" fmla="*/ 205772 w 205772"/>
                    <a:gd name="connsiteY8" fmla="*/ 311440 h 311439"/>
                    <a:gd name="connsiteX9" fmla="*/ 171502 w 205772"/>
                    <a:gd name="connsiteY9" fmla="*/ 248610 h 311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5772" h="311439">
                      <a:moveTo>
                        <a:pt x="171502" y="248610"/>
                      </a:moveTo>
                      <a:cubicBezTo>
                        <a:pt x="161982" y="202916"/>
                        <a:pt x="187685" y="176261"/>
                        <a:pt x="168646" y="139134"/>
                      </a:cubicBezTo>
                      <a:cubicBezTo>
                        <a:pt x="141039" y="86776"/>
                        <a:pt x="68689" y="100103"/>
                        <a:pt x="50602" y="58217"/>
                      </a:cubicBezTo>
                      <a:cubicBezTo>
                        <a:pt x="45842" y="46793"/>
                        <a:pt x="44890" y="30610"/>
                        <a:pt x="55362" y="6811"/>
                      </a:cubicBezTo>
                      <a:lnTo>
                        <a:pt x="6812" y="147"/>
                      </a:lnTo>
                      <a:cubicBezTo>
                        <a:pt x="3004" y="-805"/>
                        <a:pt x="-804" y="3003"/>
                        <a:pt x="148" y="7763"/>
                      </a:cubicBezTo>
                      <a:lnTo>
                        <a:pt x="74401" y="280977"/>
                      </a:lnTo>
                      <a:cubicBezTo>
                        <a:pt x="75353" y="282881"/>
                        <a:pt x="76305" y="284785"/>
                        <a:pt x="79161" y="284785"/>
                      </a:cubicBezTo>
                      <a:lnTo>
                        <a:pt x="205772" y="311440"/>
                      </a:lnTo>
                      <a:cubicBezTo>
                        <a:pt x="184829" y="288593"/>
                        <a:pt x="175310" y="267649"/>
                        <a:pt x="171502" y="24861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7BCE7"/>
                    </a:gs>
                    <a:gs pos="99640">
                      <a:srgbClr val="15B5EA"/>
                    </a:gs>
                  </a:gsLst>
                  <a:lin ang="9469088" scaled="1"/>
                </a:gradFill>
                <a:ln w="95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39" name="Freihandform 38">
                <a:extLst>
                  <a:ext uri="{FF2B5EF4-FFF2-40B4-BE49-F238E27FC236}">
                    <a16:creationId xmlns:a16="http://schemas.microsoft.com/office/drawing/2014/main" id="{8A633D20-FFC4-EC64-481E-01A4F8C9FCE3}"/>
                  </a:ext>
                </a:extLst>
              </p:cNvPr>
              <p:cNvSpPr/>
              <p:nvPr/>
            </p:nvSpPr>
            <p:spPr>
              <a:xfrm>
                <a:off x="8005825" y="3268987"/>
                <a:ext cx="115958" cy="64815"/>
              </a:xfrm>
              <a:custGeom>
                <a:avLst/>
                <a:gdLst>
                  <a:gd name="connsiteX0" fmla="*/ 115959 w 115958"/>
                  <a:gd name="connsiteY0" fmla="*/ 42920 h 64815"/>
                  <a:gd name="connsiteX1" fmla="*/ 73120 w 115958"/>
                  <a:gd name="connsiteY1" fmla="*/ 23881 h 64815"/>
                  <a:gd name="connsiteX2" fmla="*/ 31234 w 115958"/>
                  <a:gd name="connsiteY2" fmla="*/ 82 h 64815"/>
                  <a:gd name="connsiteX3" fmla="*/ 1723 w 115958"/>
                  <a:gd name="connsiteY3" fmla="*/ 9601 h 64815"/>
                  <a:gd name="connsiteX4" fmla="*/ 35042 w 115958"/>
                  <a:gd name="connsiteY4" fmla="*/ 39112 h 64815"/>
                  <a:gd name="connsiteX5" fmla="*/ 78832 w 115958"/>
                  <a:gd name="connsiteY5" fmla="*/ 50536 h 64815"/>
                  <a:gd name="connsiteX6" fmla="*/ 102631 w 115958"/>
                  <a:gd name="connsiteY6" fmla="*/ 64815 h 64815"/>
                  <a:gd name="connsiteX7" fmla="*/ 115959 w 115958"/>
                  <a:gd name="connsiteY7" fmla="*/ 42920 h 64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58" h="64815">
                    <a:moveTo>
                      <a:pt x="115959" y="42920"/>
                    </a:moveTo>
                    <a:cubicBezTo>
                      <a:pt x="115959" y="42920"/>
                      <a:pt x="84544" y="33401"/>
                      <a:pt x="73120" y="23881"/>
                    </a:cubicBezTo>
                    <a:cubicBezTo>
                      <a:pt x="61697" y="15313"/>
                      <a:pt x="49321" y="1034"/>
                      <a:pt x="31234" y="82"/>
                    </a:cubicBezTo>
                    <a:cubicBezTo>
                      <a:pt x="13147" y="-870"/>
                      <a:pt x="-5893" y="6745"/>
                      <a:pt x="1723" y="9601"/>
                    </a:cubicBezTo>
                    <a:cubicBezTo>
                      <a:pt x="10291" y="12457"/>
                      <a:pt x="23618" y="30545"/>
                      <a:pt x="35042" y="39112"/>
                    </a:cubicBezTo>
                    <a:cubicBezTo>
                      <a:pt x="46465" y="46728"/>
                      <a:pt x="74072" y="50536"/>
                      <a:pt x="78832" y="50536"/>
                    </a:cubicBezTo>
                    <a:cubicBezTo>
                      <a:pt x="83592" y="50536"/>
                      <a:pt x="102631" y="64815"/>
                      <a:pt x="102631" y="64815"/>
                    </a:cubicBezTo>
                    <a:lnTo>
                      <a:pt x="115959" y="42920"/>
                    </a:lnTo>
                    <a:close/>
                  </a:path>
                </a:pathLst>
              </a:custGeom>
              <a:gradFill>
                <a:gsLst>
                  <a:gs pos="0">
                    <a:srgbClr val="FCC345"/>
                  </a:gs>
                  <a:gs pos="99640">
                    <a:srgbClr val="EE7058"/>
                  </a:gs>
                </a:gsLst>
                <a:lin ang="4110908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0" name="Freihandform 39">
                <a:extLst>
                  <a:ext uri="{FF2B5EF4-FFF2-40B4-BE49-F238E27FC236}">
                    <a16:creationId xmlns:a16="http://schemas.microsoft.com/office/drawing/2014/main" id="{9D25A20B-5142-7E77-D222-F230B67DECC7}"/>
                  </a:ext>
                </a:extLst>
              </p:cNvPr>
              <p:cNvSpPr/>
              <p:nvPr/>
            </p:nvSpPr>
            <p:spPr>
              <a:xfrm>
                <a:off x="8077577" y="2982527"/>
                <a:ext cx="429533" cy="466217"/>
              </a:xfrm>
              <a:custGeom>
                <a:avLst/>
                <a:gdLst>
                  <a:gd name="connsiteX0" fmla="*/ 26120 w 429533"/>
                  <a:gd name="connsiteY0" fmla="*/ 288446 h 466217"/>
                  <a:gd name="connsiteX1" fmla="*/ 417 w 429533"/>
                  <a:gd name="connsiteY1" fmla="*/ 329380 h 466217"/>
                  <a:gd name="connsiteX2" fmla="*/ 183195 w 429533"/>
                  <a:gd name="connsiteY2" fmla="*/ 465512 h 466217"/>
                  <a:gd name="connsiteX3" fmla="*/ 364068 w 429533"/>
                  <a:gd name="connsiteY3" fmla="*/ 397922 h 466217"/>
                  <a:gd name="connsiteX4" fmla="*/ 365020 w 429533"/>
                  <a:gd name="connsiteY4" fmla="*/ 0 h 466217"/>
                  <a:gd name="connsiteX5" fmla="*/ 297431 w 429533"/>
                  <a:gd name="connsiteY5" fmla="*/ 33319 h 466217"/>
                  <a:gd name="connsiteX6" fmla="*/ 206042 w 429533"/>
                  <a:gd name="connsiteY6" fmla="*/ 202769 h 466217"/>
                  <a:gd name="connsiteX7" fmla="*/ 170819 w 429533"/>
                  <a:gd name="connsiteY7" fmla="*/ 309389 h 466217"/>
                  <a:gd name="connsiteX8" fmla="*/ 26120 w 429533"/>
                  <a:gd name="connsiteY8" fmla="*/ 288446 h 46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9533" h="466217">
                    <a:moveTo>
                      <a:pt x="26120" y="288446"/>
                    </a:moveTo>
                    <a:cubicBezTo>
                      <a:pt x="8985" y="302725"/>
                      <a:pt x="2321" y="316053"/>
                      <a:pt x="417" y="329380"/>
                    </a:cubicBezTo>
                    <a:cubicBezTo>
                      <a:pt x="-7199" y="386498"/>
                      <a:pt x="90854" y="457896"/>
                      <a:pt x="183195" y="465512"/>
                    </a:cubicBezTo>
                    <a:cubicBezTo>
                      <a:pt x="251736" y="471223"/>
                      <a:pt x="320278" y="441712"/>
                      <a:pt x="364068" y="397922"/>
                    </a:cubicBezTo>
                    <a:cubicBezTo>
                      <a:pt x="448793" y="311293"/>
                      <a:pt x="453553" y="147555"/>
                      <a:pt x="365020" y="0"/>
                    </a:cubicBezTo>
                    <a:cubicBezTo>
                      <a:pt x="342173" y="11424"/>
                      <a:pt x="319326" y="22847"/>
                      <a:pt x="297431" y="33319"/>
                    </a:cubicBezTo>
                    <a:cubicBezTo>
                      <a:pt x="234601" y="64734"/>
                      <a:pt x="195570" y="132323"/>
                      <a:pt x="206042" y="202769"/>
                    </a:cubicBezTo>
                    <a:cubicBezTo>
                      <a:pt x="212705" y="248463"/>
                      <a:pt x="197474" y="290350"/>
                      <a:pt x="170819" y="309389"/>
                    </a:cubicBezTo>
                    <a:cubicBezTo>
                      <a:pt x="135596" y="334140"/>
                      <a:pt x="75622" y="325572"/>
                      <a:pt x="26120" y="288446"/>
                    </a:cubicBezTo>
                    <a:close/>
                  </a:path>
                </a:pathLst>
              </a:custGeom>
              <a:gradFill>
                <a:gsLst>
                  <a:gs pos="347">
                    <a:srgbClr val="F29699"/>
                  </a:gs>
                  <a:gs pos="100000">
                    <a:srgbClr val="E5095C"/>
                  </a:gs>
                </a:gsLst>
                <a:lin ang="17505372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9" name="Grafik 395">
              <a:extLst>
                <a:ext uri="{FF2B5EF4-FFF2-40B4-BE49-F238E27FC236}">
                  <a16:creationId xmlns:a16="http://schemas.microsoft.com/office/drawing/2014/main" id="{DC49129F-B011-876B-9CA7-166B480F1395}"/>
                </a:ext>
              </a:extLst>
            </p:cNvPr>
            <p:cNvGrpSpPr/>
            <p:nvPr/>
          </p:nvGrpSpPr>
          <p:grpSpPr>
            <a:xfrm>
              <a:off x="4894767" y="1242833"/>
              <a:ext cx="3805247" cy="1879181"/>
              <a:chOff x="4894767" y="1242833"/>
              <a:chExt cx="3805247" cy="1879181"/>
            </a:xfrm>
          </p:grpSpPr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074C0F61-CE1A-87B0-46C3-5F81EF1E0E0E}"/>
                  </a:ext>
                </a:extLst>
              </p:cNvPr>
              <p:cNvSpPr/>
              <p:nvPr/>
            </p:nvSpPr>
            <p:spPr>
              <a:xfrm>
                <a:off x="4894767" y="1242833"/>
                <a:ext cx="3805247" cy="1879181"/>
              </a:xfrm>
              <a:custGeom>
                <a:avLst/>
                <a:gdLst>
                  <a:gd name="connsiteX0" fmla="*/ 3776689 w 3805247"/>
                  <a:gd name="connsiteY0" fmla="*/ 0 h 1879181"/>
                  <a:gd name="connsiteX1" fmla="*/ 3591055 w 3805247"/>
                  <a:gd name="connsiteY1" fmla="*/ 0 h 1879181"/>
                  <a:gd name="connsiteX2" fmla="*/ 3563448 w 3805247"/>
                  <a:gd name="connsiteY2" fmla="*/ 28559 h 1879181"/>
                  <a:gd name="connsiteX3" fmla="*/ 3591055 w 3805247"/>
                  <a:gd name="connsiteY3" fmla="*/ 57118 h 1879181"/>
                  <a:gd name="connsiteX4" fmla="*/ 3701484 w 3805247"/>
                  <a:gd name="connsiteY4" fmla="*/ 57118 h 1879181"/>
                  <a:gd name="connsiteX5" fmla="*/ 2914207 w 3805247"/>
                  <a:gd name="connsiteY5" fmla="*/ 783468 h 1879181"/>
                  <a:gd name="connsiteX6" fmla="*/ 2419185 w 3805247"/>
                  <a:gd name="connsiteY6" fmla="*/ 329380 h 1879181"/>
                  <a:gd name="connsiteX7" fmla="*/ 2382058 w 3805247"/>
                  <a:gd name="connsiteY7" fmla="*/ 329380 h 1879181"/>
                  <a:gd name="connsiteX8" fmla="*/ 1432947 w 3805247"/>
                  <a:gd name="connsiteY8" fmla="*/ 1241364 h 1879181"/>
                  <a:gd name="connsiteX9" fmla="*/ 1020746 w 3805247"/>
                  <a:gd name="connsiteY9" fmla="*/ 852962 h 1879181"/>
                  <a:gd name="connsiteX10" fmla="*/ 982667 w 3805247"/>
                  <a:gd name="connsiteY10" fmla="*/ 853914 h 1879181"/>
                  <a:gd name="connsiteX11" fmla="*/ 7854 w 3805247"/>
                  <a:gd name="connsiteY11" fmla="*/ 1832535 h 1879181"/>
                  <a:gd name="connsiteX12" fmla="*/ 7854 w 3805247"/>
                  <a:gd name="connsiteY12" fmla="*/ 1871566 h 1879181"/>
                  <a:gd name="connsiteX13" fmla="*/ 26893 w 3805247"/>
                  <a:gd name="connsiteY13" fmla="*/ 1879182 h 1879181"/>
                  <a:gd name="connsiteX14" fmla="*/ 45932 w 3805247"/>
                  <a:gd name="connsiteY14" fmla="*/ 1871566 h 1879181"/>
                  <a:gd name="connsiteX15" fmla="*/ 1002659 w 3805247"/>
                  <a:gd name="connsiteY15" fmla="*/ 911032 h 1879181"/>
                  <a:gd name="connsiteX16" fmla="*/ 1413908 w 3805247"/>
                  <a:gd name="connsiteY16" fmla="*/ 1299434 h 1879181"/>
                  <a:gd name="connsiteX17" fmla="*/ 1451987 w 3805247"/>
                  <a:gd name="connsiteY17" fmla="*/ 1299434 h 1879181"/>
                  <a:gd name="connsiteX18" fmla="*/ 2401097 w 3805247"/>
                  <a:gd name="connsiteY18" fmla="*/ 387450 h 1879181"/>
                  <a:gd name="connsiteX19" fmla="*/ 2896120 w 3805247"/>
                  <a:gd name="connsiteY19" fmla="*/ 841538 h 1879181"/>
                  <a:gd name="connsiteX20" fmla="*/ 2932295 w 3805247"/>
                  <a:gd name="connsiteY20" fmla="*/ 841538 h 1879181"/>
                  <a:gd name="connsiteX21" fmla="*/ 3748130 w 3805247"/>
                  <a:gd name="connsiteY21" fmla="*/ 87581 h 1879181"/>
                  <a:gd name="connsiteX22" fmla="*/ 3748130 w 3805247"/>
                  <a:gd name="connsiteY22" fmla="*/ 205625 h 1879181"/>
                  <a:gd name="connsiteX23" fmla="*/ 3776689 w 3805247"/>
                  <a:gd name="connsiteY23" fmla="*/ 233232 h 1879181"/>
                  <a:gd name="connsiteX24" fmla="*/ 3805248 w 3805247"/>
                  <a:gd name="connsiteY24" fmla="*/ 205625 h 1879181"/>
                  <a:gd name="connsiteX25" fmla="*/ 3805248 w 3805247"/>
                  <a:gd name="connsiteY25" fmla="*/ 30463 h 1879181"/>
                  <a:gd name="connsiteX26" fmla="*/ 3776689 w 3805247"/>
                  <a:gd name="connsiteY26" fmla="*/ 0 h 187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05247" h="1879181">
                    <a:moveTo>
                      <a:pt x="3776689" y="0"/>
                    </a:moveTo>
                    <a:lnTo>
                      <a:pt x="3591055" y="0"/>
                    </a:lnTo>
                    <a:cubicBezTo>
                      <a:pt x="3575824" y="0"/>
                      <a:pt x="3563448" y="13327"/>
                      <a:pt x="3563448" y="28559"/>
                    </a:cubicBezTo>
                    <a:cubicBezTo>
                      <a:pt x="3563448" y="43790"/>
                      <a:pt x="3575824" y="57118"/>
                      <a:pt x="3591055" y="57118"/>
                    </a:cubicBezTo>
                    <a:lnTo>
                      <a:pt x="3701484" y="57118"/>
                    </a:lnTo>
                    <a:lnTo>
                      <a:pt x="2914207" y="783468"/>
                    </a:lnTo>
                    <a:lnTo>
                      <a:pt x="2419185" y="329380"/>
                    </a:lnTo>
                    <a:cubicBezTo>
                      <a:pt x="2408713" y="319861"/>
                      <a:pt x="2392530" y="319861"/>
                      <a:pt x="2382058" y="329380"/>
                    </a:cubicBezTo>
                    <a:lnTo>
                      <a:pt x="1432947" y="1241364"/>
                    </a:lnTo>
                    <a:lnTo>
                      <a:pt x="1020746" y="852962"/>
                    </a:lnTo>
                    <a:cubicBezTo>
                      <a:pt x="1010274" y="842490"/>
                      <a:pt x="993139" y="843442"/>
                      <a:pt x="982667" y="853914"/>
                    </a:cubicBezTo>
                    <a:lnTo>
                      <a:pt x="7854" y="1832535"/>
                    </a:lnTo>
                    <a:cubicBezTo>
                      <a:pt x="-2618" y="1843007"/>
                      <a:pt x="-2618" y="1860142"/>
                      <a:pt x="7854" y="1871566"/>
                    </a:cubicBezTo>
                    <a:cubicBezTo>
                      <a:pt x="13566" y="1877278"/>
                      <a:pt x="20229" y="1879182"/>
                      <a:pt x="26893" y="1879182"/>
                    </a:cubicBezTo>
                    <a:cubicBezTo>
                      <a:pt x="33557" y="1879182"/>
                      <a:pt x="41173" y="1876326"/>
                      <a:pt x="45932" y="1871566"/>
                    </a:cubicBezTo>
                    <a:lnTo>
                      <a:pt x="1002659" y="911032"/>
                    </a:lnTo>
                    <a:lnTo>
                      <a:pt x="1413908" y="1299434"/>
                    </a:lnTo>
                    <a:cubicBezTo>
                      <a:pt x="1424380" y="1309906"/>
                      <a:pt x="1441515" y="1308954"/>
                      <a:pt x="1451987" y="1299434"/>
                    </a:cubicBezTo>
                    <a:lnTo>
                      <a:pt x="2401097" y="387450"/>
                    </a:lnTo>
                    <a:lnTo>
                      <a:pt x="2896120" y="841538"/>
                    </a:lnTo>
                    <a:cubicBezTo>
                      <a:pt x="2906592" y="851058"/>
                      <a:pt x="2921823" y="851058"/>
                      <a:pt x="2932295" y="841538"/>
                    </a:cubicBezTo>
                    <a:lnTo>
                      <a:pt x="3748130" y="87581"/>
                    </a:lnTo>
                    <a:lnTo>
                      <a:pt x="3748130" y="205625"/>
                    </a:lnTo>
                    <a:cubicBezTo>
                      <a:pt x="3748130" y="220856"/>
                      <a:pt x="3761457" y="233232"/>
                      <a:pt x="3776689" y="233232"/>
                    </a:cubicBezTo>
                    <a:cubicBezTo>
                      <a:pt x="3791920" y="233232"/>
                      <a:pt x="3805248" y="220856"/>
                      <a:pt x="3805248" y="205625"/>
                    </a:cubicBezTo>
                    <a:lnTo>
                      <a:pt x="3805248" y="30463"/>
                    </a:lnTo>
                    <a:cubicBezTo>
                      <a:pt x="3805248" y="14279"/>
                      <a:pt x="3791920" y="0"/>
                      <a:pt x="3776689" y="0"/>
                    </a:cubicBezTo>
                    <a:close/>
                  </a:path>
                </a:pathLst>
              </a:custGeom>
              <a:solidFill>
                <a:srgbClr val="98A6B7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2E312CA7-5C79-4CF9-EC84-B7D716CE7922}"/>
                  </a:ext>
                </a:extLst>
              </p:cNvPr>
              <p:cNvSpPr/>
              <p:nvPr/>
            </p:nvSpPr>
            <p:spPr>
              <a:xfrm>
                <a:off x="5802230" y="2023445"/>
                <a:ext cx="211337" cy="211337"/>
              </a:xfrm>
              <a:custGeom>
                <a:avLst/>
                <a:gdLst>
                  <a:gd name="connsiteX0" fmla="*/ 211336 w 211336"/>
                  <a:gd name="connsiteY0" fmla="*/ 105668 h 211336"/>
                  <a:gd name="connsiteX1" fmla="*/ 105668 w 211336"/>
                  <a:gd name="connsiteY1" fmla="*/ 211337 h 211336"/>
                  <a:gd name="connsiteX2" fmla="*/ 0 w 211336"/>
                  <a:gd name="connsiteY2" fmla="*/ 105668 h 211336"/>
                  <a:gd name="connsiteX3" fmla="*/ 105668 w 211336"/>
                  <a:gd name="connsiteY3" fmla="*/ 0 h 211336"/>
                  <a:gd name="connsiteX4" fmla="*/ 211336 w 211336"/>
                  <a:gd name="connsiteY4" fmla="*/ 105668 h 211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336" h="211336">
                    <a:moveTo>
                      <a:pt x="211336" y="105668"/>
                    </a:moveTo>
                    <a:cubicBezTo>
                      <a:pt x="211336" y="164027"/>
                      <a:pt x="164027" y="211337"/>
                      <a:pt x="105668" y="211337"/>
                    </a:cubicBezTo>
                    <a:cubicBezTo>
                      <a:pt x="47309" y="211337"/>
                      <a:pt x="0" y="164027"/>
                      <a:pt x="0" y="105668"/>
                    </a:cubicBezTo>
                    <a:cubicBezTo>
                      <a:pt x="0" y="47309"/>
                      <a:pt x="47309" y="0"/>
                      <a:pt x="105668" y="0"/>
                    </a:cubicBezTo>
                    <a:cubicBezTo>
                      <a:pt x="164027" y="0"/>
                      <a:pt x="211336" y="47309"/>
                      <a:pt x="211336" y="105668"/>
                    </a:cubicBezTo>
                    <a:close/>
                  </a:path>
                </a:pathLst>
              </a:custGeom>
              <a:solidFill>
                <a:srgbClr val="D8DEE8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D8061D30-9304-4D00-24C1-BBE86B7E253C}"/>
                  </a:ext>
                </a:extLst>
              </p:cNvPr>
              <p:cNvSpPr/>
              <p:nvPr/>
            </p:nvSpPr>
            <p:spPr>
              <a:xfrm>
                <a:off x="6222999" y="2400424"/>
                <a:ext cx="211337" cy="211337"/>
              </a:xfrm>
              <a:custGeom>
                <a:avLst/>
                <a:gdLst>
                  <a:gd name="connsiteX0" fmla="*/ 211337 w 211336"/>
                  <a:gd name="connsiteY0" fmla="*/ 105668 h 211336"/>
                  <a:gd name="connsiteX1" fmla="*/ 105668 w 211336"/>
                  <a:gd name="connsiteY1" fmla="*/ 211337 h 211336"/>
                  <a:gd name="connsiteX2" fmla="*/ 0 w 211336"/>
                  <a:gd name="connsiteY2" fmla="*/ 105668 h 211336"/>
                  <a:gd name="connsiteX3" fmla="*/ 105668 w 211336"/>
                  <a:gd name="connsiteY3" fmla="*/ 0 h 211336"/>
                  <a:gd name="connsiteX4" fmla="*/ 211337 w 211336"/>
                  <a:gd name="connsiteY4" fmla="*/ 105668 h 211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336" h="211336">
                    <a:moveTo>
                      <a:pt x="211337" y="105668"/>
                    </a:moveTo>
                    <a:cubicBezTo>
                      <a:pt x="211337" y="164027"/>
                      <a:pt x="164027" y="211337"/>
                      <a:pt x="105668" y="211337"/>
                    </a:cubicBezTo>
                    <a:cubicBezTo>
                      <a:pt x="47309" y="211337"/>
                      <a:pt x="0" y="164027"/>
                      <a:pt x="0" y="105668"/>
                    </a:cubicBezTo>
                    <a:cubicBezTo>
                      <a:pt x="0" y="47309"/>
                      <a:pt x="47309" y="0"/>
                      <a:pt x="105668" y="0"/>
                    </a:cubicBezTo>
                    <a:cubicBezTo>
                      <a:pt x="164027" y="0"/>
                      <a:pt x="211337" y="47309"/>
                      <a:pt x="211337" y="105668"/>
                    </a:cubicBezTo>
                    <a:close/>
                  </a:path>
                </a:pathLst>
              </a:custGeom>
              <a:solidFill>
                <a:srgbClr val="D8DEE8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35DC5881-E292-BE4E-C043-AB43501FBC59}"/>
                  </a:ext>
                </a:extLst>
              </p:cNvPr>
              <p:cNvSpPr/>
              <p:nvPr/>
            </p:nvSpPr>
            <p:spPr>
              <a:xfrm rot="16997148">
                <a:off x="7195353" y="1509540"/>
                <a:ext cx="211328" cy="211328"/>
              </a:xfrm>
              <a:custGeom>
                <a:avLst/>
                <a:gdLst>
                  <a:gd name="connsiteX0" fmla="*/ 211329 w 211328"/>
                  <a:gd name="connsiteY0" fmla="*/ 105664 h 211328"/>
                  <a:gd name="connsiteX1" fmla="*/ 105664 w 211328"/>
                  <a:gd name="connsiteY1" fmla="*/ 211329 h 211328"/>
                  <a:gd name="connsiteX2" fmla="*/ 0 w 211328"/>
                  <a:gd name="connsiteY2" fmla="*/ 105664 h 211328"/>
                  <a:gd name="connsiteX3" fmla="*/ 105664 w 211328"/>
                  <a:gd name="connsiteY3" fmla="*/ 0 h 211328"/>
                  <a:gd name="connsiteX4" fmla="*/ 211329 w 211328"/>
                  <a:gd name="connsiteY4" fmla="*/ 105664 h 21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328" h="211328">
                    <a:moveTo>
                      <a:pt x="211329" y="105664"/>
                    </a:moveTo>
                    <a:cubicBezTo>
                      <a:pt x="211329" y="164021"/>
                      <a:pt x="164021" y="211329"/>
                      <a:pt x="105664" y="211329"/>
                    </a:cubicBezTo>
                    <a:cubicBezTo>
                      <a:pt x="47307" y="211329"/>
                      <a:pt x="0" y="164021"/>
                      <a:pt x="0" y="105664"/>
                    </a:cubicBezTo>
                    <a:cubicBezTo>
                      <a:pt x="0" y="47308"/>
                      <a:pt x="47307" y="0"/>
                      <a:pt x="105664" y="0"/>
                    </a:cubicBezTo>
                    <a:cubicBezTo>
                      <a:pt x="164021" y="0"/>
                      <a:pt x="211329" y="47307"/>
                      <a:pt x="211329" y="105664"/>
                    </a:cubicBezTo>
                    <a:close/>
                  </a:path>
                </a:pathLst>
              </a:custGeom>
              <a:solidFill>
                <a:srgbClr val="D8DEE8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A01A7654-D31D-8C5D-C3AA-039CB89077AD}"/>
                  </a:ext>
                </a:extLst>
              </p:cNvPr>
              <p:cNvSpPr/>
              <p:nvPr/>
            </p:nvSpPr>
            <p:spPr>
              <a:xfrm rot="16997148">
                <a:off x="7710065" y="1921128"/>
                <a:ext cx="211328" cy="211328"/>
              </a:xfrm>
              <a:custGeom>
                <a:avLst/>
                <a:gdLst>
                  <a:gd name="connsiteX0" fmla="*/ 211329 w 211328"/>
                  <a:gd name="connsiteY0" fmla="*/ 105664 h 211328"/>
                  <a:gd name="connsiteX1" fmla="*/ 105664 w 211328"/>
                  <a:gd name="connsiteY1" fmla="*/ 211329 h 211328"/>
                  <a:gd name="connsiteX2" fmla="*/ 0 w 211328"/>
                  <a:gd name="connsiteY2" fmla="*/ 105664 h 211328"/>
                  <a:gd name="connsiteX3" fmla="*/ 105664 w 211328"/>
                  <a:gd name="connsiteY3" fmla="*/ 0 h 211328"/>
                  <a:gd name="connsiteX4" fmla="*/ 211329 w 211328"/>
                  <a:gd name="connsiteY4" fmla="*/ 105664 h 21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328" h="211328">
                    <a:moveTo>
                      <a:pt x="211329" y="105664"/>
                    </a:moveTo>
                    <a:cubicBezTo>
                      <a:pt x="211329" y="164021"/>
                      <a:pt x="164021" y="211329"/>
                      <a:pt x="105664" y="211329"/>
                    </a:cubicBezTo>
                    <a:cubicBezTo>
                      <a:pt x="47307" y="211329"/>
                      <a:pt x="0" y="164021"/>
                      <a:pt x="0" y="105664"/>
                    </a:cubicBezTo>
                    <a:cubicBezTo>
                      <a:pt x="0" y="47308"/>
                      <a:pt x="47307" y="0"/>
                      <a:pt x="105664" y="0"/>
                    </a:cubicBezTo>
                    <a:cubicBezTo>
                      <a:pt x="164021" y="0"/>
                      <a:pt x="211329" y="47307"/>
                      <a:pt x="211329" y="105664"/>
                    </a:cubicBezTo>
                    <a:close/>
                  </a:path>
                </a:pathLst>
              </a:custGeom>
              <a:solidFill>
                <a:srgbClr val="D8DEE8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0" name="Grafik 395">
              <a:extLst>
                <a:ext uri="{FF2B5EF4-FFF2-40B4-BE49-F238E27FC236}">
                  <a16:creationId xmlns:a16="http://schemas.microsoft.com/office/drawing/2014/main" id="{00691779-59D4-358D-DEE6-9D8AE34D896A}"/>
                </a:ext>
              </a:extLst>
            </p:cNvPr>
            <p:cNvGrpSpPr/>
            <p:nvPr/>
          </p:nvGrpSpPr>
          <p:grpSpPr>
            <a:xfrm>
              <a:off x="6467248" y="4019882"/>
              <a:ext cx="1050056" cy="1055356"/>
              <a:chOff x="6467248" y="4019882"/>
              <a:chExt cx="1050056" cy="1055356"/>
            </a:xfrm>
          </p:grpSpPr>
          <p:sp>
            <p:nvSpPr>
              <p:cNvPr id="16" name="Freihandform 15">
                <a:extLst>
                  <a:ext uri="{FF2B5EF4-FFF2-40B4-BE49-F238E27FC236}">
                    <a16:creationId xmlns:a16="http://schemas.microsoft.com/office/drawing/2014/main" id="{C92FC923-FEA4-C55F-4102-A9CF8153F83A}"/>
                  </a:ext>
                </a:extLst>
              </p:cNvPr>
              <p:cNvSpPr/>
              <p:nvPr/>
            </p:nvSpPr>
            <p:spPr>
              <a:xfrm>
                <a:off x="6467248" y="4022011"/>
                <a:ext cx="1009103" cy="1051324"/>
              </a:xfrm>
              <a:custGeom>
                <a:avLst/>
                <a:gdLst>
                  <a:gd name="connsiteX0" fmla="*/ 838701 w 1009103"/>
                  <a:gd name="connsiteY0" fmla="*/ 785436 h 1051324"/>
                  <a:gd name="connsiteX1" fmla="*/ 945321 w 1009103"/>
                  <a:gd name="connsiteY1" fmla="*/ 746406 h 1051324"/>
                  <a:gd name="connsiteX2" fmla="*/ 914859 w 1009103"/>
                  <a:gd name="connsiteY2" fmla="*/ 636930 h 1051324"/>
                  <a:gd name="connsiteX3" fmla="*/ 909147 w 1009103"/>
                  <a:gd name="connsiteY3" fmla="*/ 634074 h 1051324"/>
                  <a:gd name="connsiteX4" fmla="*/ 925330 w 1009103"/>
                  <a:gd name="connsiteY4" fmla="*/ 565532 h 1051324"/>
                  <a:gd name="connsiteX5" fmla="*/ 931994 w 1009103"/>
                  <a:gd name="connsiteY5" fmla="*/ 565532 h 1051324"/>
                  <a:gd name="connsiteX6" fmla="*/ 1009103 w 1009103"/>
                  <a:gd name="connsiteY6" fmla="*/ 476999 h 1051324"/>
                  <a:gd name="connsiteX7" fmla="*/ 929138 w 1009103"/>
                  <a:gd name="connsiteY7" fmla="*/ 401794 h 1051324"/>
                  <a:gd name="connsiteX8" fmla="*/ 922474 w 1009103"/>
                  <a:gd name="connsiteY8" fmla="*/ 402746 h 1051324"/>
                  <a:gd name="connsiteX9" fmla="*/ 904387 w 1009103"/>
                  <a:gd name="connsiteY9" fmla="*/ 337060 h 1051324"/>
                  <a:gd name="connsiteX10" fmla="*/ 910099 w 1009103"/>
                  <a:gd name="connsiteY10" fmla="*/ 333252 h 1051324"/>
                  <a:gd name="connsiteX11" fmla="*/ 936754 w 1009103"/>
                  <a:gd name="connsiteY11" fmla="*/ 219016 h 1051324"/>
                  <a:gd name="connsiteX12" fmla="*/ 829182 w 1009103"/>
                  <a:gd name="connsiteY12" fmla="*/ 199025 h 1051324"/>
                  <a:gd name="connsiteX13" fmla="*/ 823470 w 1009103"/>
                  <a:gd name="connsiteY13" fmla="*/ 202833 h 1051324"/>
                  <a:gd name="connsiteX14" fmla="*/ 775871 w 1009103"/>
                  <a:gd name="connsiteY14" fmla="*/ 158090 h 1051324"/>
                  <a:gd name="connsiteX15" fmla="*/ 779679 w 1009103"/>
                  <a:gd name="connsiteY15" fmla="*/ 152379 h 1051324"/>
                  <a:gd name="connsiteX16" fmla="*/ 789199 w 1009103"/>
                  <a:gd name="connsiteY16" fmla="*/ 47662 h 1051324"/>
                  <a:gd name="connsiteX17" fmla="*/ 641644 w 1009103"/>
                  <a:gd name="connsiteY17" fmla="*/ 82885 h 1051324"/>
                  <a:gd name="connsiteX18" fmla="*/ 638788 w 1009103"/>
                  <a:gd name="connsiteY18" fmla="*/ 89549 h 1051324"/>
                  <a:gd name="connsiteX19" fmla="*/ 574055 w 1009103"/>
                  <a:gd name="connsiteY19" fmla="*/ 77173 h 1051324"/>
                  <a:gd name="connsiteX20" fmla="*/ 574055 w 1009103"/>
                  <a:gd name="connsiteY20" fmla="*/ 70510 h 1051324"/>
                  <a:gd name="connsiteX21" fmla="*/ 543592 w 1009103"/>
                  <a:gd name="connsiteY21" fmla="*/ 64 h 1051324"/>
                  <a:gd name="connsiteX22" fmla="*/ 417932 w 1009103"/>
                  <a:gd name="connsiteY22" fmla="*/ 84789 h 1051324"/>
                  <a:gd name="connsiteX23" fmla="*/ 418884 w 1009103"/>
                  <a:gd name="connsiteY23" fmla="*/ 91453 h 1051324"/>
                  <a:gd name="connsiteX24" fmla="*/ 355102 w 1009103"/>
                  <a:gd name="connsiteY24" fmla="*/ 115252 h 1051324"/>
                  <a:gd name="connsiteX25" fmla="*/ 352246 w 1009103"/>
                  <a:gd name="connsiteY25" fmla="*/ 109540 h 1051324"/>
                  <a:gd name="connsiteX26" fmla="*/ 244674 w 1009103"/>
                  <a:gd name="connsiteY26" fmla="*/ 89549 h 1051324"/>
                  <a:gd name="connsiteX27" fmla="*/ 218019 w 1009103"/>
                  <a:gd name="connsiteY27" fmla="*/ 203785 h 1051324"/>
                  <a:gd name="connsiteX28" fmla="*/ 221827 w 1009103"/>
                  <a:gd name="connsiteY28" fmla="*/ 209496 h 1051324"/>
                  <a:gd name="connsiteX29" fmla="*/ 176133 w 1009103"/>
                  <a:gd name="connsiteY29" fmla="*/ 262807 h 1051324"/>
                  <a:gd name="connsiteX30" fmla="*/ 170421 w 1009103"/>
                  <a:gd name="connsiteY30" fmla="*/ 259951 h 1051324"/>
                  <a:gd name="connsiteX31" fmla="*/ 63801 w 1009103"/>
                  <a:gd name="connsiteY31" fmla="*/ 298982 h 1051324"/>
                  <a:gd name="connsiteX32" fmla="*/ 94263 w 1009103"/>
                  <a:gd name="connsiteY32" fmla="*/ 408458 h 1051324"/>
                  <a:gd name="connsiteX33" fmla="*/ 99975 w 1009103"/>
                  <a:gd name="connsiteY33" fmla="*/ 411313 h 1051324"/>
                  <a:gd name="connsiteX34" fmla="*/ 83792 w 1009103"/>
                  <a:gd name="connsiteY34" fmla="*/ 479855 h 1051324"/>
                  <a:gd name="connsiteX35" fmla="*/ 77128 w 1009103"/>
                  <a:gd name="connsiteY35" fmla="*/ 479855 h 1051324"/>
                  <a:gd name="connsiteX36" fmla="*/ 19 w 1009103"/>
                  <a:gd name="connsiteY36" fmla="*/ 568388 h 1051324"/>
                  <a:gd name="connsiteX37" fmla="*/ 79984 w 1009103"/>
                  <a:gd name="connsiteY37" fmla="*/ 643593 h 1051324"/>
                  <a:gd name="connsiteX38" fmla="*/ 86648 w 1009103"/>
                  <a:gd name="connsiteY38" fmla="*/ 642641 h 1051324"/>
                  <a:gd name="connsiteX39" fmla="*/ 104735 w 1009103"/>
                  <a:gd name="connsiteY39" fmla="*/ 708327 h 1051324"/>
                  <a:gd name="connsiteX40" fmla="*/ 99023 w 1009103"/>
                  <a:gd name="connsiteY40" fmla="*/ 712135 h 1051324"/>
                  <a:gd name="connsiteX41" fmla="*/ 72368 w 1009103"/>
                  <a:gd name="connsiteY41" fmla="*/ 826371 h 1051324"/>
                  <a:gd name="connsiteX42" fmla="*/ 205644 w 1009103"/>
                  <a:gd name="connsiteY42" fmla="*/ 854930 h 1051324"/>
                  <a:gd name="connsiteX43" fmla="*/ 184700 w 1009103"/>
                  <a:gd name="connsiteY43" fmla="*/ 842554 h 1051324"/>
                  <a:gd name="connsiteX44" fmla="*/ 232299 w 1009103"/>
                  <a:gd name="connsiteY44" fmla="*/ 887297 h 1051324"/>
                  <a:gd name="connsiteX45" fmla="*/ 228491 w 1009103"/>
                  <a:gd name="connsiteY45" fmla="*/ 893009 h 1051324"/>
                  <a:gd name="connsiteX46" fmla="*/ 258954 w 1009103"/>
                  <a:gd name="connsiteY46" fmla="*/ 1002485 h 1051324"/>
                  <a:gd name="connsiteX47" fmla="*/ 365574 w 1009103"/>
                  <a:gd name="connsiteY47" fmla="*/ 963454 h 1051324"/>
                  <a:gd name="connsiteX48" fmla="*/ 368430 w 1009103"/>
                  <a:gd name="connsiteY48" fmla="*/ 956790 h 1051324"/>
                  <a:gd name="connsiteX49" fmla="*/ 433164 w 1009103"/>
                  <a:gd name="connsiteY49" fmla="*/ 969166 h 1051324"/>
                  <a:gd name="connsiteX50" fmla="*/ 433164 w 1009103"/>
                  <a:gd name="connsiteY50" fmla="*/ 975829 h 1051324"/>
                  <a:gd name="connsiteX51" fmla="*/ 513129 w 1009103"/>
                  <a:gd name="connsiteY51" fmla="*/ 1051035 h 1051324"/>
                  <a:gd name="connsiteX52" fmla="*/ 590238 w 1009103"/>
                  <a:gd name="connsiteY52" fmla="*/ 962502 h 1051324"/>
                  <a:gd name="connsiteX53" fmla="*/ 589286 w 1009103"/>
                  <a:gd name="connsiteY53" fmla="*/ 955838 h 1051324"/>
                  <a:gd name="connsiteX54" fmla="*/ 653068 w 1009103"/>
                  <a:gd name="connsiteY54" fmla="*/ 932039 h 1051324"/>
                  <a:gd name="connsiteX55" fmla="*/ 655924 w 1009103"/>
                  <a:gd name="connsiteY55" fmla="*/ 937751 h 1051324"/>
                  <a:gd name="connsiteX56" fmla="*/ 763496 w 1009103"/>
                  <a:gd name="connsiteY56" fmla="*/ 957742 h 1051324"/>
                  <a:gd name="connsiteX57" fmla="*/ 790151 w 1009103"/>
                  <a:gd name="connsiteY57" fmla="*/ 843506 h 1051324"/>
                  <a:gd name="connsiteX58" fmla="*/ 786343 w 1009103"/>
                  <a:gd name="connsiteY58" fmla="*/ 837794 h 1051324"/>
                  <a:gd name="connsiteX59" fmla="*/ 832037 w 1009103"/>
                  <a:gd name="connsiteY59" fmla="*/ 784484 h 1051324"/>
                  <a:gd name="connsiteX60" fmla="*/ 838701 w 1009103"/>
                  <a:gd name="connsiteY60" fmla="*/ 785436 h 1051324"/>
                  <a:gd name="connsiteX61" fmla="*/ 366526 w 1009103"/>
                  <a:gd name="connsiteY61" fmla="*/ 791148 h 1051324"/>
                  <a:gd name="connsiteX62" fmla="*/ 254194 w 1009103"/>
                  <a:gd name="connsiteY62" fmla="*/ 395130 h 1051324"/>
                  <a:gd name="connsiteX63" fmla="*/ 640692 w 1009103"/>
                  <a:gd name="connsiteY63" fmla="*/ 251383 h 1051324"/>
                  <a:gd name="connsiteX64" fmla="*/ 753024 w 1009103"/>
                  <a:gd name="connsiteY64" fmla="*/ 647401 h 1051324"/>
                  <a:gd name="connsiteX65" fmla="*/ 366526 w 1009103"/>
                  <a:gd name="connsiteY65" fmla="*/ 791148 h 105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009103" h="1051324">
                    <a:moveTo>
                      <a:pt x="838701" y="785436"/>
                    </a:moveTo>
                    <a:cubicBezTo>
                      <a:pt x="876780" y="804476"/>
                      <a:pt x="924378" y="787340"/>
                      <a:pt x="945321" y="746406"/>
                    </a:cubicBezTo>
                    <a:cubicBezTo>
                      <a:pt x="966265" y="705471"/>
                      <a:pt x="951985" y="656921"/>
                      <a:pt x="914859" y="636930"/>
                    </a:cubicBezTo>
                    <a:cubicBezTo>
                      <a:pt x="912955" y="635978"/>
                      <a:pt x="911051" y="635026"/>
                      <a:pt x="909147" y="634074"/>
                    </a:cubicBezTo>
                    <a:cubicBezTo>
                      <a:pt x="915811" y="611226"/>
                      <a:pt x="921522" y="588379"/>
                      <a:pt x="925330" y="565532"/>
                    </a:cubicBezTo>
                    <a:cubicBezTo>
                      <a:pt x="927234" y="565532"/>
                      <a:pt x="930090" y="565532"/>
                      <a:pt x="931994" y="565532"/>
                    </a:cubicBezTo>
                    <a:cubicBezTo>
                      <a:pt x="974832" y="561724"/>
                      <a:pt x="1009103" y="521742"/>
                      <a:pt x="1009103" y="476999"/>
                    </a:cubicBezTo>
                    <a:cubicBezTo>
                      <a:pt x="1008151" y="432257"/>
                      <a:pt x="971977" y="397986"/>
                      <a:pt x="929138" y="401794"/>
                    </a:cubicBezTo>
                    <a:cubicBezTo>
                      <a:pt x="927234" y="401794"/>
                      <a:pt x="924378" y="402746"/>
                      <a:pt x="922474" y="402746"/>
                    </a:cubicBezTo>
                    <a:cubicBezTo>
                      <a:pt x="917714" y="379899"/>
                      <a:pt x="912003" y="358955"/>
                      <a:pt x="904387" y="337060"/>
                    </a:cubicBezTo>
                    <a:cubicBezTo>
                      <a:pt x="906291" y="336108"/>
                      <a:pt x="908195" y="335156"/>
                      <a:pt x="910099" y="333252"/>
                    </a:cubicBezTo>
                    <a:cubicBezTo>
                      <a:pt x="947225" y="307549"/>
                      <a:pt x="958649" y="256143"/>
                      <a:pt x="936754" y="219016"/>
                    </a:cubicBezTo>
                    <a:cubicBezTo>
                      <a:pt x="913907" y="181890"/>
                      <a:pt x="866308" y="172370"/>
                      <a:pt x="829182" y="199025"/>
                    </a:cubicBezTo>
                    <a:cubicBezTo>
                      <a:pt x="827278" y="199977"/>
                      <a:pt x="825374" y="201881"/>
                      <a:pt x="823470" y="202833"/>
                    </a:cubicBezTo>
                    <a:cubicBezTo>
                      <a:pt x="809190" y="186649"/>
                      <a:pt x="793007" y="171418"/>
                      <a:pt x="775871" y="158090"/>
                    </a:cubicBezTo>
                    <a:cubicBezTo>
                      <a:pt x="776824" y="156187"/>
                      <a:pt x="778727" y="154283"/>
                      <a:pt x="779679" y="152379"/>
                    </a:cubicBezTo>
                    <a:cubicBezTo>
                      <a:pt x="800623" y="111444"/>
                      <a:pt x="828230" y="66702"/>
                      <a:pt x="789199" y="47662"/>
                    </a:cubicBezTo>
                    <a:cubicBezTo>
                      <a:pt x="700666" y="4824"/>
                      <a:pt x="662588" y="40999"/>
                      <a:pt x="641644" y="82885"/>
                    </a:cubicBezTo>
                    <a:cubicBezTo>
                      <a:pt x="640692" y="84789"/>
                      <a:pt x="639740" y="87645"/>
                      <a:pt x="638788" y="89549"/>
                    </a:cubicBezTo>
                    <a:cubicBezTo>
                      <a:pt x="617845" y="83837"/>
                      <a:pt x="595950" y="79077"/>
                      <a:pt x="574055" y="77173"/>
                    </a:cubicBezTo>
                    <a:cubicBezTo>
                      <a:pt x="574055" y="75269"/>
                      <a:pt x="574055" y="72413"/>
                      <a:pt x="574055" y="70510"/>
                    </a:cubicBezTo>
                    <a:cubicBezTo>
                      <a:pt x="573103" y="25767"/>
                      <a:pt x="586430" y="1016"/>
                      <a:pt x="543592" y="64"/>
                    </a:cubicBezTo>
                    <a:cubicBezTo>
                      <a:pt x="449347" y="-1840"/>
                      <a:pt x="416980" y="39095"/>
                      <a:pt x="417932" y="84789"/>
                    </a:cubicBezTo>
                    <a:cubicBezTo>
                      <a:pt x="417932" y="86693"/>
                      <a:pt x="417932" y="89549"/>
                      <a:pt x="418884" y="91453"/>
                    </a:cubicBezTo>
                    <a:cubicBezTo>
                      <a:pt x="396989" y="97165"/>
                      <a:pt x="376046" y="105732"/>
                      <a:pt x="355102" y="115252"/>
                    </a:cubicBezTo>
                    <a:cubicBezTo>
                      <a:pt x="354150" y="113348"/>
                      <a:pt x="353198" y="111444"/>
                      <a:pt x="352246" y="109540"/>
                    </a:cubicBezTo>
                    <a:cubicBezTo>
                      <a:pt x="329399" y="72413"/>
                      <a:pt x="281801" y="62894"/>
                      <a:pt x="244674" y="89549"/>
                    </a:cubicBezTo>
                    <a:cubicBezTo>
                      <a:pt x="207547" y="115252"/>
                      <a:pt x="196124" y="166658"/>
                      <a:pt x="218019" y="203785"/>
                    </a:cubicBezTo>
                    <a:cubicBezTo>
                      <a:pt x="218971" y="205689"/>
                      <a:pt x="220875" y="207593"/>
                      <a:pt x="221827" y="209496"/>
                    </a:cubicBezTo>
                    <a:cubicBezTo>
                      <a:pt x="205644" y="225680"/>
                      <a:pt x="190412" y="243767"/>
                      <a:pt x="176133" y="262807"/>
                    </a:cubicBezTo>
                    <a:cubicBezTo>
                      <a:pt x="174229" y="261855"/>
                      <a:pt x="172325" y="260903"/>
                      <a:pt x="170421" y="259951"/>
                    </a:cubicBezTo>
                    <a:cubicBezTo>
                      <a:pt x="132342" y="240912"/>
                      <a:pt x="84744" y="258047"/>
                      <a:pt x="63801" y="298982"/>
                    </a:cubicBezTo>
                    <a:cubicBezTo>
                      <a:pt x="42857" y="339916"/>
                      <a:pt x="57137" y="388466"/>
                      <a:pt x="94263" y="408458"/>
                    </a:cubicBezTo>
                    <a:cubicBezTo>
                      <a:pt x="96168" y="409409"/>
                      <a:pt x="98071" y="410361"/>
                      <a:pt x="99975" y="411313"/>
                    </a:cubicBezTo>
                    <a:cubicBezTo>
                      <a:pt x="93311" y="434161"/>
                      <a:pt x="87600" y="457008"/>
                      <a:pt x="83792" y="479855"/>
                    </a:cubicBezTo>
                    <a:cubicBezTo>
                      <a:pt x="81888" y="479855"/>
                      <a:pt x="79032" y="479855"/>
                      <a:pt x="77128" y="479855"/>
                    </a:cubicBezTo>
                    <a:cubicBezTo>
                      <a:pt x="34290" y="483663"/>
                      <a:pt x="-933" y="523645"/>
                      <a:pt x="19" y="568388"/>
                    </a:cubicBezTo>
                    <a:cubicBezTo>
                      <a:pt x="971" y="613130"/>
                      <a:pt x="37145" y="647401"/>
                      <a:pt x="79984" y="643593"/>
                    </a:cubicBezTo>
                    <a:cubicBezTo>
                      <a:pt x="81888" y="643593"/>
                      <a:pt x="84744" y="642641"/>
                      <a:pt x="86648" y="642641"/>
                    </a:cubicBezTo>
                    <a:cubicBezTo>
                      <a:pt x="91408" y="665489"/>
                      <a:pt x="97120" y="686432"/>
                      <a:pt x="104735" y="708327"/>
                    </a:cubicBezTo>
                    <a:cubicBezTo>
                      <a:pt x="102831" y="709279"/>
                      <a:pt x="100927" y="710231"/>
                      <a:pt x="99023" y="712135"/>
                    </a:cubicBezTo>
                    <a:cubicBezTo>
                      <a:pt x="61897" y="737838"/>
                      <a:pt x="50473" y="789244"/>
                      <a:pt x="72368" y="826371"/>
                    </a:cubicBezTo>
                    <a:cubicBezTo>
                      <a:pt x="95215" y="863498"/>
                      <a:pt x="168517" y="880633"/>
                      <a:pt x="205644" y="854930"/>
                    </a:cubicBezTo>
                    <a:cubicBezTo>
                      <a:pt x="207547" y="853978"/>
                      <a:pt x="183748" y="844458"/>
                      <a:pt x="184700" y="842554"/>
                    </a:cubicBezTo>
                    <a:cubicBezTo>
                      <a:pt x="198980" y="858738"/>
                      <a:pt x="215163" y="873969"/>
                      <a:pt x="232299" y="887297"/>
                    </a:cubicBezTo>
                    <a:cubicBezTo>
                      <a:pt x="231347" y="889201"/>
                      <a:pt x="229443" y="891105"/>
                      <a:pt x="228491" y="893009"/>
                    </a:cubicBezTo>
                    <a:cubicBezTo>
                      <a:pt x="207547" y="933943"/>
                      <a:pt x="221827" y="982493"/>
                      <a:pt x="258954" y="1002485"/>
                    </a:cubicBezTo>
                    <a:cubicBezTo>
                      <a:pt x="297033" y="1021524"/>
                      <a:pt x="344631" y="1004388"/>
                      <a:pt x="365574" y="963454"/>
                    </a:cubicBezTo>
                    <a:cubicBezTo>
                      <a:pt x="366526" y="961550"/>
                      <a:pt x="367478" y="958694"/>
                      <a:pt x="368430" y="956790"/>
                    </a:cubicBezTo>
                    <a:cubicBezTo>
                      <a:pt x="389373" y="962502"/>
                      <a:pt x="411268" y="967262"/>
                      <a:pt x="433164" y="969166"/>
                    </a:cubicBezTo>
                    <a:cubicBezTo>
                      <a:pt x="433164" y="971070"/>
                      <a:pt x="433164" y="973926"/>
                      <a:pt x="433164" y="975829"/>
                    </a:cubicBezTo>
                    <a:cubicBezTo>
                      <a:pt x="434116" y="1020572"/>
                      <a:pt x="470290" y="1054843"/>
                      <a:pt x="513129" y="1051035"/>
                    </a:cubicBezTo>
                    <a:cubicBezTo>
                      <a:pt x="555967" y="1047227"/>
                      <a:pt x="591190" y="1007245"/>
                      <a:pt x="590238" y="962502"/>
                    </a:cubicBezTo>
                    <a:cubicBezTo>
                      <a:pt x="590238" y="960598"/>
                      <a:pt x="590238" y="957742"/>
                      <a:pt x="589286" y="955838"/>
                    </a:cubicBezTo>
                    <a:cubicBezTo>
                      <a:pt x="611181" y="950127"/>
                      <a:pt x="632125" y="941559"/>
                      <a:pt x="653068" y="932039"/>
                    </a:cubicBezTo>
                    <a:cubicBezTo>
                      <a:pt x="654020" y="933943"/>
                      <a:pt x="654972" y="935847"/>
                      <a:pt x="655924" y="937751"/>
                    </a:cubicBezTo>
                    <a:cubicBezTo>
                      <a:pt x="678771" y="974878"/>
                      <a:pt x="726369" y="984397"/>
                      <a:pt x="763496" y="957742"/>
                    </a:cubicBezTo>
                    <a:cubicBezTo>
                      <a:pt x="800623" y="932039"/>
                      <a:pt x="812046" y="880633"/>
                      <a:pt x="790151" y="843506"/>
                    </a:cubicBezTo>
                    <a:cubicBezTo>
                      <a:pt x="789199" y="841602"/>
                      <a:pt x="787295" y="839698"/>
                      <a:pt x="786343" y="837794"/>
                    </a:cubicBezTo>
                    <a:cubicBezTo>
                      <a:pt x="802526" y="821611"/>
                      <a:pt x="817758" y="803524"/>
                      <a:pt x="832037" y="784484"/>
                    </a:cubicBezTo>
                    <a:cubicBezTo>
                      <a:pt x="834894" y="782580"/>
                      <a:pt x="836797" y="784484"/>
                      <a:pt x="838701" y="785436"/>
                    </a:cubicBezTo>
                    <a:close/>
                    <a:moveTo>
                      <a:pt x="366526" y="791148"/>
                    </a:moveTo>
                    <a:cubicBezTo>
                      <a:pt x="228491" y="721655"/>
                      <a:pt x="178988" y="543637"/>
                      <a:pt x="254194" y="395130"/>
                    </a:cubicBezTo>
                    <a:cubicBezTo>
                      <a:pt x="329399" y="245671"/>
                      <a:pt x="502657" y="181890"/>
                      <a:pt x="640692" y="251383"/>
                    </a:cubicBezTo>
                    <a:cubicBezTo>
                      <a:pt x="778727" y="320877"/>
                      <a:pt x="828230" y="498895"/>
                      <a:pt x="753024" y="647401"/>
                    </a:cubicBezTo>
                    <a:cubicBezTo>
                      <a:pt x="676867" y="796860"/>
                      <a:pt x="504561" y="860642"/>
                      <a:pt x="366526" y="791148"/>
                    </a:cubicBezTo>
                    <a:close/>
                  </a:path>
                </a:pathLst>
              </a:custGeom>
              <a:gradFill>
                <a:gsLst>
                  <a:gs pos="0">
                    <a:srgbClr val="444C8D"/>
                  </a:gs>
                  <a:gs pos="99640">
                    <a:srgbClr val="3F4178"/>
                  </a:gs>
                </a:gsLst>
                <a:lin ang="1634744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" name="Freihandform 16">
                <a:extLst>
                  <a:ext uri="{FF2B5EF4-FFF2-40B4-BE49-F238E27FC236}">
                    <a16:creationId xmlns:a16="http://schemas.microsoft.com/office/drawing/2014/main" id="{544DEB98-3582-18F9-871B-DA1EDF18BF54}"/>
                  </a:ext>
                </a:extLst>
              </p:cNvPr>
              <p:cNvSpPr/>
              <p:nvPr/>
            </p:nvSpPr>
            <p:spPr>
              <a:xfrm>
                <a:off x="6871852" y="4105848"/>
                <a:ext cx="603546" cy="967592"/>
              </a:xfrm>
              <a:custGeom>
                <a:avLst/>
                <a:gdLst>
                  <a:gd name="connsiteX0" fmla="*/ 526437 w 603546"/>
                  <a:gd name="connsiteY0" fmla="*/ 480743 h 967592"/>
                  <a:gd name="connsiteX1" fmla="*/ 603547 w 603546"/>
                  <a:gd name="connsiteY1" fmla="*/ 392210 h 967592"/>
                  <a:gd name="connsiteX2" fmla="*/ 523582 w 603546"/>
                  <a:gd name="connsiteY2" fmla="*/ 317005 h 967592"/>
                  <a:gd name="connsiteX3" fmla="*/ 516918 w 603546"/>
                  <a:gd name="connsiteY3" fmla="*/ 317957 h 967592"/>
                  <a:gd name="connsiteX4" fmla="*/ 498830 w 603546"/>
                  <a:gd name="connsiteY4" fmla="*/ 252271 h 967592"/>
                  <a:gd name="connsiteX5" fmla="*/ 504542 w 603546"/>
                  <a:gd name="connsiteY5" fmla="*/ 248463 h 967592"/>
                  <a:gd name="connsiteX6" fmla="*/ 561660 w 603546"/>
                  <a:gd name="connsiteY6" fmla="*/ 125659 h 967592"/>
                  <a:gd name="connsiteX7" fmla="*/ 423625 w 603546"/>
                  <a:gd name="connsiteY7" fmla="*/ 114236 h 967592"/>
                  <a:gd name="connsiteX8" fmla="*/ 417913 w 603546"/>
                  <a:gd name="connsiteY8" fmla="*/ 118044 h 967592"/>
                  <a:gd name="connsiteX9" fmla="*/ 370315 w 603546"/>
                  <a:gd name="connsiteY9" fmla="*/ 73301 h 967592"/>
                  <a:gd name="connsiteX10" fmla="*/ 374123 w 603546"/>
                  <a:gd name="connsiteY10" fmla="*/ 67590 h 967592"/>
                  <a:gd name="connsiteX11" fmla="*/ 378883 w 603546"/>
                  <a:gd name="connsiteY11" fmla="*/ 0 h 967592"/>
                  <a:gd name="connsiteX12" fmla="*/ 273214 w 603546"/>
                  <a:gd name="connsiteY12" fmla="*/ 189441 h 967592"/>
                  <a:gd name="connsiteX13" fmla="*/ 349372 w 603546"/>
                  <a:gd name="connsiteY13" fmla="*/ 563564 h 967592"/>
                  <a:gd name="connsiteX14" fmla="*/ 62830 w 603546"/>
                  <a:gd name="connsiteY14" fmla="*/ 733966 h 967592"/>
                  <a:gd name="connsiteX15" fmla="*/ 47598 w 603546"/>
                  <a:gd name="connsiteY15" fmla="*/ 772997 h 967592"/>
                  <a:gd name="connsiteX16" fmla="*/ 0 w 603546"/>
                  <a:gd name="connsiteY16" fmla="*/ 876761 h 967592"/>
                  <a:gd name="connsiteX17" fmla="*/ 31415 w 603546"/>
                  <a:gd name="connsiteY17" fmla="*/ 881521 h 967592"/>
                  <a:gd name="connsiteX18" fmla="*/ 31415 w 603546"/>
                  <a:gd name="connsiteY18" fmla="*/ 888185 h 967592"/>
                  <a:gd name="connsiteX19" fmla="*/ 138035 w 603546"/>
                  <a:gd name="connsiteY19" fmla="*/ 967198 h 967592"/>
                  <a:gd name="connsiteX20" fmla="*/ 187538 w 603546"/>
                  <a:gd name="connsiteY20" fmla="*/ 873905 h 967592"/>
                  <a:gd name="connsiteX21" fmla="*/ 186585 w 603546"/>
                  <a:gd name="connsiteY21" fmla="*/ 867241 h 967592"/>
                  <a:gd name="connsiteX22" fmla="*/ 250367 w 603546"/>
                  <a:gd name="connsiteY22" fmla="*/ 843442 h 967592"/>
                  <a:gd name="connsiteX23" fmla="*/ 253223 w 603546"/>
                  <a:gd name="connsiteY23" fmla="*/ 849154 h 967592"/>
                  <a:gd name="connsiteX24" fmla="*/ 390306 w 603546"/>
                  <a:gd name="connsiteY24" fmla="*/ 875809 h 967592"/>
                  <a:gd name="connsiteX25" fmla="*/ 387450 w 603546"/>
                  <a:gd name="connsiteY25" fmla="*/ 754909 h 967592"/>
                  <a:gd name="connsiteX26" fmla="*/ 383642 w 603546"/>
                  <a:gd name="connsiteY26" fmla="*/ 749197 h 967592"/>
                  <a:gd name="connsiteX27" fmla="*/ 429337 w 603546"/>
                  <a:gd name="connsiteY27" fmla="*/ 695888 h 967592"/>
                  <a:gd name="connsiteX28" fmla="*/ 435049 w 603546"/>
                  <a:gd name="connsiteY28" fmla="*/ 698743 h 967592"/>
                  <a:gd name="connsiteX29" fmla="*/ 541669 w 603546"/>
                  <a:gd name="connsiteY29" fmla="*/ 659713 h 967592"/>
                  <a:gd name="connsiteX30" fmla="*/ 511206 w 603546"/>
                  <a:gd name="connsiteY30" fmla="*/ 550236 h 967592"/>
                  <a:gd name="connsiteX31" fmla="*/ 505494 w 603546"/>
                  <a:gd name="connsiteY31" fmla="*/ 547381 h 967592"/>
                  <a:gd name="connsiteX32" fmla="*/ 521677 w 603546"/>
                  <a:gd name="connsiteY32" fmla="*/ 478839 h 967592"/>
                  <a:gd name="connsiteX33" fmla="*/ 526437 w 603546"/>
                  <a:gd name="connsiteY33" fmla="*/ 480743 h 96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03546" h="967592">
                    <a:moveTo>
                      <a:pt x="526437" y="480743"/>
                    </a:moveTo>
                    <a:cubicBezTo>
                      <a:pt x="569276" y="476935"/>
                      <a:pt x="603547" y="436953"/>
                      <a:pt x="603547" y="392210"/>
                    </a:cubicBezTo>
                    <a:cubicBezTo>
                      <a:pt x="602595" y="347468"/>
                      <a:pt x="566420" y="313197"/>
                      <a:pt x="523582" y="317005"/>
                    </a:cubicBezTo>
                    <a:cubicBezTo>
                      <a:pt x="521677" y="317005"/>
                      <a:pt x="518822" y="317957"/>
                      <a:pt x="516918" y="317957"/>
                    </a:cubicBezTo>
                    <a:cubicBezTo>
                      <a:pt x="512158" y="295110"/>
                      <a:pt x="506446" y="274166"/>
                      <a:pt x="498830" y="252271"/>
                    </a:cubicBezTo>
                    <a:cubicBezTo>
                      <a:pt x="500734" y="251319"/>
                      <a:pt x="502638" y="250367"/>
                      <a:pt x="504542" y="248463"/>
                    </a:cubicBezTo>
                    <a:cubicBezTo>
                      <a:pt x="541669" y="222760"/>
                      <a:pt x="587363" y="159930"/>
                      <a:pt x="561660" y="125659"/>
                    </a:cubicBezTo>
                    <a:cubicBezTo>
                      <a:pt x="512158" y="59974"/>
                      <a:pt x="460752" y="88533"/>
                      <a:pt x="423625" y="114236"/>
                    </a:cubicBezTo>
                    <a:cubicBezTo>
                      <a:pt x="421721" y="115188"/>
                      <a:pt x="419817" y="117092"/>
                      <a:pt x="417913" y="118044"/>
                    </a:cubicBezTo>
                    <a:cubicBezTo>
                      <a:pt x="403634" y="101860"/>
                      <a:pt x="387450" y="86629"/>
                      <a:pt x="370315" y="73301"/>
                    </a:cubicBezTo>
                    <a:cubicBezTo>
                      <a:pt x="371267" y="71397"/>
                      <a:pt x="373171" y="69493"/>
                      <a:pt x="374123" y="67590"/>
                    </a:cubicBezTo>
                    <a:cubicBezTo>
                      <a:pt x="385546" y="45694"/>
                      <a:pt x="386498" y="20943"/>
                      <a:pt x="378883" y="0"/>
                    </a:cubicBezTo>
                    <a:cubicBezTo>
                      <a:pt x="342708" y="62830"/>
                      <a:pt x="307485" y="125659"/>
                      <a:pt x="273214" y="189441"/>
                    </a:cubicBezTo>
                    <a:cubicBezTo>
                      <a:pt x="382691" y="270358"/>
                      <a:pt x="417913" y="428385"/>
                      <a:pt x="349372" y="563564"/>
                    </a:cubicBezTo>
                    <a:cubicBezTo>
                      <a:pt x="291302" y="677800"/>
                      <a:pt x="175162" y="742534"/>
                      <a:pt x="62830" y="733966"/>
                    </a:cubicBezTo>
                    <a:cubicBezTo>
                      <a:pt x="58070" y="747294"/>
                      <a:pt x="53310" y="760621"/>
                      <a:pt x="47598" y="772997"/>
                    </a:cubicBezTo>
                    <a:cubicBezTo>
                      <a:pt x="33319" y="808219"/>
                      <a:pt x="16184" y="842490"/>
                      <a:pt x="0" y="876761"/>
                    </a:cubicBezTo>
                    <a:cubicBezTo>
                      <a:pt x="10472" y="878665"/>
                      <a:pt x="20943" y="880569"/>
                      <a:pt x="31415" y="881521"/>
                    </a:cubicBezTo>
                    <a:cubicBezTo>
                      <a:pt x="31415" y="883425"/>
                      <a:pt x="31415" y="886281"/>
                      <a:pt x="31415" y="888185"/>
                    </a:cubicBezTo>
                    <a:cubicBezTo>
                      <a:pt x="32367" y="932927"/>
                      <a:pt x="59974" y="971958"/>
                      <a:pt x="138035" y="967198"/>
                    </a:cubicBezTo>
                    <a:cubicBezTo>
                      <a:pt x="181826" y="965294"/>
                      <a:pt x="188489" y="918648"/>
                      <a:pt x="187538" y="873905"/>
                    </a:cubicBezTo>
                    <a:cubicBezTo>
                      <a:pt x="187538" y="872001"/>
                      <a:pt x="187538" y="869145"/>
                      <a:pt x="186585" y="867241"/>
                    </a:cubicBezTo>
                    <a:cubicBezTo>
                      <a:pt x="208481" y="861530"/>
                      <a:pt x="229424" y="852962"/>
                      <a:pt x="250367" y="843442"/>
                    </a:cubicBezTo>
                    <a:cubicBezTo>
                      <a:pt x="251319" y="845346"/>
                      <a:pt x="252271" y="847250"/>
                      <a:pt x="253223" y="849154"/>
                    </a:cubicBezTo>
                    <a:cubicBezTo>
                      <a:pt x="276070" y="886281"/>
                      <a:pt x="353180" y="902464"/>
                      <a:pt x="390306" y="875809"/>
                    </a:cubicBezTo>
                    <a:cubicBezTo>
                      <a:pt x="427433" y="850106"/>
                      <a:pt x="409346" y="792036"/>
                      <a:pt x="387450" y="754909"/>
                    </a:cubicBezTo>
                    <a:cubicBezTo>
                      <a:pt x="386498" y="753006"/>
                      <a:pt x="384594" y="751101"/>
                      <a:pt x="383642" y="749197"/>
                    </a:cubicBezTo>
                    <a:cubicBezTo>
                      <a:pt x="399826" y="733014"/>
                      <a:pt x="415057" y="714927"/>
                      <a:pt x="429337" y="695888"/>
                    </a:cubicBezTo>
                    <a:cubicBezTo>
                      <a:pt x="431241" y="696839"/>
                      <a:pt x="433145" y="697791"/>
                      <a:pt x="435049" y="698743"/>
                    </a:cubicBezTo>
                    <a:cubicBezTo>
                      <a:pt x="473127" y="717783"/>
                      <a:pt x="520726" y="700647"/>
                      <a:pt x="541669" y="659713"/>
                    </a:cubicBezTo>
                    <a:cubicBezTo>
                      <a:pt x="562612" y="618778"/>
                      <a:pt x="548333" y="570228"/>
                      <a:pt x="511206" y="550236"/>
                    </a:cubicBezTo>
                    <a:cubicBezTo>
                      <a:pt x="509302" y="549284"/>
                      <a:pt x="507398" y="548333"/>
                      <a:pt x="505494" y="547381"/>
                    </a:cubicBezTo>
                    <a:cubicBezTo>
                      <a:pt x="512158" y="524534"/>
                      <a:pt x="517870" y="501686"/>
                      <a:pt x="521677" y="478839"/>
                    </a:cubicBezTo>
                    <a:cubicBezTo>
                      <a:pt x="521677" y="481695"/>
                      <a:pt x="524534" y="481695"/>
                      <a:pt x="526437" y="4807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444C8D"/>
                  </a:gs>
                  <a:gs pos="99640">
                    <a:srgbClr val="3F4178"/>
                  </a:gs>
                </a:gsLst>
                <a:lin ang="1634744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4D9D005F-805B-C6CC-01F7-19911AD74F74}"/>
                  </a:ext>
                </a:extLst>
              </p:cNvPr>
              <p:cNvSpPr/>
              <p:nvPr/>
            </p:nvSpPr>
            <p:spPr>
              <a:xfrm>
                <a:off x="6508182" y="4019882"/>
                <a:ext cx="1009122" cy="1055356"/>
              </a:xfrm>
              <a:custGeom>
                <a:avLst/>
                <a:gdLst>
                  <a:gd name="connsiteX0" fmla="*/ 838701 w 1009122"/>
                  <a:gd name="connsiteY0" fmla="*/ 791373 h 1055356"/>
                  <a:gd name="connsiteX1" fmla="*/ 945322 w 1009122"/>
                  <a:gd name="connsiteY1" fmla="*/ 752343 h 1055356"/>
                  <a:gd name="connsiteX2" fmla="*/ 914859 w 1009122"/>
                  <a:gd name="connsiteY2" fmla="*/ 642866 h 1055356"/>
                  <a:gd name="connsiteX3" fmla="*/ 909147 w 1009122"/>
                  <a:gd name="connsiteY3" fmla="*/ 640010 h 1055356"/>
                  <a:gd name="connsiteX4" fmla="*/ 925330 w 1009122"/>
                  <a:gd name="connsiteY4" fmla="*/ 571469 h 1055356"/>
                  <a:gd name="connsiteX5" fmla="*/ 931994 w 1009122"/>
                  <a:gd name="connsiteY5" fmla="*/ 571469 h 1055356"/>
                  <a:gd name="connsiteX6" fmla="*/ 1009103 w 1009122"/>
                  <a:gd name="connsiteY6" fmla="*/ 482936 h 1055356"/>
                  <a:gd name="connsiteX7" fmla="*/ 929138 w 1009122"/>
                  <a:gd name="connsiteY7" fmla="*/ 407731 h 1055356"/>
                  <a:gd name="connsiteX8" fmla="*/ 922475 w 1009122"/>
                  <a:gd name="connsiteY8" fmla="*/ 408683 h 1055356"/>
                  <a:gd name="connsiteX9" fmla="*/ 904387 w 1009122"/>
                  <a:gd name="connsiteY9" fmla="*/ 342997 h 1055356"/>
                  <a:gd name="connsiteX10" fmla="*/ 910099 w 1009122"/>
                  <a:gd name="connsiteY10" fmla="*/ 339189 h 1055356"/>
                  <a:gd name="connsiteX11" fmla="*/ 936754 w 1009122"/>
                  <a:gd name="connsiteY11" fmla="*/ 224953 h 1055356"/>
                  <a:gd name="connsiteX12" fmla="*/ 829182 w 1009122"/>
                  <a:gd name="connsiteY12" fmla="*/ 204962 h 1055356"/>
                  <a:gd name="connsiteX13" fmla="*/ 823470 w 1009122"/>
                  <a:gd name="connsiteY13" fmla="*/ 208770 h 1055356"/>
                  <a:gd name="connsiteX14" fmla="*/ 775871 w 1009122"/>
                  <a:gd name="connsiteY14" fmla="*/ 164027 h 1055356"/>
                  <a:gd name="connsiteX15" fmla="*/ 779680 w 1009122"/>
                  <a:gd name="connsiteY15" fmla="*/ 158316 h 1055356"/>
                  <a:gd name="connsiteX16" fmla="*/ 749217 w 1009122"/>
                  <a:gd name="connsiteY16" fmla="*/ 48839 h 1055356"/>
                  <a:gd name="connsiteX17" fmla="*/ 642596 w 1009122"/>
                  <a:gd name="connsiteY17" fmla="*/ 87870 h 1055356"/>
                  <a:gd name="connsiteX18" fmla="*/ 639740 w 1009122"/>
                  <a:gd name="connsiteY18" fmla="*/ 94534 h 1055356"/>
                  <a:gd name="connsiteX19" fmla="*/ 575007 w 1009122"/>
                  <a:gd name="connsiteY19" fmla="*/ 82158 h 1055356"/>
                  <a:gd name="connsiteX20" fmla="*/ 575007 w 1009122"/>
                  <a:gd name="connsiteY20" fmla="*/ 75494 h 1055356"/>
                  <a:gd name="connsiteX21" fmla="*/ 495041 w 1009122"/>
                  <a:gd name="connsiteY21" fmla="*/ 289 h 1055356"/>
                  <a:gd name="connsiteX22" fmla="*/ 417932 w 1009122"/>
                  <a:gd name="connsiteY22" fmla="*/ 88822 h 1055356"/>
                  <a:gd name="connsiteX23" fmla="*/ 418884 w 1009122"/>
                  <a:gd name="connsiteY23" fmla="*/ 95486 h 1055356"/>
                  <a:gd name="connsiteX24" fmla="*/ 355102 w 1009122"/>
                  <a:gd name="connsiteY24" fmla="*/ 119285 h 1055356"/>
                  <a:gd name="connsiteX25" fmla="*/ 352246 w 1009122"/>
                  <a:gd name="connsiteY25" fmla="*/ 113573 h 1055356"/>
                  <a:gd name="connsiteX26" fmla="*/ 244674 w 1009122"/>
                  <a:gd name="connsiteY26" fmla="*/ 93582 h 1055356"/>
                  <a:gd name="connsiteX27" fmla="*/ 218019 w 1009122"/>
                  <a:gd name="connsiteY27" fmla="*/ 207818 h 1055356"/>
                  <a:gd name="connsiteX28" fmla="*/ 221827 w 1009122"/>
                  <a:gd name="connsiteY28" fmla="*/ 213530 h 1055356"/>
                  <a:gd name="connsiteX29" fmla="*/ 176133 w 1009122"/>
                  <a:gd name="connsiteY29" fmla="*/ 266840 h 1055356"/>
                  <a:gd name="connsiteX30" fmla="*/ 170421 w 1009122"/>
                  <a:gd name="connsiteY30" fmla="*/ 263984 h 1055356"/>
                  <a:gd name="connsiteX31" fmla="*/ 63801 w 1009122"/>
                  <a:gd name="connsiteY31" fmla="*/ 303014 h 1055356"/>
                  <a:gd name="connsiteX32" fmla="*/ 94264 w 1009122"/>
                  <a:gd name="connsiteY32" fmla="*/ 412490 h 1055356"/>
                  <a:gd name="connsiteX33" fmla="*/ 99975 w 1009122"/>
                  <a:gd name="connsiteY33" fmla="*/ 415347 h 1055356"/>
                  <a:gd name="connsiteX34" fmla="*/ 83792 w 1009122"/>
                  <a:gd name="connsiteY34" fmla="*/ 483888 h 1055356"/>
                  <a:gd name="connsiteX35" fmla="*/ 77128 w 1009122"/>
                  <a:gd name="connsiteY35" fmla="*/ 483888 h 1055356"/>
                  <a:gd name="connsiteX36" fmla="*/ 19 w 1009122"/>
                  <a:gd name="connsiteY36" fmla="*/ 572421 h 1055356"/>
                  <a:gd name="connsiteX37" fmla="*/ 79984 w 1009122"/>
                  <a:gd name="connsiteY37" fmla="*/ 647626 h 1055356"/>
                  <a:gd name="connsiteX38" fmla="*/ 86648 w 1009122"/>
                  <a:gd name="connsiteY38" fmla="*/ 646674 h 1055356"/>
                  <a:gd name="connsiteX39" fmla="*/ 104735 w 1009122"/>
                  <a:gd name="connsiteY39" fmla="*/ 712360 h 1055356"/>
                  <a:gd name="connsiteX40" fmla="*/ 99024 w 1009122"/>
                  <a:gd name="connsiteY40" fmla="*/ 716168 h 1055356"/>
                  <a:gd name="connsiteX41" fmla="*/ 72368 w 1009122"/>
                  <a:gd name="connsiteY41" fmla="*/ 830404 h 1055356"/>
                  <a:gd name="connsiteX42" fmla="*/ 179941 w 1009122"/>
                  <a:gd name="connsiteY42" fmla="*/ 850395 h 1055356"/>
                  <a:gd name="connsiteX43" fmla="*/ 185652 w 1009122"/>
                  <a:gd name="connsiteY43" fmla="*/ 846587 h 1055356"/>
                  <a:gd name="connsiteX44" fmla="*/ 233251 w 1009122"/>
                  <a:gd name="connsiteY44" fmla="*/ 891330 h 1055356"/>
                  <a:gd name="connsiteX45" fmla="*/ 229443 w 1009122"/>
                  <a:gd name="connsiteY45" fmla="*/ 897041 h 1055356"/>
                  <a:gd name="connsiteX46" fmla="*/ 259906 w 1009122"/>
                  <a:gd name="connsiteY46" fmla="*/ 1006517 h 1055356"/>
                  <a:gd name="connsiteX47" fmla="*/ 366526 w 1009122"/>
                  <a:gd name="connsiteY47" fmla="*/ 967487 h 1055356"/>
                  <a:gd name="connsiteX48" fmla="*/ 369382 w 1009122"/>
                  <a:gd name="connsiteY48" fmla="*/ 960823 h 1055356"/>
                  <a:gd name="connsiteX49" fmla="*/ 434116 w 1009122"/>
                  <a:gd name="connsiteY49" fmla="*/ 973199 h 1055356"/>
                  <a:gd name="connsiteX50" fmla="*/ 434116 w 1009122"/>
                  <a:gd name="connsiteY50" fmla="*/ 979863 h 1055356"/>
                  <a:gd name="connsiteX51" fmla="*/ 514081 w 1009122"/>
                  <a:gd name="connsiteY51" fmla="*/ 1055068 h 1055356"/>
                  <a:gd name="connsiteX52" fmla="*/ 591190 w 1009122"/>
                  <a:gd name="connsiteY52" fmla="*/ 966535 h 1055356"/>
                  <a:gd name="connsiteX53" fmla="*/ 590238 w 1009122"/>
                  <a:gd name="connsiteY53" fmla="*/ 959871 h 1055356"/>
                  <a:gd name="connsiteX54" fmla="*/ 654020 w 1009122"/>
                  <a:gd name="connsiteY54" fmla="*/ 936072 h 1055356"/>
                  <a:gd name="connsiteX55" fmla="*/ 656876 w 1009122"/>
                  <a:gd name="connsiteY55" fmla="*/ 941784 h 1055356"/>
                  <a:gd name="connsiteX56" fmla="*/ 764448 w 1009122"/>
                  <a:gd name="connsiteY56" fmla="*/ 961775 h 1055356"/>
                  <a:gd name="connsiteX57" fmla="*/ 791103 w 1009122"/>
                  <a:gd name="connsiteY57" fmla="*/ 847539 h 1055356"/>
                  <a:gd name="connsiteX58" fmla="*/ 787295 w 1009122"/>
                  <a:gd name="connsiteY58" fmla="*/ 841827 h 1055356"/>
                  <a:gd name="connsiteX59" fmla="*/ 832989 w 1009122"/>
                  <a:gd name="connsiteY59" fmla="*/ 788517 h 1055356"/>
                  <a:gd name="connsiteX60" fmla="*/ 838701 w 1009122"/>
                  <a:gd name="connsiteY60" fmla="*/ 791373 h 1055356"/>
                  <a:gd name="connsiteX61" fmla="*/ 366526 w 1009122"/>
                  <a:gd name="connsiteY61" fmla="*/ 798037 h 1055356"/>
                  <a:gd name="connsiteX62" fmla="*/ 254194 w 1009122"/>
                  <a:gd name="connsiteY62" fmla="*/ 402019 h 1055356"/>
                  <a:gd name="connsiteX63" fmla="*/ 640692 w 1009122"/>
                  <a:gd name="connsiteY63" fmla="*/ 258272 h 1055356"/>
                  <a:gd name="connsiteX64" fmla="*/ 753024 w 1009122"/>
                  <a:gd name="connsiteY64" fmla="*/ 654290 h 1055356"/>
                  <a:gd name="connsiteX65" fmla="*/ 366526 w 1009122"/>
                  <a:gd name="connsiteY65" fmla="*/ 798037 h 1055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009122" h="1055356">
                    <a:moveTo>
                      <a:pt x="838701" y="791373"/>
                    </a:moveTo>
                    <a:cubicBezTo>
                      <a:pt x="876780" y="810413"/>
                      <a:pt x="924378" y="793277"/>
                      <a:pt x="945322" y="752343"/>
                    </a:cubicBezTo>
                    <a:cubicBezTo>
                      <a:pt x="966265" y="711408"/>
                      <a:pt x="951985" y="662858"/>
                      <a:pt x="914859" y="642866"/>
                    </a:cubicBezTo>
                    <a:cubicBezTo>
                      <a:pt x="912955" y="641914"/>
                      <a:pt x="911051" y="640962"/>
                      <a:pt x="909147" y="640010"/>
                    </a:cubicBezTo>
                    <a:cubicBezTo>
                      <a:pt x="915811" y="617163"/>
                      <a:pt x="921523" y="594316"/>
                      <a:pt x="925330" y="571469"/>
                    </a:cubicBezTo>
                    <a:cubicBezTo>
                      <a:pt x="927234" y="571469"/>
                      <a:pt x="930090" y="571469"/>
                      <a:pt x="931994" y="571469"/>
                    </a:cubicBezTo>
                    <a:cubicBezTo>
                      <a:pt x="974833" y="567661"/>
                      <a:pt x="1010055" y="527678"/>
                      <a:pt x="1009103" y="482936"/>
                    </a:cubicBezTo>
                    <a:cubicBezTo>
                      <a:pt x="1008152" y="438194"/>
                      <a:pt x="971977" y="403923"/>
                      <a:pt x="929138" y="407731"/>
                    </a:cubicBezTo>
                    <a:cubicBezTo>
                      <a:pt x="927234" y="407731"/>
                      <a:pt x="924378" y="408683"/>
                      <a:pt x="922475" y="408683"/>
                    </a:cubicBezTo>
                    <a:cubicBezTo>
                      <a:pt x="917715" y="385836"/>
                      <a:pt x="912003" y="364892"/>
                      <a:pt x="904387" y="342997"/>
                    </a:cubicBezTo>
                    <a:cubicBezTo>
                      <a:pt x="906291" y="342045"/>
                      <a:pt x="908195" y="341093"/>
                      <a:pt x="910099" y="339189"/>
                    </a:cubicBezTo>
                    <a:cubicBezTo>
                      <a:pt x="947225" y="313486"/>
                      <a:pt x="958649" y="262080"/>
                      <a:pt x="936754" y="224953"/>
                    </a:cubicBezTo>
                    <a:cubicBezTo>
                      <a:pt x="913907" y="187826"/>
                      <a:pt x="866308" y="178307"/>
                      <a:pt x="829182" y="204962"/>
                    </a:cubicBezTo>
                    <a:cubicBezTo>
                      <a:pt x="827278" y="205914"/>
                      <a:pt x="825374" y="207818"/>
                      <a:pt x="823470" y="208770"/>
                    </a:cubicBezTo>
                    <a:cubicBezTo>
                      <a:pt x="809190" y="192586"/>
                      <a:pt x="793007" y="177355"/>
                      <a:pt x="775871" y="164027"/>
                    </a:cubicBezTo>
                    <a:cubicBezTo>
                      <a:pt x="776824" y="162123"/>
                      <a:pt x="778728" y="160219"/>
                      <a:pt x="779680" y="158316"/>
                    </a:cubicBezTo>
                    <a:cubicBezTo>
                      <a:pt x="800623" y="117381"/>
                      <a:pt x="786343" y="68831"/>
                      <a:pt x="749217" y="48839"/>
                    </a:cubicBezTo>
                    <a:cubicBezTo>
                      <a:pt x="711138" y="29800"/>
                      <a:pt x="663540" y="46935"/>
                      <a:pt x="642596" y="87870"/>
                    </a:cubicBezTo>
                    <a:cubicBezTo>
                      <a:pt x="641644" y="89774"/>
                      <a:pt x="640692" y="92630"/>
                      <a:pt x="639740" y="94534"/>
                    </a:cubicBezTo>
                    <a:cubicBezTo>
                      <a:pt x="618797" y="88822"/>
                      <a:pt x="596902" y="84062"/>
                      <a:pt x="575007" y="82158"/>
                    </a:cubicBezTo>
                    <a:cubicBezTo>
                      <a:pt x="575007" y="80254"/>
                      <a:pt x="575007" y="77398"/>
                      <a:pt x="575007" y="75494"/>
                    </a:cubicBezTo>
                    <a:cubicBezTo>
                      <a:pt x="574055" y="30752"/>
                      <a:pt x="537880" y="-3519"/>
                      <a:pt x="495041" y="289"/>
                    </a:cubicBezTo>
                    <a:cubicBezTo>
                      <a:pt x="452203" y="4097"/>
                      <a:pt x="417932" y="44080"/>
                      <a:pt x="417932" y="88822"/>
                    </a:cubicBezTo>
                    <a:cubicBezTo>
                      <a:pt x="417932" y="90726"/>
                      <a:pt x="417932" y="93582"/>
                      <a:pt x="418884" y="95486"/>
                    </a:cubicBezTo>
                    <a:cubicBezTo>
                      <a:pt x="396989" y="101198"/>
                      <a:pt x="376046" y="109765"/>
                      <a:pt x="355102" y="119285"/>
                    </a:cubicBezTo>
                    <a:cubicBezTo>
                      <a:pt x="354150" y="117381"/>
                      <a:pt x="353198" y="115477"/>
                      <a:pt x="352246" y="113573"/>
                    </a:cubicBezTo>
                    <a:cubicBezTo>
                      <a:pt x="329399" y="76446"/>
                      <a:pt x="281801" y="66927"/>
                      <a:pt x="244674" y="93582"/>
                    </a:cubicBezTo>
                    <a:cubicBezTo>
                      <a:pt x="207548" y="119285"/>
                      <a:pt x="196124" y="170691"/>
                      <a:pt x="218019" y="207818"/>
                    </a:cubicBezTo>
                    <a:cubicBezTo>
                      <a:pt x="218971" y="209722"/>
                      <a:pt x="220875" y="211626"/>
                      <a:pt x="221827" y="213530"/>
                    </a:cubicBezTo>
                    <a:cubicBezTo>
                      <a:pt x="205644" y="229713"/>
                      <a:pt x="190412" y="247800"/>
                      <a:pt x="176133" y="266840"/>
                    </a:cubicBezTo>
                    <a:cubicBezTo>
                      <a:pt x="174229" y="265888"/>
                      <a:pt x="172325" y="264936"/>
                      <a:pt x="170421" y="263984"/>
                    </a:cubicBezTo>
                    <a:cubicBezTo>
                      <a:pt x="132342" y="244944"/>
                      <a:pt x="84744" y="262080"/>
                      <a:pt x="63801" y="303014"/>
                    </a:cubicBezTo>
                    <a:cubicBezTo>
                      <a:pt x="42857" y="343949"/>
                      <a:pt x="57137" y="392499"/>
                      <a:pt x="94264" y="412490"/>
                    </a:cubicBezTo>
                    <a:cubicBezTo>
                      <a:pt x="96168" y="413443"/>
                      <a:pt x="98072" y="414395"/>
                      <a:pt x="99975" y="415347"/>
                    </a:cubicBezTo>
                    <a:cubicBezTo>
                      <a:pt x="93312" y="438194"/>
                      <a:pt x="87600" y="461041"/>
                      <a:pt x="83792" y="483888"/>
                    </a:cubicBezTo>
                    <a:cubicBezTo>
                      <a:pt x="81888" y="483888"/>
                      <a:pt x="79032" y="483888"/>
                      <a:pt x="77128" y="483888"/>
                    </a:cubicBezTo>
                    <a:cubicBezTo>
                      <a:pt x="34290" y="487696"/>
                      <a:pt x="-933" y="527678"/>
                      <a:pt x="19" y="572421"/>
                    </a:cubicBezTo>
                    <a:cubicBezTo>
                      <a:pt x="971" y="617163"/>
                      <a:pt x="37146" y="651434"/>
                      <a:pt x="79984" y="647626"/>
                    </a:cubicBezTo>
                    <a:cubicBezTo>
                      <a:pt x="81888" y="647626"/>
                      <a:pt x="84744" y="646674"/>
                      <a:pt x="86648" y="646674"/>
                    </a:cubicBezTo>
                    <a:cubicBezTo>
                      <a:pt x="91408" y="669521"/>
                      <a:pt x="97120" y="690465"/>
                      <a:pt x="104735" y="712360"/>
                    </a:cubicBezTo>
                    <a:cubicBezTo>
                      <a:pt x="102831" y="713312"/>
                      <a:pt x="100927" y="714264"/>
                      <a:pt x="99024" y="716168"/>
                    </a:cubicBezTo>
                    <a:cubicBezTo>
                      <a:pt x="61897" y="741871"/>
                      <a:pt x="50473" y="793277"/>
                      <a:pt x="72368" y="830404"/>
                    </a:cubicBezTo>
                    <a:cubicBezTo>
                      <a:pt x="95215" y="867531"/>
                      <a:pt x="142814" y="877050"/>
                      <a:pt x="179941" y="850395"/>
                    </a:cubicBezTo>
                    <a:cubicBezTo>
                      <a:pt x="181844" y="849443"/>
                      <a:pt x="183749" y="847539"/>
                      <a:pt x="185652" y="846587"/>
                    </a:cubicBezTo>
                    <a:cubicBezTo>
                      <a:pt x="199932" y="862771"/>
                      <a:pt x="216115" y="878002"/>
                      <a:pt x="233251" y="891330"/>
                    </a:cubicBezTo>
                    <a:cubicBezTo>
                      <a:pt x="232299" y="893234"/>
                      <a:pt x="230395" y="895138"/>
                      <a:pt x="229443" y="897041"/>
                    </a:cubicBezTo>
                    <a:cubicBezTo>
                      <a:pt x="208500" y="937976"/>
                      <a:pt x="222779" y="986526"/>
                      <a:pt x="259906" y="1006517"/>
                    </a:cubicBezTo>
                    <a:cubicBezTo>
                      <a:pt x="297985" y="1025557"/>
                      <a:pt x="345583" y="1008422"/>
                      <a:pt x="366526" y="967487"/>
                    </a:cubicBezTo>
                    <a:cubicBezTo>
                      <a:pt x="367478" y="965583"/>
                      <a:pt x="368430" y="962727"/>
                      <a:pt x="369382" y="960823"/>
                    </a:cubicBezTo>
                    <a:cubicBezTo>
                      <a:pt x="390325" y="966535"/>
                      <a:pt x="412220" y="971295"/>
                      <a:pt x="434116" y="973199"/>
                    </a:cubicBezTo>
                    <a:cubicBezTo>
                      <a:pt x="434116" y="975103"/>
                      <a:pt x="434116" y="977958"/>
                      <a:pt x="434116" y="979863"/>
                    </a:cubicBezTo>
                    <a:cubicBezTo>
                      <a:pt x="435068" y="1024605"/>
                      <a:pt x="471242" y="1058876"/>
                      <a:pt x="514081" y="1055068"/>
                    </a:cubicBezTo>
                    <a:cubicBezTo>
                      <a:pt x="556919" y="1051260"/>
                      <a:pt x="592142" y="1011277"/>
                      <a:pt x="591190" y="966535"/>
                    </a:cubicBezTo>
                    <a:cubicBezTo>
                      <a:pt x="591190" y="964631"/>
                      <a:pt x="591190" y="961775"/>
                      <a:pt x="590238" y="959871"/>
                    </a:cubicBezTo>
                    <a:cubicBezTo>
                      <a:pt x="612133" y="954159"/>
                      <a:pt x="633077" y="945592"/>
                      <a:pt x="654020" y="936072"/>
                    </a:cubicBezTo>
                    <a:cubicBezTo>
                      <a:pt x="654972" y="937976"/>
                      <a:pt x="655924" y="939880"/>
                      <a:pt x="656876" y="941784"/>
                    </a:cubicBezTo>
                    <a:cubicBezTo>
                      <a:pt x="679723" y="978910"/>
                      <a:pt x="727321" y="988430"/>
                      <a:pt x="764448" y="961775"/>
                    </a:cubicBezTo>
                    <a:cubicBezTo>
                      <a:pt x="801575" y="936072"/>
                      <a:pt x="812998" y="884666"/>
                      <a:pt x="791103" y="847539"/>
                    </a:cubicBezTo>
                    <a:cubicBezTo>
                      <a:pt x="790151" y="845635"/>
                      <a:pt x="788247" y="843731"/>
                      <a:pt x="787295" y="841827"/>
                    </a:cubicBezTo>
                    <a:cubicBezTo>
                      <a:pt x="803479" y="825644"/>
                      <a:pt x="818710" y="807557"/>
                      <a:pt x="832989" y="788517"/>
                    </a:cubicBezTo>
                    <a:cubicBezTo>
                      <a:pt x="834894" y="789469"/>
                      <a:pt x="836798" y="790421"/>
                      <a:pt x="838701" y="791373"/>
                    </a:cubicBezTo>
                    <a:close/>
                    <a:moveTo>
                      <a:pt x="366526" y="798037"/>
                    </a:moveTo>
                    <a:cubicBezTo>
                      <a:pt x="228491" y="728543"/>
                      <a:pt x="178989" y="550526"/>
                      <a:pt x="254194" y="402019"/>
                    </a:cubicBezTo>
                    <a:cubicBezTo>
                      <a:pt x="329399" y="252560"/>
                      <a:pt x="502657" y="188778"/>
                      <a:pt x="640692" y="258272"/>
                    </a:cubicBezTo>
                    <a:cubicBezTo>
                      <a:pt x="778728" y="327766"/>
                      <a:pt x="828230" y="505783"/>
                      <a:pt x="753024" y="654290"/>
                    </a:cubicBezTo>
                    <a:cubicBezTo>
                      <a:pt x="676867" y="803749"/>
                      <a:pt x="503609" y="867531"/>
                      <a:pt x="366526" y="7980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51AE32"/>
                  </a:gs>
                  <a:gs pos="99630">
                    <a:srgbClr val="49AC6E"/>
                  </a:gs>
                </a:gsLst>
                <a:lin ang="7515994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1" name="Grafik 395">
              <a:extLst>
                <a:ext uri="{FF2B5EF4-FFF2-40B4-BE49-F238E27FC236}">
                  <a16:creationId xmlns:a16="http://schemas.microsoft.com/office/drawing/2014/main" id="{0FC7587B-0178-01BD-AE73-43EC3A6E7B1C}"/>
                </a:ext>
              </a:extLst>
            </p:cNvPr>
            <p:cNvGrpSpPr/>
            <p:nvPr/>
          </p:nvGrpSpPr>
          <p:grpSpPr>
            <a:xfrm>
              <a:off x="7187875" y="3481238"/>
              <a:ext cx="666436" cy="670529"/>
              <a:chOff x="7187875" y="3481238"/>
              <a:chExt cx="666436" cy="670529"/>
            </a:xfrm>
          </p:grpSpPr>
          <p:sp>
            <p:nvSpPr>
              <p:cNvPr id="13" name="Freihandform 12">
                <a:extLst>
                  <a:ext uri="{FF2B5EF4-FFF2-40B4-BE49-F238E27FC236}">
                    <a16:creationId xmlns:a16="http://schemas.microsoft.com/office/drawing/2014/main" id="{4547CEB1-2A0E-6DE8-58C2-3D0E3E123E06}"/>
                  </a:ext>
                </a:extLst>
              </p:cNvPr>
              <p:cNvSpPr/>
              <p:nvPr/>
            </p:nvSpPr>
            <p:spPr>
              <a:xfrm>
                <a:off x="7187875" y="3481332"/>
                <a:ext cx="640733" cy="666522"/>
              </a:xfrm>
              <a:custGeom>
                <a:avLst/>
                <a:gdLst>
                  <a:gd name="connsiteX0" fmla="*/ 534083 w 640733"/>
                  <a:gd name="connsiteY0" fmla="*/ 499808 h 666522"/>
                  <a:gd name="connsiteX1" fmla="*/ 601673 w 640733"/>
                  <a:gd name="connsiteY1" fmla="*/ 475057 h 666522"/>
                  <a:gd name="connsiteX2" fmla="*/ 581681 w 640733"/>
                  <a:gd name="connsiteY2" fmla="*/ 405563 h 666522"/>
                  <a:gd name="connsiteX3" fmla="*/ 577873 w 640733"/>
                  <a:gd name="connsiteY3" fmla="*/ 403659 h 666522"/>
                  <a:gd name="connsiteX4" fmla="*/ 588345 w 640733"/>
                  <a:gd name="connsiteY4" fmla="*/ 359869 h 666522"/>
                  <a:gd name="connsiteX5" fmla="*/ 592153 w 640733"/>
                  <a:gd name="connsiteY5" fmla="*/ 359869 h 666522"/>
                  <a:gd name="connsiteX6" fmla="*/ 640703 w 640733"/>
                  <a:gd name="connsiteY6" fmla="*/ 303703 h 666522"/>
                  <a:gd name="connsiteX7" fmla="*/ 590249 w 640733"/>
                  <a:gd name="connsiteY7" fmla="*/ 256105 h 666522"/>
                  <a:gd name="connsiteX8" fmla="*/ 586441 w 640733"/>
                  <a:gd name="connsiteY8" fmla="*/ 257057 h 666522"/>
                  <a:gd name="connsiteX9" fmla="*/ 575018 w 640733"/>
                  <a:gd name="connsiteY9" fmla="*/ 215170 h 666522"/>
                  <a:gd name="connsiteX10" fmla="*/ 578825 w 640733"/>
                  <a:gd name="connsiteY10" fmla="*/ 213266 h 666522"/>
                  <a:gd name="connsiteX11" fmla="*/ 595961 w 640733"/>
                  <a:gd name="connsiteY11" fmla="*/ 140917 h 666522"/>
                  <a:gd name="connsiteX12" fmla="*/ 527419 w 640733"/>
                  <a:gd name="connsiteY12" fmla="*/ 127589 h 666522"/>
                  <a:gd name="connsiteX13" fmla="*/ 523611 w 640733"/>
                  <a:gd name="connsiteY13" fmla="*/ 130445 h 666522"/>
                  <a:gd name="connsiteX14" fmla="*/ 493148 w 640733"/>
                  <a:gd name="connsiteY14" fmla="*/ 101886 h 666522"/>
                  <a:gd name="connsiteX15" fmla="*/ 495052 w 640733"/>
                  <a:gd name="connsiteY15" fmla="*/ 98078 h 666522"/>
                  <a:gd name="connsiteX16" fmla="*/ 501716 w 640733"/>
                  <a:gd name="connsiteY16" fmla="*/ 31440 h 666522"/>
                  <a:gd name="connsiteX17" fmla="*/ 408423 w 640733"/>
                  <a:gd name="connsiteY17" fmla="*/ 53336 h 666522"/>
                  <a:gd name="connsiteX18" fmla="*/ 406519 w 640733"/>
                  <a:gd name="connsiteY18" fmla="*/ 57144 h 666522"/>
                  <a:gd name="connsiteX19" fmla="*/ 365585 w 640733"/>
                  <a:gd name="connsiteY19" fmla="*/ 49528 h 666522"/>
                  <a:gd name="connsiteX20" fmla="*/ 365585 w 640733"/>
                  <a:gd name="connsiteY20" fmla="*/ 44768 h 666522"/>
                  <a:gd name="connsiteX21" fmla="*/ 345594 w 640733"/>
                  <a:gd name="connsiteY21" fmla="*/ 26 h 666522"/>
                  <a:gd name="connsiteX22" fmla="*/ 265628 w 640733"/>
                  <a:gd name="connsiteY22" fmla="*/ 53336 h 666522"/>
                  <a:gd name="connsiteX23" fmla="*/ 265628 w 640733"/>
                  <a:gd name="connsiteY23" fmla="*/ 58096 h 666522"/>
                  <a:gd name="connsiteX24" fmla="*/ 225646 w 640733"/>
                  <a:gd name="connsiteY24" fmla="*/ 73327 h 666522"/>
                  <a:gd name="connsiteX25" fmla="*/ 223742 w 640733"/>
                  <a:gd name="connsiteY25" fmla="*/ 69519 h 666522"/>
                  <a:gd name="connsiteX26" fmla="*/ 155200 w 640733"/>
                  <a:gd name="connsiteY26" fmla="*/ 56192 h 666522"/>
                  <a:gd name="connsiteX27" fmla="*/ 138065 w 640733"/>
                  <a:gd name="connsiteY27" fmla="*/ 128541 h 666522"/>
                  <a:gd name="connsiteX28" fmla="*/ 139969 w 640733"/>
                  <a:gd name="connsiteY28" fmla="*/ 132349 h 666522"/>
                  <a:gd name="connsiteX29" fmla="*/ 110458 w 640733"/>
                  <a:gd name="connsiteY29" fmla="*/ 165668 h 666522"/>
                  <a:gd name="connsiteX30" fmla="*/ 106650 w 640733"/>
                  <a:gd name="connsiteY30" fmla="*/ 163764 h 666522"/>
                  <a:gd name="connsiteX31" fmla="*/ 39060 w 640733"/>
                  <a:gd name="connsiteY31" fmla="*/ 188515 h 666522"/>
                  <a:gd name="connsiteX32" fmla="*/ 59052 w 640733"/>
                  <a:gd name="connsiteY32" fmla="*/ 258009 h 666522"/>
                  <a:gd name="connsiteX33" fmla="*/ 62859 w 640733"/>
                  <a:gd name="connsiteY33" fmla="*/ 259912 h 666522"/>
                  <a:gd name="connsiteX34" fmla="*/ 52388 w 640733"/>
                  <a:gd name="connsiteY34" fmla="*/ 303703 h 666522"/>
                  <a:gd name="connsiteX35" fmla="*/ 48580 w 640733"/>
                  <a:gd name="connsiteY35" fmla="*/ 303703 h 666522"/>
                  <a:gd name="connsiteX36" fmla="*/ 30 w 640733"/>
                  <a:gd name="connsiteY36" fmla="*/ 359869 h 666522"/>
                  <a:gd name="connsiteX37" fmla="*/ 50484 w 640733"/>
                  <a:gd name="connsiteY37" fmla="*/ 407467 h 666522"/>
                  <a:gd name="connsiteX38" fmla="*/ 54292 w 640733"/>
                  <a:gd name="connsiteY38" fmla="*/ 406515 h 666522"/>
                  <a:gd name="connsiteX39" fmla="*/ 65716 w 640733"/>
                  <a:gd name="connsiteY39" fmla="*/ 448402 h 666522"/>
                  <a:gd name="connsiteX40" fmla="*/ 61908 w 640733"/>
                  <a:gd name="connsiteY40" fmla="*/ 450306 h 666522"/>
                  <a:gd name="connsiteX41" fmla="*/ 44772 w 640733"/>
                  <a:gd name="connsiteY41" fmla="*/ 522655 h 666522"/>
                  <a:gd name="connsiteX42" fmla="*/ 129497 w 640733"/>
                  <a:gd name="connsiteY42" fmla="*/ 540742 h 666522"/>
                  <a:gd name="connsiteX43" fmla="*/ 116170 w 640733"/>
                  <a:gd name="connsiteY43" fmla="*/ 533127 h 666522"/>
                  <a:gd name="connsiteX44" fmla="*/ 146633 w 640733"/>
                  <a:gd name="connsiteY44" fmla="*/ 561686 h 666522"/>
                  <a:gd name="connsiteX45" fmla="*/ 144729 w 640733"/>
                  <a:gd name="connsiteY45" fmla="*/ 565494 h 666522"/>
                  <a:gd name="connsiteX46" fmla="*/ 164720 w 640733"/>
                  <a:gd name="connsiteY46" fmla="*/ 634987 h 666522"/>
                  <a:gd name="connsiteX47" fmla="*/ 232310 w 640733"/>
                  <a:gd name="connsiteY47" fmla="*/ 610236 h 666522"/>
                  <a:gd name="connsiteX48" fmla="*/ 234213 w 640733"/>
                  <a:gd name="connsiteY48" fmla="*/ 606428 h 666522"/>
                  <a:gd name="connsiteX49" fmla="*/ 275148 w 640733"/>
                  <a:gd name="connsiteY49" fmla="*/ 614044 h 666522"/>
                  <a:gd name="connsiteX50" fmla="*/ 275148 w 640733"/>
                  <a:gd name="connsiteY50" fmla="*/ 618804 h 666522"/>
                  <a:gd name="connsiteX51" fmla="*/ 325602 w 640733"/>
                  <a:gd name="connsiteY51" fmla="*/ 666402 h 666522"/>
                  <a:gd name="connsiteX52" fmla="*/ 374153 w 640733"/>
                  <a:gd name="connsiteY52" fmla="*/ 610236 h 666522"/>
                  <a:gd name="connsiteX53" fmla="*/ 374153 w 640733"/>
                  <a:gd name="connsiteY53" fmla="*/ 605476 h 666522"/>
                  <a:gd name="connsiteX54" fmla="*/ 414135 w 640733"/>
                  <a:gd name="connsiteY54" fmla="*/ 590245 h 666522"/>
                  <a:gd name="connsiteX55" fmla="*/ 416039 w 640733"/>
                  <a:gd name="connsiteY55" fmla="*/ 594053 h 666522"/>
                  <a:gd name="connsiteX56" fmla="*/ 484581 w 640733"/>
                  <a:gd name="connsiteY56" fmla="*/ 607380 h 666522"/>
                  <a:gd name="connsiteX57" fmla="*/ 501716 w 640733"/>
                  <a:gd name="connsiteY57" fmla="*/ 535031 h 666522"/>
                  <a:gd name="connsiteX58" fmla="*/ 499812 w 640733"/>
                  <a:gd name="connsiteY58" fmla="*/ 531223 h 666522"/>
                  <a:gd name="connsiteX59" fmla="*/ 529323 w 640733"/>
                  <a:gd name="connsiteY59" fmla="*/ 497904 h 666522"/>
                  <a:gd name="connsiteX60" fmla="*/ 534083 w 640733"/>
                  <a:gd name="connsiteY60" fmla="*/ 499808 h 666522"/>
                  <a:gd name="connsiteX61" fmla="*/ 235165 w 640733"/>
                  <a:gd name="connsiteY61" fmla="*/ 503616 h 666522"/>
                  <a:gd name="connsiteX62" fmla="*/ 163768 w 640733"/>
                  <a:gd name="connsiteY62" fmla="*/ 252297 h 666522"/>
                  <a:gd name="connsiteX63" fmla="*/ 408423 w 640733"/>
                  <a:gd name="connsiteY63" fmla="*/ 161860 h 666522"/>
                  <a:gd name="connsiteX64" fmla="*/ 479821 w 640733"/>
                  <a:gd name="connsiteY64" fmla="*/ 413179 h 666522"/>
                  <a:gd name="connsiteX65" fmla="*/ 235165 w 640733"/>
                  <a:gd name="connsiteY65" fmla="*/ 503616 h 666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640733" h="666522">
                    <a:moveTo>
                      <a:pt x="534083" y="499808"/>
                    </a:moveTo>
                    <a:cubicBezTo>
                      <a:pt x="557882" y="512183"/>
                      <a:pt x="588345" y="500760"/>
                      <a:pt x="601673" y="475057"/>
                    </a:cubicBezTo>
                    <a:cubicBezTo>
                      <a:pt x="615000" y="449354"/>
                      <a:pt x="606432" y="417939"/>
                      <a:pt x="581681" y="405563"/>
                    </a:cubicBezTo>
                    <a:cubicBezTo>
                      <a:pt x="580729" y="404611"/>
                      <a:pt x="578825" y="404611"/>
                      <a:pt x="577873" y="403659"/>
                    </a:cubicBezTo>
                    <a:cubicBezTo>
                      <a:pt x="582633" y="389380"/>
                      <a:pt x="585489" y="375100"/>
                      <a:pt x="588345" y="359869"/>
                    </a:cubicBezTo>
                    <a:cubicBezTo>
                      <a:pt x="589297" y="359869"/>
                      <a:pt x="591201" y="359869"/>
                      <a:pt x="592153" y="359869"/>
                    </a:cubicBezTo>
                    <a:cubicBezTo>
                      <a:pt x="619760" y="357013"/>
                      <a:pt x="641655" y="332262"/>
                      <a:pt x="640703" y="303703"/>
                    </a:cubicBezTo>
                    <a:cubicBezTo>
                      <a:pt x="639751" y="275144"/>
                      <a:pt x="617856" y="254201"/>
                      <a:pt x="590249" y="256105"/>
                    </a:cubicBezTo>
                    <a:cubicBezTo>
                      <a:pt x="588345" y="256105"/>
                      <a:pt x="587393" y="256105"/>
                      <a:pt x="586441" y="257057"/>
                    </a:cubicBezTo>
                    <a:cubicBezTo>
                      <a:pt x="583585" y="242777"/>
                      <a:pt x="579777" y="229450"/>
                      <a:pt x="575018" y="215170"/>
                    </a:cubicBezTo>
                    <a:cubicBezTo>
                      <a:pt x="575970" y="214218"/>
                      <a:pt x="577873" y="213266"/>
                      <a:pt x="578825" y="213266"/>
                    </a:cubicBezTo>
                    <a:cubicBezTo>
                      <a:pt x="602625" y="197083"/>
                      <a:pt x="609288" y="164716"/>
                      <a:pt x="595961" y="140917"/>
                    </a:cubicBezTo>
                    <a:cubicBezTo>
                      <a:pt x="581681" y="117117"/>
                      <a:pt x="551218" y="111406"/>
                      <a:pt x="527419" y="127589"/>
                    </a:cubicBezTo>
                    <a:cubicBezTo>
                      <a:pt x="526467" y="128541"/>
                      <a:pt x="525515" y="129493"/>
                      <a:pt x="523611" y="130445"/>
                    </a:cubicBezTo>
                    <a:cubicBezTo>
                      <a:pt x="514092" y="119973"/>
                      <a:pt x="504572" y="110454"/>
                      <a:pt x="493148" y="101886"/>
                    </a:cubicBezTo>
                    <a:cubicBezTo>
                      <a:pt x="494100" y="100934"/>
                      <a:pt x="495052" y="99030"/>
                      <a:pt x="495052" y="98078"/>
                    </a:cubicBezTo>
                    <a:cubicBezTo>
                      <a:pt x="508380" y="72375"/>
                      <a:pt x="525515" y="43816"/>
                      <a:pt x="501716" y="31440"/>
                    </a:cubicBezTo>
                    <a:cubicBezTo>
                      <a:pt x="445550" y="3833"/>
                      <a:pt x="421751" y="27633"/>
                      <a:pt x="408423" y="53336"/>
                    </a:cubicBezTo>
                    <a:cubicBezTo>
                      <a:pt x="407471" y="54288"/>
                      <a:pt x="407471" y="56192"/>
                      <a:pt x="406519" y="57144"/>
                    </a:cubicBezTo>
                    <a:cubicBezTo>
                      <a:pt x="393192" y="53336"/>
                      <a:pt x="379864" y="50480"/>
                      <a:pt x="365585" y="49528"/>
                    </a:cubicBezTo>
                    <a:cubicBezTo>
                      <a:pt x="365585" y="47624"/>
                      <a:pt x="365585" y="46672"/>
                      <a:pt x="365585" y="44768"/>
                    </a:cubicBezTo>
                    <a:cubicBezTo>
                      <a:pt x="364633" y="16209"/>
                      <a:pt x="373201" y="978"/>
                      <a:pt x="345594" y="26"/>
                    </a:cubicBezTo>
                    <a:cubicBezTo>
                      <a:pt x="285620" y="-926"/>
                      <a:pt x="265628" y="24777"/>
                      <a:pt x="265628" y="53336"/>
                    </a:cubicBezTo>
                    <a:cubicBezTo>
                      <a:pt x="265628" y="55240"/>
                      <a:pt x="265628" y="56192"/>
                      <a:pt x="265628" y="58096"/>
                    </a:cubicBezTo>
                    <a:cubicBezTo>
                      <a:pt x="252301" y="61903"/>
                      <a:pt x="238022" y="66663"/>
                      <a:pt x="225646" y="73327"/>
                    </a:cubicBezTo>
                    <a:cubicBezTo>
                      <a:pt x="224694" y="72375"/>
                      <a:pt x="224694" y="70471"/>
                      <a:pt x="223742" y="69519"/>
                    </a:cubicBezTo>
                    <a:cubicBezTo>
                      <a:pt x="209463" y="45720"/>
                      <a:pt x="178999" y="40008"/>
                      <a:pt x="155200" y="56192"/>
                    </a:cubicBezTo>
                    <a:cubicBezTo>
                      <a:pt x="131401" y="72375"/>
                      <a:pt x="124737" y="104742"/>
                      <a:pt x="138065" y="128541"/>
                    </a:cubicBezTo>
                    <a:cubicBezTo>
                      <a:pt x="139017" y="129493"/>
                      <a:pt x="139969" y="130445"/>
                      <a:pt x="139969" y="132349"/>
                    </a:cubicBezTo>
                    <a:cubicBezTo>
                      <a:pt x="129497" y="142821"/>
                      <a:pt x="119977" y="154244"/>
                      <a:pt x="110458" y="165668"/>
                    </a:cubicBezTo>
                    <a:cubicBezTo>
                      <a:pt x="109506" y="164716"/>
                      <a:pt x="108554" y="163764"/>
                      <a:pt x="106650" y="163764"/>
                    </a:cubicBezTo>
                    <a:cubicBezTo>
                      <a:pt x="82851" y="151388"/>
                      <a:pt x="52388" y="162812"/>
                      <a:pt x="39060" y="188515"/>
                    </a:cubicBezTo>
                    <a:cubicBezTo>
                      <a:pt x="25733" y="214218"/>
                      <a:pt x="34300" y="245633"/>
                      <a:pt x="59052" y="258009"/>
                    </a:cubicBezTo>
                    <a:cubicBezTo>
                      <a:pt x="60004" y="258961"/>
                      <a:pt x="61908" y="258961"/>
                      <a:pt x="62859" y="259912"/>
                    </a:cubicBezTo>
                    <a:cubicBezTo>
                      <a:pt x="58100" y="274192"/>
                      <a:pt x="55244" y="288471"/>
                      <a:pt x="52388" y="303703"/>
                    </a:cubicBezTo>
                    <a:cubicBezTo>
                      <a:pt x="51436" y="303703"/>
                      <a:pt x="49532" y="303703"/>
                      <a:pt x="48580" y="303703"/>
                    </a:cubicBezTo>
                    <a:cubicBezTo>
                      <a:pt x="20973" y="306559"/>
                      <a:pt x="-922" y="331310"/>
                      <a:pt x="30" y="359869"/>
                    </a:cubicBezTo>
                    <a:cubicBezTo>
                      <a:pt x="982" y="388428"/>
                      <a:pt x="22877" y="409371"/>
                      <a:pt x="50484" y="407467"/>
                    </a:cubicBezTo>
                    <a:cubicBezTo>
                      <a:pt x="52388" y="407467"/>
                      <a:pt x="53340" y="407467"/>
                      <a:pt x="54292" y="406515"/>
                    </a:cubicBezTo>
                    <a:cubicBezTo>
                      <a:pt x="57148" y="420795"/>
                      <a:pt x="60956" y="434122"/>
                      <a:pt x="65716" y="448402"/>
                    </a:cubicBezTo>
                    <a:cubicBezTo>
                      <a:pt x="64764" y="449354"/>
                      <a:pt x="62859" y="450306"/>
                      <a:pt x="61908" y="450306"/>
                    </a:cubicBezTo>
                    <a:cubicBezTo>
                      <a:pt x="38109" y="466489"/>
                      <a:pt x="31445" y="498856"/>
                      <a:pt x="44772" y="522655"/>
                    </a:cubicBezTo>
                    <a:cubicBezTo>
                      <a:pt x="59052" y="546454"/>
                      <a:pt x="105698" y="556926"/>
                      <a:pt x="129497" y="540742"/>
                    </a:cubicBezTo>
                    <a:cubicBezTo>
                      <a:pt x="130449" y="539791"/>
                      <a:pt x="115218" y="534079"/>
                      <a:pt x="116170" y="533127"/>
                    </a:cubicBezTo>
                    <a:cubicBezTo>
                      <a:pt x="125689" y="543599"/>
                      <a:pt x="135209" y="553118"/>
                      <a:pt x="146633" y="561686"/>
                    </a:cubicBezTo>
                    <a:cubicBezTo>
                      <a:pt x="145681" y="562638"/>
                      <a:pt x="144729" y="564542"/>
                      <a:pt x="144729" y="565494"/>
                    </a:cubicBezTo>
                    <a:cubicBezTo>
                      <a:pt x="131401" y="591197"/>
                      <a:pt x="139969" y="622612"/>
                      <a:pt x="164720" y="634987"/>
                    </a:cubicBezTo>
                    <a:cubicBezTo>
                      <a:pt x="188519" y="647363"/>
                      <a:pt x="218982" y="635939"/>
                      <a:pt x="232310" y="610236"/>
                    </a:cubicBezTo>
                    <a:cubicBezTo>
                      <a:pt x="233262" y="609284"/>
                      <a:pt x="233262" y="607380"/>
                      <a:pt x="234213" y="606428"/>
                    </a:cubicBezTo>
                    <a:cubicBezTo>
                      <a:pt x="247541" y="610236"/>
                      <a:pt x="260869" y="613092"/>
                      <a:pt x="275148" y="614044"/>
                    </a:cubicBezTo>
                    <a:cubicBezTo>
                      <a:pt x="275148" y="615948"/>
                      <a:pt x="275148" y="616900"/>
                      <a:pt x="275148" y="618804"/>
                    </a:cubicBezTo>
                    <a:cubicBezTo>
                      <a:pt x="276100" y="647363"/>
                      <a:pt x="297995" y="668306"/>
                      <a:pt x="325602" y="666402"/>
                    </a:cubicBezTo>
                    <a:cubicBezTo>
                      <a:pt x="353209" y="663546"/>
                      <a:pt x="375105" y="638795"/>
                      <a:pt x="374153" y="610236"/>
                    </a:cubicBezTo>
                    <a:cubicBezTo>
                      <a:pt x="374153" y="608332"/>
                      <a:pt x="374153" y="607380"/>
                      <a:pt x="374153" y="605476"/>
                    </a:cubicBezTo>
                    <a:cubicBezTo>
                      <a:pt x="387480" y="601669"/>
                      <a:pt x="401760" y="596909"/>
                      <a:pt x="414135" y="590245"/>
                    </a:cubicBezTo>
                    <a:cubicBezTo>
                      <a:pt x="415087" y="591197"/>
                      <a:pt x="415087" y="593101"/>
                      <a:pt x="416039" y="594053"/>
                    </a:cubicBezTo>
                    <a:cubicBezTo>
                      <a:pt x="430319" y="617852"/>
                      <a:pt x="460782" y="623564"/>
                      <a:pt x="484581" y="607380"/>
                    </a:cubicBezTo>
                    <a:cubicBezTo>
                      <a:pt x="508380" y="591197"/>
                      <a:pt x="515044" y="558830"/>
                      <a:pt x="501716" y="535031"/>
                    </a:cubicBezTo>
                    <a:cubicBezTo>
                      <a:pt x="500764" y="534079"/>
                      <a:pt x="499812" y="533127"/>
                      <a:pt x="499812" y="531223"/>
                    </a:cubicBezTo>
                    <a:cubicBezTo>
                      <a:pt x="510284" y="520751"/>
                      <a:pt x="519803" y="509328"/>
                      <a:pt x="529323" y="497904"/>
                    </a:cubicBezTo>
                    <a:cubicBezTo>
                      <a:pt x="531227" y="498856"/>
                      <a:pt x="533131" y="499808"/>
                      <a:pt x="534083" y="499808"/>
                    </a:cubicBezTo>
                    <a:close/>
                    <a:moveTo>
                      <a:pt x="235165" y="503616"/>
                    </a:moveTo>
                    <a:cubicBezTo>
                      <a:pt x="147585" y="459825"/>
                      <a:pt x="116170" y="346541"/>
                      <a:pt x="163768" y="252297"/>
                    </a:cubicBezTo>
                    <a:cubicBezTo>
                      <a:pt x="211366" y="158052"/>
                      <a:pt x="320842" y="117117"/>
                      <a:pt x="408423" y="161860"/>
                    </a:cubicBezTo>
                    <a:cubicBezTo>
                      <a:pt x="496004" y="205650"/>
                      <a:pt x="527419" y="318934"/>
                      <a:pt x="479821" y="413179"/>
                    </a:cubicBezTo>
                    <a:cubicBezTo>
                      <a:pt x="431271" y="507424"/>
                      <a:pt x="321794" y="548358"/>
                      <a:pt x="235165" y="5036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444C8D"/>
                  </a:gs>
                  <a:gs pos="99640">
                    <a:srgbClr val="3F4178"/>
                  </a:gs>
                </a:gsLst>
                <a:lin ang="1634737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4" name="Freihandform 13">
                <a:extLst>
                  <a:ext uri="{FF2B5EF4-FFF2-40B4-BE49-F238E27FC236}">
                    <a16:creationId xmlns:a16="http://schemas.microsoft.com/office/drawing/2014/main" id="{A88EF940-5447-5480-14A3-A22F830FAE7F}"/>
                  </a:ext>
                </a:extLst>
              </p:cNvPr>
              <p:cNvSpPr/>
              <p:nvPr/>
            </p:nvSpPr>
            <p:spPr>
              <a:xfrm>
                <a:off x="7445888" y="3537524"/>
                <a:ext cx="382720" cy="614243"/>
              </a:xfrm>
              <a:custGeom>
                <a:avLst/>
                <a:gdLst>
                  <a:gd name="connsiteX0" fmla="*/ 334140 w 382720"/>
                  <a:gd name="connsiteY0" fmla="*/ 304629 h 614243"/>
                  <a:gd name="connsiteX1" fmla="*/ 382691 w 382720"/>
                  <a:gd name="connsiteY1" fmla="*/ 248463 h 614243"/>
                  <a:gd name="connsiteX2" fmla="*/ 332237 w 382720"/>
                  <a:gd name="connsiteY2" fmla="*/ 200865 h 614243"/>
                  <a:gd name="connsiteX3" fmla="*/ 328428 w 382720"/>
                  <a:gd name="connsiteY3" fmla="*/ 201817 h 614243"/>
                  <a:gd name="connsiteX4" fmla="*/ 317005 w 382720"/>
                  <a:gd name="connsiteY4" fmla="*/ 159931 h 614243"/>
                  <a:gd name="connsiteX5" fmla="*/ 320813 w 382720"/>
                  <a:gd name="connsiteY5" fmla="*/ 158026 h 614243"/>
                  <a:gd name="connsiteX6" fmla="*/ 356987 w 382720"/>
                  <a:gd name="connsiteY6" fmla="*/ 79965 h 614243"/>
                  <a:gd name="connsiteX7" fmla="*/ 269407 w 382720"/>
                  <a:gd name="connsiteY7" fmla="*/ 72350 h 614243"/>
                  <a:gd name="connsiteX8" fmla="*/ 265599 w 382720"/>
                  <a:gd name="connsiteY8" fmla="*/ 75205 h 614243"/>
                  <a:gd name="connsiteX9" fmla="*/ 235136 w 382720"/>
                  <a:gd name="connsiteY9" fmla="*/ 46646 h 614243"/>
                  <a:gd name="connsiteX10" fmla="*/ 237040 w 382720"/>
                  <a:gd name="connsiteY10" fmla="*/ 42838 h 614243"/>
                  <a:gd name="connsiteX11" fmla="*/ 239896 w 382720"/>
                  <a:gd name="connsiteY11" fmla="*/ 0 h 614243"/>
                  <a:gd name="connsiteX12" fmla="*/ 173258 w 382720"/>
                  <a:gd name="connsiteY12" fmla="*/ 119948 h 614243"/>
                  <a:gd name="connsiteX13" fmla="*/ 221808 w 382720"/>
                  <a:gd name="connsiteY13" fmla="*/ 356987 h 614243"/>
                  <a:gd name="connsiteX14" fmla="*/ 39983 w 382720"/>
                  <a:gd name="connsiteY14" fmla="*/ 465512 h 614243"/>
                  <a:gd name="connsiteX15" fmla="*/ 30463 w 382720"/>
                  <a:gd name="connsiteY15" fmla="*/ 490263 h 614243"/>
                  <a:gd name="connsiteX16" fmla="*/ 0 w 382720"/>
                  <a:gd name="connsiteY16" fmla="*/ 555948 h 614243"/>
                  <a:gd name="connsiteX17" fmla="*/ 19991 w 382720"/>
                  <a:gd name="connsiteY17" fmla="*/ 558804 h 614243"/>
                  <a:gd name="connsiteX18" fmla="*/ 19991 w 382720"/>
                  <a:gd name="connsiteY18" fmla="*/ 563564 h 614243"/>
                  <a:gd name="connsiteX19" fmla="*/ 87581 w 382720"/>
                  <a:gd name="connsiteY19" fmla="*/ 614018 h 614243"/>
                  <a:gd name="connsiteX20" fmla="*/ 118996 w 382720"/>
                  <a:gd name="connsiteY20" fmla="*/ 554997 h 614243"/>
                  <a:gd name="connsiteX21" fmla="*/ 118996 w 382720"/>
                  <a:gd name="connsiteY21" fmla="*/ 550237 h 614243"/>
                  <a:gd name="connsiteX22" fmla="*/ 158979 w 382720"/>
                  <a:gd name="connsiteY22" fmla="*/ 535005 h 614243"/>
                  <a:gd name="connsiteX23" fmla="*/ 160883 w 382720"/>
                  <a:gd name="connsiteY23" fmla="*/ 538813 h 614243"/>
                  <a:gd name="connsiteX24" fmla="*/ 247511 w 382720"/>
                  <a:gd name="connsiteY24" fmla="*/ 555948 h 614243"/>
                  <a:gd name="connsiteX25" fmla="*/ 245608 w 382720"/>
                  <a:gd name="connsiteY25" fmla="*/ 479791 h 614243"/>
                  <a:gd name="connsiteX26" fmla="*/ 243703 w 382720"/>
                  <a:gd name="connsiteY26" fmla="*/ 475983 h 614243"/>
                  <a:gd name="connsiteX27" fmla="*/ 273214 w 382720"/>
                  <a:gd name="connsiteY27" fmla="*/ 442664 h 614243"/>
                  <a:gd name="connsiteX28" fmla="*/ 277022 w 382720"/>
                  <a:gd name="connsiteY28" fmla="*/ 444568 h 614243"/>
                  <a:gd name="connsiteX29" fmla="*/ 344612 w 382720"/>
                  <a:gd name="connsiteY29" fmla="*/ 419817 h 614243"/>
                  <a:gd name="connsiteX30" fmla="*/ 324621 w 382720"/>
                  <a:gd name="connsiteY30" fmla="*/ 350324 h 614243"/>
                  <a:gd name="connsiteX31" fmla="*/ 320813 w 382720"/>
                  <a:gd name="connsiteY31" fmla="*/ 348420 h 614243"/>
                  <a:gd name="connsiteX32" fmla="*/ 331284 w 382720"/>
                  <a:gd name="connsiteY32" fmla="*/ 304629 h 614243"/>
                  <a:gd name="connsiteX33" fmla="*/ 334140 w 382720"/>
                  <a:gd name="connsiteY33" fmla="*/ 304629 h 614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82720" h="614243">
                    <a:moveTo>
                      <a:pt x="334140" y="304629"/>
                    </a:moveTo>
                    <a:cubicBezTo>
                      <a:pt x="361747" y="301773"/>
                      <a:pt x="383643" y="277022"/>
                      <a:pt x="382691" y="248463"/>
                    </a:cubicBezTo>
                    <a:cubicBezTo>
                      <a:pt x="381739" y="219904"/>
                      <a:pt x="359843" y="198961"/>
                      <a:pt x="332237" y="200865"/>
                    </a:cubicBezTo>
                    <a:cubicBezTo>
                      <a:pt x="330332" y="200865"/>
                      <a:pt x="329380" y="200865"/>
                      <a:pt x="328428" y="201817"/>
                    </a:cubicBezTo>
                    <a:cubicBezTo>
                      <a:pt x="325573" y="187538"/>
                      <a:pt x="321765" y="174210"/>
                      <a:pt x="317005" y="159931"/>
                    </a:cubicBezTo>
                    <a:cubicBezTo>
                      <a:pt x="317957" y="158979"/>
                      <a:pt x="319861" y="158026"/>
                      <a:pt x="320813" y="158026"/>
                    </a:cubicBezTo>
                    <a:cubicBezTo>
                      <a:pt x="344612" y="141843"/>
                      <a:pt x="373171" y="101861"/>
                      <a:pt x="356987" y="79965"/>
                    </a:cubicBezTo>
                    <a:cubicBezTo>
                      <a:pt x="325573" y="38079"/>
                      <a:pt x="293206" y="56166"/>
                      <a:pt x="269407" y="72350"/>
                    </a:cubicBezTo>
                    <a:cubicBezTo>
                      <a:pt x="268455" y="73302"/>
                      <a:pt x="267503" y="74254"/>
                      <a:pt x="265599" y="75205"/>
                    </a:cubicBezTo>
                    <a:cubicBezTo>
                      <a:pt x="256079" y="64734"/>
                      <a:pt x="246560" y="55214"/>
                      <a:pt x="235136" y="46646"/>
                    </a:cubicBezTo>
                    <a:cubicBezTo>
                      <a:pt x="236088" y="45695"/>
                      <a:pt x="237040" y="43791"/>
                      <a:pt x="237040" y="42838"/>
                    </a:cubicBezTo>
                    <a:cubicBezTo>
                      <a:pt x="244655" y="28559"/>
                      <a:pt x="244655" y="13327"/>
                      <a:pt x="239896" y="0"/>
                    </a:cubicBezTo>
                    <a:cubicBezTo>
                      <a:pt x="217049" y="39983"/>
                      <a:pt x="195153" y="79965"/>
                      <a:pt x="173258" y="119948"/>
                    </a:cubicBezTo>
                    <a:cubicBezTo>
                      <a:pt x="242751" y="171354"/>
                      <a:pt x="264647" y="271310"/>
                      <a:pt x="221808" y="356987"/>
                    </a:cubicBezTo>
                    <a:cubicBezTo>
                      <a:pt x="184682" y="429337"/>
                      <a:pt x="111380" y="470271"/>
                      <a:pt x="39983" y="465512"/>
                    </a:cubicBezTo>
                    <a:cubicBezTo>
                      <a:pt x="37127" y="474079"/>
                      <a:pt x="33319" y="481695"/>
                      <a:pt x="30463" y="490263"/>
                    </a:cubicBezTo>
                    <a:cubicBezTo>
                      <a:pt x="20943" y="512158"/>
                      <a:pt x="10472" y="534053"/>
                      <a:pt x="0" y="555948"/>
                    </a:cubicBezTo>
                    <a:cubicBezTo>
                      <a:pt x="6664" y="556900"/>
                      <a:pt x="13328" y="557852"/>
                      <a:pt x="19991" y="558804"/>
                    </a:cubicBezTo>
                    <a:cubicBezTo>
                      <a:pt x="19991" y="560708"/>
                      <a:pt x="19991" y="561660"/>
                      <a:pt x="19991" y="563564"/>
                    </a:cubicBezTo>
                    <a:cubicBezTo>
                      <a:pt x="20943" y="592123"/>
                      <a:pt x="38079" y="616874"/>
                      <a:pt x="87581" y="614018"/>
                    </a:cubicBezTo>
                    <a:cubicBezTo>
                      <a:pt x="115188" y="612115"/>
                      <a:pt x="119948" y="583556"/>
                      <a:pt x="118996" y="554997"/>
                    </a:cubicBezTo>
                    <a:cubicBezTo>
                      <a:pt x="118996" y="553093"/>
                      <a:pt x="118996" y="552141"/>
                      <a:pt x="118996" y="550237"/>
                    </a:cubicBezTo>
                    <a:cubicBezTo>
                      <a:pt x="132324" y="546429"/>
                      <a:pt x="146603" y="541669"/>
                      <a:pt x="158979" y="535005"/>
                    </a:cubicBezTo>
                    <a:cubicBezTo>
                      <a:pt x="159931" y="535957"/>
                      <a:pt x="159931" y="537861"/>
                      <a:pt x="160883" y="538813"/>
                    </a:cubicBezTo>
                    <a:cubicBezTo>
                      <a:pt x="175162" y="562612"/>
                      <a:pt x="224664" y="572132"/>
                      <a:pt x="247511" y="555948"/>
                    </a:cubicBezTo>
                    <a:cubicBezTo>
                      <a:pt x="271310" y="539765"/>
                      <a:pt x="259887" y="502638"/>
                      <a:pt x="245608" y="479791"/>
                    </a:cubicBezTo>
                    <a:cubicBezTo>
                      <a:pt x="244655" y="478839"/>
                      <a:pt x="243703" y="477887"/>
                      <a:pt x="243703" y="475983"/>
                    </a:cubicBezTo>
                    <a:cubicBezTo>
                      <a:pt x="254175" y="465512"/>
                      <a:pt x="263695" y="454088"/>
                      <a:pt x="273214" y="442664"/>
                    </a:cubicBezTo>
                    <a:cubicBezTo>
                      <a:pt x="274167" y="443616"/>
                      <a:pt x="275119" y="444568"/>
                      <a:pt x="277022" y="444568"/>
                    </a:cubicBezTo>
                    <a:cubicBezTo>
                      <a:pt x="300821" y="456944"/>
                      <a:pt x="331284" y="445520"/>
                      <a:pt x="344612" y="419817"/>
                    </a:cubicBezTo>
                    <a:cubicBezTo>
                      <a:pt x="357939" y="394114"/>
                      <a:pt x="349372" y="362699"/>
                      <a:pt x="324621" y="350324"/>
                    </a:cubicBezTo>
                    <a:cubicBezTo>
                      <a:pt x="323669" y="349372"/>
                      <a:pt x="321765" y="349372"/>
                      <a:pt x="320813" y="348420"/>
                    </a:cubicBezTo>
                    <a:cubicBezTo>
                      <a:pt x="325573" y="334140"/>
                      <a:pt x="328428" y="319861"/>
                      <a:pt x="331284" y="304629"/>
                    </a:cubicBezTo>
                    <a:cubicBezTo>
                      <a:pt x="331284" y="304629"/>
                      <a:pt x="333188" y="304629"/>
                      <a:pt x="334140" y="30462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44C8D"/>
                  </a:gs>
                  <a:gs pos="99640">
                    <a:srgbClr val="3F4178"/>
                  </a:gs>
                </a:gsLst>
                <a:lin ang="1634746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" name="Freihandform 14">
                <a:extLst>
                  <a:ext uri="{FF2B5EF4-FFF2-40B4-BE49-F238E27FC236}">
                    <a16:creationId xmlns:a16="http://schemas.microsoft.com/office/drawing/2014/main" id="{F6FB6060-39C9-F3A4-E4F0-604DE030A779}"/>
                  </a:ext>
                </a:extLst>
              </p:cNvPr>
              <p:cNvSpPr/>
              <p:nvPr/>
            </p:nvSpPr>
            <p:spPr>
              <a:xfrm>
                <a:off x="7213578" y="3481238"/>
                <a:ext cx="640733" cy="669472"/>
              </a:xfrm>
              <a:custGeom>
                <a:avLst/>
                <a:gdLst>
                  <a:gd name="connsiteX0" fmla="*/ 534083 w 640733"/>
                  <a:gd name="connsiteY0" fmla="*/ 502758 h 669472"/>
                  <a:gd name="connsiteX1" fmla="*/ 601673 w 640733"/>
                  <a:gd name="connsiteY1" fmla="*/ 478007 h 669472"/>
                  <a:gd name="connsiteX2" fmla="*/ 581681 w 640733"/>
                  <a:gd name="connsiteY2" fmla="*/ 408514 h 669472"/>
                  <a:gd name="connsiteX3" fmla="*/ 577874 w 640733"/>
                  <a:gd name="connsiteY3" fmla="*/ 406610 h 669472"/>
                  <a:gd name="connsiteX4" fmla="*/ 588345 w 640733"/>
                  <a:gd name="connsiteY4" fmla="*/ 362819 h 669472"/>
                  <a:gd name="connsiteX5" fmla="*/ 592153 w 640733"/>
                  <a:gd name="connsiteY5" fmla="*/ 362819 h 669472"/>
                  <a:gd name="connsiteX6" fmla="*/ 640703 w 640733"/>
                  <a:gd name="connsiteY6" fmla="*/ 306653 h 669472"/>
                  <a:gd name="connsiteX7" fmla="*/ 590249 w 640733"/>
                  <a:gd name="connsiteY7" fmla="*/ 259055 h 669472"/>
                  <a:gd name="connsiteX8" fmla="*/ 586441 w 640733"/>
                  <a:gd name="connsiteY8" fmla="*/ 260007 h 669472"/>
                  <a:gd name="connsiteX9" fmla="*/ 575018 w 640733"/>
                  <a:gd name="connsiteY9" fmla="*/ 218120 h 669472"/>
                  <a:gd name="connsiteX10" fmla="*/ 578826 w 640733"/>
                  <a:gd name="connsiteY10" fmla="*/ 216217 h 669472"/>
                  <a:gd name="connsiteX11" fmla="*/ 595961 w 640733"/>
                  <a:gd name="connsiteY11" fmla="*/ 143867 h 669472"/>
                  <a:gd name="connsiteX12" fmla="*/ 527419 w 640733"/>
                  <a:gd name="connsiteY12" fmla="*/ 130540 h 669472"/>
                  <a:gd name="connsiteX13" fmla="*/ 523611 w 640733"/>
                  <a:gd name="connsiteY13" fmla="*/ 133395 h 669472"/>
                  <a:gd name="connsiteX14" fmla="*/ 493149 w 640733"/>
                  <a:gd name="connsiteY14" fmla="*/ 104836 h 669472"/>
                  <a:gd name="connsiteX15" fmla="*/ 495052 w 640733"/>
                  <a:gd name="connsiteY15" fmla="*/ 101029 h 669472"/>
                  <a:gd name="connsiteX16" fmla="*/ 475061 w 640733"/>
                  <a:gd name="connsiteY16" fmla="*/ 31535 h 669472"/>
                  <a:gd name="connsiteX17" fmla="*/ 407472 w 640733"/>
                  <a:gd name="connsiteY17" fmla="*/ 56286 h 669472"/>
                  <a:gd name="connsiteX18" fmla="*/ 405568 w 640733"/>
                  <a:gd name="connsiteY18" fmla="*/ 60094 h 669472"/>
                  <a:gd name="connsiteX19" fmla="*/ 364633 w 640733"/>
                  <a:gd name="connsiteY19" fmla="*/ 52478 h 669472"/>
                  <a:gd name="connsiteX20" fmla="*/ 364633 w 640733"/>
                  <a:gd name="connsiteY20" fmla="*/ 47718 h 669472"/>
                  <a:gd name="connsiteX21" fmla="*/ 314179 w 640733"/>
                  <a:gd name="connsiteY21" fmla="*/ 120 h 669472"/>
                  <a:gd name="connsiteX22" fmla="*/ 265628 w 640733"/>
                  <a:gd name="connsiteY22" fmla="*/ 56286 h 669472"/>
                  <a:gd name="connsiteX23" fmla="*/ 265628 w 640733"/>
                  <a:gd name="connsiteY23" fmla="*/ 61046 h 669472"/>
                  <a:gd name="connsiteX24" fmla="*/ 225646 w 640733"/>
                  <a:gd name="connsiteY24" fmla="*/ 76277 h 669472"/>
                  <a:gd name="connsiteX25" fmla="*/ 223742 w 640733"/>
                  <a:gd name="connsiteY25" fmla="*/ 72470 h 669472"/>
                  <a:gd name="connsiteX26" fmla="*/ 155201 w 640733"/>
                  <a:gd name="connsiteY26" fmla="*/ 59142 h 669472"/>
                  <a:gd name="connsiteX27" fmla="*/ 138065 w 640733"/>
                  <a:gd name="connsiteY27" fmla="*/ 131491 h 669472"/>
                  <a:gd name="connsiteX28" fmla="*/ 139969 w 640733"/>
                  <a:gd name="connsiteY28" fmla="*/ 135299 h 669472"/>
                  <a:gd name="connsiteX29" fmla="*/ 110458 w 640733"/>
                  <a:gd name="connsiteY29" fmla="*/ 168618 h 669472"/>
                  <a:gd name="connsiteX30" fmla="*/ 106650 w 640733"/>
                  <a:gd name="connsiteY30" fmla="*/ 166714 h 669472"/>
                  <a:gd name="connsiteX31" fmla="*/ 39061 w 640733"/>
                  <a:gd name="connsiteY31" fmla="*/ 191465 h 669472"/>
                  <a:gd name="connsiteX32" fmla="*/ 59052 w 640733"/>
                  <a:gd name="connsiteY32" fmla="*/ 260959 h 669472"/>
                  <a:gd name="connsiteX33" fmla="*/ 62860 w 640733"/>
                  <a:gd name="connsiteY33" fmla="*/ 262863 h 669472"/>
                  <a:gd name="connsiteX34" fmla="*/ 52388 w 640733"/>
                  <a:gd name="connsiteY34" fmla="*/ 306653 h 669472"/>
                  <a:gd name="connsiteX35" fmla="*/ 48580 w 640733"/>
                  <a:gd name="connsiteY35" fmla="*/ 306653 h 669472"/>
                  <a:gd name="connsiteX36" fmla="*/ 30 w 640733"/>
                  <a:gd name="connsiteY36" fmla="*/ 362819 h 669472"/>
                  <a:gd name="connsiteX37" fmla="*/ 50484 w 640733"/>
                  <a:gd name="connsiteY37" fmla="*/ 410418 h 669472"/>
                  <a:gd name="connsiteX38" fmla="*/ 54292 w 640733"/>
                  <a:gd name="connsiteY38" fmla="*/ 409466 h 669472"/>
                  <a:gd name="connsiteX39" fmla="*/ 65716 w 640733"/>
                  <a:gd name="connsiteY39" fmla="*/ 451352 h 669472"/>
                  <a:gd name="connsiteX40" fmla="*/ 61908 w 640733"/>
                  <a:gd name="connsiteY40" fmla="*/ 453256 h 669472"/>
                  <a:gd name="connsiteX41" fmla="*/ 44772 w 640733"/>
                  <a:gd name="connsiteY41" fmla="*/ 525606 h 669472"/>
                  <a:gd name="connsiteX42" fmla="*/ 113314 w 640733"/>
                  <a:gd name="connsiteY42" fmla="*/ 538933 h 669472"/>
                  <a:gd name="connsiteX43" fmla="*/ 117122 w 640733"/>
                  <a:gd name="connsiteY43" fmla="*/ 536077 h 669472"/>
                  <a:gd name="connsiteX44" fmla="*/ 147585 w 640733"/>
                  <a:gd name="connsiteY44" fmla="*/ 564636 h 669472"/>
                  <a:gd name="connsiteX45" fmla="*/ 145681 w 640733"/>
                  <a:gd name="connsiteY45" fmla="*/ 568444 h 669472"/>
                  <a:gd name="connsiteX46" fmla="*/ 165672 w 640733"/>
                  <a:gd name="connsiteY46" fmla="*/ 637938 h 669472"/>
                  <a:gd name="connsiteX47" fmla="*/ 233262 w 640733"/>
                  <a:gd name="connsiteY47" fmla="*/ 613186 h 669472"/>
                  <a:gd name="connsiteX48" fmla="*/ 235166 w 640733"/>
                  <a:gd name="connsiteY48" fmla="*/ 609379 h 669472"/>
                  <a:gd name="connsiteX49" fmla="*/ 276100 w 640733"/>
                  <a:gd name="connsiteY49" fmla="*/ 616994 h 669472"/>
                  <a:gd name="connsiteX50" fmla="*/ 276100 w 640733"/>
                  <a:gd name="connsiteY50" fmla="*/ 621754 h 669472"/>
                  <a:gd name="connsiteX51" fmla="*/ 326555 w 640733"/>
                  <a:gd name="connsiteY51" fmla="*/ 669352 h 669472"/>
                  <a:gd name="connsiteX52" fmla="*/ 375105 w 640733"/>
                  <a:gd name="connsiteY52" fmla="*/ 613186 h 669472"/>
                  <a:gd name="connsiteX53" fmla="*/ 375105 w 640733"/>
                  <a:gd name="connsiteY53" fmla="*/ 608427 h 669472"/>
                  <a:gd name="connsiteX54" fmla="*/ 415087 w 640733"/>
                  <a:gd name="connsiteY54" fmla="*/ 593195 h 669472"/>
                  <a:gd name="connsiteX55" fmla="*/ 416991 w 640733"/>
                  <a:gd name="connsiteY55" fmla="*/ 597003 h 669472"/>
                  <a:gd name="connsiteX56" fmla="*/ 485533 w 640733"/>
                  <a:gd name="connsiteY56" fmla="*/ 610331 h 669472"/>
                  <a:gd name="connsiteX57" fmla="*/ 502668 w 640733"/>
                  <a:gd name="connsiteY57" fmla="*/ 537981 h 669472"/>
                  <a:gd name="connsiteX58" fmla="*/ 500764 w 640733"/>
                  <a:gd name="connsiteY58" fmla="*/ 534173 h 669472"/>
                  <a:gd name="connsiteX59" fmla="*/ 530275 w 640733"/>
                  <a:gd name="connsiteY59" fmla="*/ 500855 h 669472"/>
                  <a:gd name="connsiteX60" fmla="*/ 534083 w 640733"/>
                  <a:gd name="connsiteY60" fmla="*/ 502758 h 669472"/>
                  <a:gd name="connsiteX61" fmla="*/ 235166 w 640733"/>
                  <a:gd name="connsiteY61" fmla="*/ 506566 h 669472"/>
                  <a:gd name="connsiteX62" fmla="*/ 163768 w 640733"/>
                  <a:gd name="connsiteY62" fmla="*/ 255247 h 669472"/>
                  <a:gd name="connsiteX63" fmla="*/ 408423 w 640733"/>
                  <a:gd name="connsiteY63" fmla="*/ 164810 h 669472"/>
                  <a:gd name="connsiteX64" fmla="*/ 479821 w 640733"/>
                  <a:gd name="connsiteY64" fmla="*/ 416130 h 669472"/>
                  <a:gd name="connsiteX65" fmla="*/ 235166 w 640733"/>
                  <a:gd name="connsiteY65" fmla="*/ 506566 h 669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640733" h="669472">
                    <a:moveTo>
                      <a:pt x="534083" y="502758"/>
                    </a:moveTo>
                    <a:cubicBezTo>
                      <a:pt x="557882" y="515134"/>
                      <a:pt x="588345" y="503710"/>
                      <a:pt x="601673" y="478007"/>
                    </a:cubicBezTo>
                    <a:cubicBezTo>
                      <a:pt x="615000" y="452304"/>
                      <a:pt x="606433" y="420889"/>
                      <a:pt x="581681" y="408514"/>
                    </a:cubicBezTo>
                    <a:cubicBezTo>
                      <a:pt x="580729" y="407562"/>
                      <a:pt x="578826" y="407562"/>
                      <a:pt x="577874" y="406610"/>
                    </a:cubicBezTo>
                    <a:cubicBezTo>
                      <a:pt x="582633" y="392330"/>
                      <a:pt x="585489" y="378051"/>
                      <a:pt x="588345" y="362819"/>
                    </a:cubicBezTo>
                    <a:cubicBezTo>
                      <a:pt x="589297" y="362819"/>
                      <a:pt x="591201" y="362819"/>
                      <a:pt x="592153" y="362819"/>
                    </a:cubicBezTo>
                    <a:cubicBezTo>
                      <a:pt x="619760" y="359963"/>
                      <a:pt x="641655" y="335212"/>
                      <a:pt x="640703" y="306653"/>
                    </a:cubicBezTo>
                    <a:cubicBezTo>
                      <a:pt x="639751" y="278094"/>
                      <a:pt x="617856" y="257151"/>
                      <a:pt x="590249" y="259055"/>
                    </a:cubicBezTo>
                    <a:cubicBezTo>
                      <a:pt x="588345" y="259055"/>
                      <a:pt x="587393" y="259055"/>
                      <a:pt x="586441" y="260007"/>
                    </a:cubicBezTo>
                    <a:cubicBezTo>
                      <a:pt x="583586" y="245727"/>
                      <a:pt x="579777" y="232400"/>
                      <a:pt x="575018" y="218120"/>
                    </a:cubicBezTo>
                    <a:cubicBezTo>
                      <a:pt x="575970" y="217168"/>
                      <a:pt x="577874" y="216217"/>
                      <a:pt x="578826" y="216217"/>
                    </a:cubicBezTo>
                    <a:cubicBezTo>
                      <a:pt x="602625" y="200033"/>
                      <a:pt x="609288" y="167666"/>
                      <a:pt x="595961" y="143867"/>
                    </a:cubicBezTo>
                    <a:cubicBezTo>
                      <a:pt x="581681" y="120068"/>
                      <a:pt x="551218" y="114356"/>
                      <a:pt x="527419" y="130540"/>
                    </a:cubicBezTo>
                    <a:cubicBezTo>
                      <a:pt x="526468" y="131491"/>
                      <a:pt x="525516" y="132443"/>
                      <a:pt x="523611" y="133395"/>
                    </a:cubicBezTo>
                    <a:cubicBezTo>
                      <a:pt x="514092" y="122924"/>
                      <a:pt x="504572" y="113404"/>
                      <a:pt x="493149" y="104836"/>
                    </a:cubicBezTo>
                    <a:cubicBezTo>
                      <a:pt x="494100" y="103884"/>
                      <a:pt x="495052" y="101981"/>
                      <a:pt x="495052" y="101029"/>
                    </a:cubicBezTo>
                    <a:cubicBezTo>
                      <a:pt x="508380" y="75325"/>
                      <a:pt x="499812" y="43911"/>
                      <a:pt x="475061" y="31535"/>
                    </a:cubicBezTo>
                    <a:cubicBezTo>
                      <a:pt x="451262" y="19159"/>
                      <a:pt x="420799" y="30583"/>
                      <a:pt x="407472" y="56286"/>
                    </a:cubicBezTo>
                    <a:cubicBezTo>
                      <a:pt x="406520" y="57238"/>
                      <a:pt x="406520" y="59142"/>
                      <a:pt x="405568" y="60094"/>
                    </a:cubicBezTo>
                    <a:cubicBezTo>
                      <a:pt x="392240" y="56286"/>
                      <a:pt x="378913" y="53430"/>
                      <a:pt x="364633" y="52478"/>
                    </a:cubicBezTo>
                    <a:cubicBezTo>
                      <a:pt x="364633" y="50574"/>
                      <a:pt x="364633" y="49623"/>
                      <a:pt x="364633" y="47718"/>
                    </a:cubicBezTo>
                    <a:cubicBezTo>
                      <a:pt x="363681" y="19159"/>
                      <a:pt x="341786" y="-1784"/>
                      <a:pt x="314179" y="120"/>
                    </a:cubicBezTo>
                    <a:cubicBezTo>
                      <a:pt x="286572" y="2976"/>
                      <a:pt x="264677" y="27727"/>
                      <a:pt x="265628" y="56286"/>
                    </a:cubicBezTo>
                    <a:cubicBezTo>
                      <a:pt x="265628" y="58190"/>
                      <a:pt x="265628" y="59142"/>
                      <a:pt x="265628" y="61046"/>
                    </a:cubicBezTo>
                    <a:cubicBezTo>
                      <a:pt x="252301" y="64854"/>
                      <a:pt x="238022" y="69614"/>
                      <a:pt x="225646" y="76277"/>
                    </a:cubicBezTo>
                    <a:cubicBezTo>
                      <a:pt x="224694" y="75325"/>
                      <a:pt x="224694" y="73422"/>
                      <a:pt x="223742" y="72470"/>
                    </a:cubicBezTo>
                    <a:cubicBezTo>
                      <a:pt x="209463" y="48670"/>
                      <a:pt x="179000" y="42959"/>
                      <a:pt x="155201" y="59142"/>
                    </a:cubicBezTo>
                    <a:cubicBezTo>
                      <a:pt x="131401" y="75325"/>
                      <a:pt x="124738" y="107692"/>
                      <a:pt x="138065" y="131491"/>
                    </a:cubicBezTo>
                    <a:cubicBezTo>
                      <a:pt x="139017" y="132443"/>
                      <a:pt x="139969" y="133395"/>
                      <a:pt x="139969" y="135299"/>
                    </a:cubicBezTo>
                    <a:cubicBezTo>
                      <a:pt x="129497" y="145771"/>
                      <a:pt x="119978" y="157195"/>
                      <a:pt x="110458" y="168618"/>
                    </a:cubicBezTo>
                    <a:cubicBezTo>
                      <a:pt x="109506" y="167666"/>
                      <a:pt x="108554" y="166714"/>
                      <a:pt x="106650" y="166714"/>
                    </a:cubicBezTo>
                    <a:cubicBezTo>
                      <a:pt x="82851" y="154339"/>
                      <a:pt x="52388" y="165762"/>
                      <a:pt x="39061" y="191465"/>
                    </a:cubicBezTo>
                    <a:cubicBezTo>
                      <a:pt x="25733" y="217168"/>
                      <a:pt x="34301" y="248583"/>
                      <a:pt x="59052" y="260959"/>
                    </a:cubicBezTo>
                    <a:cubicBezTo>
                      <a:pt x="60004" y="261911"/>
                      <a:pt x="61908" y="261911"/>
                      <a:pt x="62860" y="262863"/>
                    </a:cubicBezTo>
                    <a:cubicBezTo>
                      <a:pt x="58100" y="277142"/>
                      <a:pt x="55244" y="291422"/>
                      <a:pt x="52388" y="306653"/>
                    </a:cubicBezTo>
                    <a:cubicBezTo>
                      <a:pt x="51436" y="306653"/>
                      <a:pt x="49532" y="306653"/>
                      <a:pt x="48580" y="306653"/>
                    </a:cubicBezTo>
                    <a:cubicBezTo>
                      <a:pt x="20973" y="309509"/>
                      <a:pt x="-922" y="334260"/>
                      <a:pt x="30" y="362819"/>
                    </a:cubicBezTo>
                    <a:cubicBezTo>
                      <a:pt x="982" y="391378"/>
                      <a:pt x="22877" y="412321"/>
                      <a:pt x="50484" y="410418"/>
                    </a:cubicBezTo>
                    <a:cubicBezTo>
                      <a:pt x="52388" y="410418"/>
                      <a:pt x="53340" y="410418"/>
                      <a:pt x="54292" y="409466"/>
                    </a:cubicBezTo>
                    <a:cubicBezTo>
                      <a:pt x="57148" y="423745"/>
                      <a:pt x="60956" y="437073"/>
                      <a:pt x="65716" y="451352"/>
                    </a:cubicBezTo>
                    <a:cubicBezTo>
                      <a:pt x="64764" y="452304"/>
                      <a:pt x="62860" y="453256"/>
                      <a:pt x="61908" y="453256"/>
                    </a:cubicBezTo>
                    <a:cubicBezTo>
                      <a:pt x="38109" y="469439"/>
                      <a:pt x="31445" y="501807"/>
                      <a:pt x="44772" y="525606"/>
                    </a:cubicBezTo>
                    <a:cubicBezTo>
                      <a:pt x="59052" y="549405"/>
                      <a:pt x="89515" y="555116"/>
                      <a:pt x="113314" y="538933"/>
                    </a:cubicBezTo>
                    <a:cubicBezTo>
                      <a:pt x="114266" y="537981"/>
                      <a:pt x="115218" y="537029"/>
                      <a:pt x="117122" y="536077"/>
                    </a:cubicBezTo>
                    <a:cubicBezTo>
                      <a:pt x="126642" y="546549"/>
                      <a:pt x="136161" y="556068"/>
                      <a:pt x="147585" y="564636"/>
                    </a:cubicBezTo>
                    <a:cubicBezTo>
                      <a:pt x="146633" y="565588"/>
                      <a:pt x="145681" y="567492"/>
                      <a:pt x="145681" y="568444"/>
                    </a:cubicBezTo>
                    <a:cubicBezTo>
                      <a:pt x="132353" y="594147"/>
                      <a:pt x="140921" y="625562"/>
                      <a:pt x="165672" y="637938"/>
                    </a:cubicBezTo>
                    <a:cubicBezTo>
                      <a:pt x="189471" y="650313"/>
                      <a:pt x="219934" y="638890"/>
                      <a:pt x="233262" y="613186"/>
                    </a:cubicBezTo>
                    <a:cubicBezTo>
                      <a:pt x="234214" y="612234"/>
                      <a:pt x="234214" y="610331"/>
                      <a:pt x="235166" y="609379"/>
                    </a:cubicBezTo>
                    <a:cubicBezTo>
                      <a:pt x="248493" y="613186"/>
                      <a:pt x="261821" y="616043"/>
                      <a:pt x="276100" y="616994"/>
                    </a:cubicBezTo>
                    <a:cubicBezTo>
                      <a:pt x="276100" y="618898"/>
                      <a:pt x="276100" y="619850"/>
                      <a:pt x="276100" y="621754"/>
                    </a:cubicBezTo>
                    <a:cubicBezTo>
                      <a:pt x="277052" y="650313"/>
                      <a:pt x="298947" y="671256"/>
                      <a:pt x="326555" y="669352"/>
                    </a:cubicBezTo>
                    <a:cubicBezTo>
                      <a:pt x="354162" y="666497"/>
                      <a:pt x="376057" y="641745"/>
                      <a:pt x="375105" y="613186"/>
                    </a:cubicBezTo>
                    <a:cubicBezTo>
                      <a:pt x="375105" y="611283"/>
                      <a:pt x="375105" y="610331"/>
                      <a:pt x="375105" y="608427"/>
                    </a:cubicBezTo>
                    <a:cubicBezTo>
                      <a:pt x="388432" y="604619"/>
                      <a:pt x="402712" y="599859"/>
                      <a:pt x="415087" y="593195"/>
                    </a:cubicBezTo>
                    <a:cubicBezTo>
                      <a:pt x="416039" y="594147"/>
                      <a:pt x="416039" y="596051"/>
                      <a:pt x="416991" y="597003"/>
                    </a:cubicBezTo>
                    <a:cubicBezTo>
                      <a:pt x="431271" y="620802"/>
                      <a:pt x="461734" y="626514"/>
                      <a:pt x="485533" y="610331"/>
                    </a:cubicBezTo>
                    <a:cubicBezTo>
                      <a:pt x="509332" y="594147"/>
                      <a:pt x="515996" y="561780"/>
                      <a:pt x="502668" y="537981"/>
                    </a:cubicBezTo>
                    <a:cubicBezTo>
                      <a:pt x="501716" y="537029"/>
                      <a:pt x="500764" y="536077"/>
                      <a:pt x="500764" y="534173"/>
                    </a:cubicBezTo>
                    <a:cubicBezTo>
                      <a:pt x="511236" y="523702"/>
                      <a:pt x="520756" y="512278"/>
                      <a:pt x="530275" y="500855"/>
                    </a:cubicBezTo>
                    <a:cubicBezTo>
                      <a:pt x="532179" y="501807"/>
                      <a:pt x="533131" y="502758"/>
                      <a:pt x="534083" y="502758"/>
                    </a:cubicBezTo>
                    <a:close/>
                    <a:moveTo>
                      <a:pt x="235166" y="506566"/>
                    </a:moveTo>
                    <a:cubicBezTo>
                      <a:pt x="147585" y="462776"/>
                      <a:pt x="116170" y="349492"/>
                      <a:pt x="163768" y="255247"/>
                    </a:cubicBezTo>
                    <a:cubicBezTo>
                      <a:pt x="211367" y="161002"/>
                      <a:pt x="320843" y="120068"/>
                      <a:pt x="408423" y="164810"/>
                    </a:cubicBezTo>
                    <a:cubicBezTo>
                      <a:pt x="496004" y="209553"/>
                      <a:pt x="527419" y="321885"/>
                      <a:pt x="479821" y="416130"/>
                    </a:cubicBezTo>
                    <a:cubicBezTo>
                      <a:pt x="431271" y="510374"/>
                      <a:pt x="321795" y="551309"/>
                      <a:pt x="235166" y="50656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1AE32"/>
                  </a:gs>
                  <a:gs pos="99630">
                    <a:srgbClr val="49AC6E"/>
                  </a:gs>
                </a:gsLst>
                <a:lin ang="7515990" scaled="1"/>
              </a:gra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286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FB207-EE02-D5B7-C1F1-DBE0E041D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feld 31">
            <a:extLst>
              <a:ext uri="{FF2B5EF4-FFF2-40B4-BE49-F238E27FC236}">
                <a16:creationId xmlns:a16="http://schemas.microsoft.com/office/drawing/2014/main" id="{FAFD774F-DDB6-18BF-D182-EA9354326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33" y="208230"/>
            <a:ext cx="1871354" cy="839057"/>
          </a:xfrm>
          <a:prstGeom prst="rect">
            <a:avLst/>
          </a:prstGeom>
          <a:noFill/>
          <a:ln>
            <a:noFill/>
          </a:ln>
        </p:spPr>
        <p:txBody>
          <a:bodyPr wrap="square" lIns="145143" tIns="72571" rIns="145143" bIns="72571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de-DE" sz="2500" spc="200" dirty="0">
                <a:solidFill>
                  <a:srgbClr val="EA0003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ZUKUNFTS-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de-DE" sz="2500" spc="200" dirty="0">
                <a:solidFill>
                  <a:srgbClr val="454D56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FÄHIGKEIT</a:t>
            </a:r>
          </a:p>
        </p:txBody>
      </p:sp>
      <p:sp>
        <p:nvSpPr>
          <p:cNvPr id="42" name="Google Shape;150;g181502da3de_1_35">
            <a:extLst>
              <a:ext uri="{FF2B5EF4-FFF2-40B4-BE49-F238E27FC236}">
                <a16:creationId xmlns:a16="http://schemas.microsoft.com/office/drawing/2014/main" id="{924C0593-55B0-30ED-BCB7-6AC5E8DC27D5}"/>
              </a:ext>
            </a:extLst>
          </p:cNvPr>
          <p:cNvSpPr/>
          <p:nvPr/>
        </p:nvSpPr>
        <p:spPr>
          <a:xfrm>
            <a:off x="2745789" y="208230"/>
            <a:ext cx="6700421" cy="84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000" b="1" u="none" strike="noStrike" cap="none" spc="50" dirty="0">
                <a:solidFill>
                  <a:srgbClr val="EA0003"/>
                </a:solidFill>
                <a:latin typeface="Calibri"/>
                <a:ea typeface="Calibri"/>
                <a:cs typeface="Calibri"/>
                <a:sym typeface="Calibri"/>
              </a:rPr>
              <a:t>Trends, KI, Innovation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C0135D6A-8A4B-487B-A606-6F6D2637DB50}"/>
              </a:ext>
            </a:extLst>
          </p:cNvPr>
          <p:cNvCxnSpPr>
            <a:cxnSpLocks/>
          </p:cNvCxnSpPr>
          <p:nvPr/>
        </p:nvCxnSpPr>
        <p:spPr>
          <a:xfrm>
            <a:off x="2823418" y="936854"/>
            <a:ext cx="2020045" cy="0"/>
          </a:xfrm>
          <a:prstGeom prst="line">
            <a:avLst/>
          </a:prstGeom>
          <a:ln w="12700">
            <a:solidFill>
              <a:srgbClr val="454D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5" name="Grafik 514" descr="Ein Bild, das Diagramm, Text, Plan, Karte enthält.&#10;&#10;KI-generierte Inhalte können fehlerhaft sein.">
            <a:extLst>
              <a:ext uri="{FF2B5EF4-FFF2-40B4-BE49-F238E27FC236}">
                <a16:creationId xmlns:a16="http://schemas.microsoft.com/office/drawing/2014/main" id="{1C6D104F-B73F-2F6D-3C55-BE01F1466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208230"/>
            <a:ext cx="8520114" cy="602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00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61EB0-A61F-B228-1989-1EBE0672A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708DDDE-77CC-8078-CBA6-8B04C70DBF7B}"/>
              </a:ext>
            </a:extLst>
          </p:cNvPr>
          <p:cNvGrpSpPr/>
          <p:nvPr/>
        </p:nvGrpSpPr>
        <p:grpSpPr>
          <a:xfrm>
            <a:off x="1427017" y="1400132"/>
            <a:ext cx="9421091" cy="3746643"/>
            <a:chOff x="2787952" y="1767466"/>
            <a:chExt cx="6601743" cy="5428088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C7CEA85B-8359-CE36-8FFE-338430AD7207}"/>
                </a:ext>
              </a:extLst>
            </p:cNvPr>
            <p:cNvGrpSpPr/>
            <p:nvPr/>
          </p:nvGrpSpPr>
          <p:grpSpPr>
            <a:xfrm>
              <a:off x="2787952" y="1767468"/>
              <a:ext cx="6366925" cy="5428086"/>
              <a:chOff x="2787952" y="1767468"/>
              <a:chExt cx="6366925" cy="5428086"/>
            </a:xfrm>
          </p:grpSpPr>
          <p:sp>
            <p:nvSpPr>
              <p:cNvPr id="4" name="Bogen 3">
                <a:extLst>
                  <a:ext uri="{FF2B5EF4-FFF2-40B4-BE49-F238E27FC236}">
                    <a16:creationId xmlns:a16="http://schemas.microsoft.com/office/drawing/2014/main" id="{405CD5DA-D649-E3F1-54A1-EC54C0868B89}"/>
                  </a:ext>
                </a:extLst>
              </p:cNvPr>
              <p:cNvSpPr/>
              <p:nvPr/>
            </p:nvSpPr>
            <p:spPr>
              <a:xfrm rot="16200000">
                <a:off x="3257372" y="1298048"/>
                <a:ext cx="5428086" cy="6366925"/>
              </a:xfrm>
              <a:prstGeom prst="arc">
                <a:avLst>
                  <a:gd name="adj1" fmla="val 16650757"/>
                  <a:gd name="adj2" fmla="val 0"/>
                </a:avLst>
              </a:prstGeom>
              <a:ln w="25400">
                <a:gradFill>
                  <a:gsLst>
                    <a:gs pos="0">
                      <a:srgbClr val="8596A8"/>
                    </a:gs>
                    <a:gs pos="71000">
                      <a:srgbClr val="8596A8">
                        <a:alpha val="0"/>
                      </a:srgb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highlight>
                    <a:srgbClr val="8596A8"/>
                  </a:highlight>
                </a:endParaRPr>
              </a:p>
            </p:txBody>
          </p:sp>
          <p:sp>
            <p:nvSpPr>
              <p:cNvPr id="5" name="Bogen 4">
                <a:extLst>
                  <a:ext uri="{FF2B5EF4-FFF2-40B4-BE49-F238E27FC236}">
                    <a16:creationId xmlns:a16="http://schemas.microsoft.com/office/drawing/2014/main" id="{3869DB14-C728-1A66-31C0-080021C7EF58}"/>
                  </a:ext>
                </a:extLst>
              </p:cNvPr>
              <p:cNvSpPr/>
              <p:nvPr/>
            </p:nvSpPr>
            <p:spPr>
              <a:xfrm rot="16200000">
                <a:off x="3708715" y="2604744"/>
                <a:ext cx="4767148" cy="3092593"/>
              </a:xfrm>
              <a:prstGeom prst="arc">
                <a:avLst>
                  <a:gd name="adj1" fmla="val 16931121"/>
                  <a:gd name="adj2" fmla="val 0"/>
                </a:avLst>
              </a:prstGeom>
              <a:ln w="25400">
                <a:gradFill>
                  <a:gsLst>
                    <a:gs pos="0">
                      <a:srgbClr val="8596A8"/>
                    </a:gs>
                    <a:gs pos="71000">
                      <a:srgbClr val="8596A8">
                        <a:alpha val="0"/>
                      </a:srgb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highlight>
                    <a:srgbClr val="8596A8"/>
                  </a:highlight>
                </a:endParaRPr>
              </a:p>
            </p:txBody>
          </p:sp>
        </p:grpSp>
        <p:cxnSp>
          <p:nvCxnSpPr>
            <p:cNvPr id="6" name="Gerade Verbindung 5">
              <a:extLst>
                <a:ext uri="{FF2B5EF4-FFF2-40B4-BE49-F238E27FC236}">
                  <a16:creationId xmlns:a16="http://schemas.microsoft.com/office/drawing/2014/main" id="{A637BEE0-1776-CAF9-AD6E-903CB762243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794" y="1767466"/>
              <a:ext cx="0" cy="1901737"/>
            </a:xfrm>
            <a:prstGeom prst="line">
              <a:avLst/>
            </a:prstGeom>
            <a:ln w="25400">
              <a:gradFill>
                <a:gsLst>
                  <a:gs pos="100000">
                    <a:srgbClr val="8596A8"/>
                  </a:gs>
                  <a:gs pos="15000">
                    <a:srgbClr val="8596A8">
                      <a:alpha val="0"/>
                    </a:srgbClr>
                  </a:gs>
                </a:gsLst>
                <a:lin ang="5400000" scaled="1"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8FD729A7-8712-A0F0-FB11-35A557C98241}"/>
                </a:ext>
              </a:extLst>
            </p:cNvPr>
            <p:cNvGrpSpPr/>
            <p:nvPr/>
          </p:nvGrpSpPr>
          <p:grpSpPr>
            <a:xfrm flipH="1">
              <a:off x="3022770" y="1767467"/>
              <a:ext cx="6366925" cy="5428086"/>
              <a:chOff x="2787952" y="1767467"/>
              <a:chExt cx="6366925" cy="5428086"/>
            </a:xfrm>
          </p:grpSpPr>
          <p:sp>
            <p:nvSpPr>
              <p:cNvPr id="9" name="Bogen 8">
                <a:extLst>
                  <a:ext uri="{FF2B5EF4-FFF2-40B4-BE49-F238E27FC236}">
                    <a16:creationId xmlns:a16="http://schemas.microsoft.com/office/drawing/2014/main" id="{E501F425-4FB5-799C-F098-CFE4D3266249}"/>
                  </a:ext>
                </a:extLst>
              </p:cNvPr>
              <p:cNvSpPr/>
              <p:nvPr/>
            </p:nvSpPr>
            <p:spPr>
              <a:xfrm rot="16200000">
                <a:off x="3257372" y="1298048"/>
                <a:ext cx="5428086" cy="6366925"/>
              </a:xfrm>
              <a:prstGeom prst="arc">
                <a:avLst>
                  <a:gd name="adj1" fmla="val 16602037"/>
                  <a:gd name="adj2" fmla="val 0"/>
                </a:avLst>
              </a:prstGeom>
              <a:ln w="25400">
                <a:gradFill>
                  <a:gsLst>
                    <a:gs pos="0">
                      <a:srgbClr val="8596A8"/>
                    </a:gs>
                    <a:gs pos="71000">
                      <a:srgbClr val="8596A8">
                        <a:alpha val="0"/>
                      </a:srgb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highlight>
                    <a:srgbClr val="8596A8"/>
                  </a:highlight>
                </a:endParaRPr>
              </a:p>
            </p:txBody>
          </p:sp>
          <p:sp>
            <p:nvSpPr>
              <p:cNvPr id="10" name="Bogen 9">
                <a:extLst>
                  <a:ext uri="{FF2B5EF4-FFF2-40B4-BE49-F238E27FC236}">
                    <a16:creationId xmlns:a16="http://schemas.microsoft.com/office/drawing/2014/main" id="{F3FF3808-3258-EABB-48FB-87673AD32023}"/>
                  </a:ext>
                </a:extLst>
              </p:cNvPr>
              <p:cNvSpPr/>
              <p:nvPr/>
            </p:nvSpPr>
            <p:spPr>
              <a:xfrm rot="16200000">
                <a:off x="3708715" y="2604744"/>
                <a:ext cx="4767148" cy="3092593"/>
              </a:xfrm>
              <a:prstGeom prst="arc">
                <a:avLst>
                  <a:gd name="adj1" fmla="val 16810967"/>
                  <a:gd name="adj2" fmla="val 0"/>
                </a:avLst>
              </a:prstGeom>
              <a:ln w="25400">
                <a:gradFill>
                  <a:gsLst>
                    <a:gs pos="0">
                      <a:srgbClr val="8596A8"/>
                    </a:gs>
                    <a:gs pos="71000">
                      <a:srgbClr val="8596A8">
                        <a:alpha val="0"/>
                      </a:srgb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highlight>
                    <a:srgbClr val="8596A8"/>
                  </a:highlight>
                </a:endParaRPr>
              </a:p>
            </p:txBody>
          </p:sp>
        </p:grp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958D834C-43A7-863C-8C18-CDF1F5D7E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3608"/>
            <a:ext cx="12193589" cy="1531554"/>
          </a:xfrm>
          <a:prstGeom prst="rect">
            <a:avLst/>
          </a:prstGeom>
          <a:noFill/>
          <a:ln>
            <a:noFill/>
          </a:ln>
        </p:spPr>
        <p:txBody>
          <a:bodyPr wrap="square" lIns="145143" tIns="72571" rIns="145143" bIns="72571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de-DE" sz="5000" spc="200" dirty="0">
                <a:solidFill>
                  <a:srgbClr val="EA0003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ZUKUNFTS-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de-DE" sz="5000" spc="200" dirty="0">
                <a:solidFill>
                  <a:srgbClr val="454D56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FÄHIGKEIT</a:t>
            </a:r>
          </a:p>
        </p:txBody>
      </p:sp>
      <p:sp>
        <p:nvSpPr>
          <p:cNvPr id="529" name="Oval 528">
            <a:extLst>
              <a:ext uri="{FF2B5EF4-FFF2-40B4-BE49-F238E27FC236}">
                <a16:creationId xmlns:a16="http://schemas.microsoft.com/office/drawing/2014/main" id="{2B779DFA-B80C-0881-38A0-987D218B2AE1}"/>
              </a:ext>
            </a:extLst>
          </p:cNvPr>
          <p:cNvSpPr/>
          <p:nvPr/>
        </p:nvSpPr>
        <p:spPr>
          <a:xfrm>
            <a:off x="5385520" y="5204291"/>
            <a:ext cx="1457518" cy="326686"/>
          </a:xfrm>
          <a:prstGeom prst="ellipse">
            <a:avLst/>
          </a:prstGeom>
          <a:solidFill>
            <a:srgbClr val="0B1427">
              <a:alpha val="153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Google Shape;150;g181502da3de_1_35">
            <a:extLst>
              <a:ext uri="{FF2B5EF4-FFF2-40B4-BE49-F238E27FC236}">
                <a16:creationId xmlns:a16="http://schemas.microsoft.com/office/drawing/2014/main" id="{8E570765-901B-64D9-287B-649A04637FC6}"/>
              </a:ext>
            </a:extLst>
          </p:cNvPr>
          <p:cNvSpPr/>
          <p:nvPr/>
        </p:nvSpPr>
        <p:spPr>
          <a:xfrm>
            <a:off x="5022013" y="5642923"/>
            <a:ext cx="2172387" cy="128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00" b="1" u="none" strike="noStrike" cap="none" spc="5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Gesellschaft</a:t>
            </a: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E21174D4-B711-D6BA-F269-B66D14928D93}"/>
              </a:ext>
            </a:extLst>
          </p:cNvPr>
          <p:cNvSpPr/>
          <p:nvPr/>
        </p:nvSpPr>
        <p:spPr>
          <a:xfrm>
            <a:off x="905854" y="5204291"/>
            <a:ext cx="1457518" cy="326686"/>
          </a:xfrm>
          <a:prstGeom prst="ellipse">
            <a:avLst/>
          </a:prstGeom>
          <a:solidFill>
            <a:srgbClr val="0B1427">
              <a:alpha val="153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Google Shape;150;g181502da3de_1_35">
            <a:extLst>
              <a:ext uri="{FF2B5EF4-FFF2-40B4-BE49-F238E27FC236}">
                <a16:creationId xmlns:a16="http://schemas.microsoft.com/office/drawing/2014/main" id="{042C49A9-629B-7330-C52D-B6F9D5030409}"/>
              </a:ext>
            </a:extLst>
          </p:cNvPr>
          <p:cNvSpPr/>
          <p:nvPr/>
        </p:nvSpPr>
        <p:spPr>
          <a:xfrm>
            <a:off x="506221" y="5642923"/>
            <a:ext cx="2172387" cy="128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00" b="1" spc="50" dirty="0">
                <a:solidFill>
                  <a:srgbClr val="000000">
                    <a:alpha val="28280"/>
                  </a:srgbClr>
                </a:solidFill>
                <a:latin typeface="Calibri"/>
                <a:cs typeface="Calibri"/>
                <a:sym typeface="Calibri"/>
              </a:rPr>
              <a:t>Technologisch</a:t>
            </a:r>
            <a:endParaRPr lang="de-DE" sz="2500" b="1" spc="50" dirty="0">
              <a:solidFill>
                <a:srgbClr val="000000">
                  <a:alpha val="2828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528" name="Oval 527">
            <a:extLst>
              <a:ext uri="{FF2B5EF4-FFF2-40B4-BE49-F238E27FC236}">
                <a16:creationId xmlns:a16="http://schemas.microsoft.com/office/drawing/2014/main" id="{BD9718CE-D6D6-D3DC-4C24-2C6BEDBBCEF1}"/>
              </a:ext>
            </a:extLst>
          </p:cNvPr>
          <p:cNvSpPr/>
          <p:nvPr/>
        </p:nvSpPr>
        <p:spPr>
          <a:xfrm>
            <a:off x="3145687" y="5204291"/>
            <a:ext cx="1457518" cy="326686"/>
          </a:xfrm>
          <a:prstGeom prst="ellipse">
            <a:avLst/>
          </a:prstGeom>
          <a:solidFill>
            <a:srgbClr val="0B1427">
              <a:alpha val="153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Google Shape;150;g181502da3de_1_35">
            <a:extLst>
              <a:ext uri="{FF2B5EF4-FFF2-40B4-BE49-F238E27FC236}">
                <a16:creationId xmlns:a16="http://schemas.microsoft.com/office/drawing/2014/main" id="{F93FE8D0-4307-185F-864C-D71344067F3C}"/>
              </a:ext>
            </a:extLst>
          </p:cNvPr>
          <p:cNvSpPr/>
          <p:nvPr/>
        </p:nvSpPr>
        <p:spPr>
          <a:xfrm>
            <a:off x="2638090" y="5642923"/>
            <a:ext cx="2269176" cy="128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de-DE" sz="2500" b="1" spc="50" dirty="0">
                <a:solidFill>
                  <a:srgbClr val="000000">
                    <a:alpha val="28280"/>
                  </a:srgbClr>
                </a:solidFill>
                <a:latin typeface="Calibri"/>
                <a:cs typeface="Calibri"/>
                <a:sym typeface="Calibri"/>
              </a:rPr>
              <a:t>Digital</a:t>
            </a:r>
          </a:p>
        </p:txBody>
      </p:sp>
      <p:sp>
        <p:nvSpPr>
          <p:cNvPr id="531" name="Oval 530">
            <a:extLst>
              <a:ext uri="{FF2B5EF4-FFF2-40B4-BE49-F238E27FC236}">
                <a16:creationId xmlns:a16="http://schemas.microsoft.com/office/drawing/2014/main" id="{146556B2-9F02-0FFC-1FD8-CF6C77F8CD87}"/>
              </a:ext>
            </a:extLst>
          </p:cNvPr>
          <p:cNvSpPr/>
          <p:nvPr/>
        </p:nvSpPr>
        <p:spPr>
          <a:xfrm>
            <a:off x="9865186" y="5204291"/>
            <a:ext cx="1457518" cy="326686"/>
          </a:xfrm>
          <a:prstGeom prst="ellipse">
            <a:avLst/>
          </a:prstGeom>
          <a:solidFill>
            <a:srgbClr val="0B1427">
              <a:alpha val="153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0" name="Oval 529">
            <a:extLst>
              <a:ext uri="{FF2B5EF4-FFF2-40B4-BE49-F238E27FC236}">
                <a16:creationId xmlns:a16="http://schemas.microsoft.com/office/drawing/2014/main" id="{4D1BBCB1-5E0F-FC3B-092F-4A8108FA934D}"/>
              </a:ext>
            </a:extLst>
          </p:cNvPr>
          <p:cNvSpPr/>
          <p:nvPr/>
        </p:nvSpPr>
        <p:spPr>
          <a:xfrm>
            <a:off x="7625353" y="5204291"/>
            <a:ext cx="1457518" cy="326686"/>
          </a:xfrm>
          <a:prstGeom prst="ellipse">
            <a:avLst/>
          </a:prstGeom>
          <a:solidFill>
            <a:srgbClr val="0B1427">
              <a:alpha val="153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Google Shape;150;g181502da3de_1_35">
            <a:extLst>
              <a:ext uri="{FF2B5EF4-FFF2-40B4-BE49-F238E27FC236}">
                <a16:creationId xmlns:a16="http://schemas.microsoft.com/office/drawing/2014/main" id="{BCEC1F03-D49F-F666-038C-F663EE0035B6}"/>
              </a:ext>
            </a:extLst>
          </p:cNvPr>
          <p:cNvSpPr/>
          <p:nvPr/>
        </p:nvSpPr>
        <p:spPr>
          <a:xfrm>
            <a:off x="9441093" y="5642923"/>
            <a:ext cx="2319266" cy="128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00" b="1" spc="50" dirty="0">
                <a:solidFill>
                  <a:srgbClr val="000000">
                    <a:alpha val="2828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Individuell</a:t>
            </a:r>
            <a:endParaRPr lang="de-DE" sz="2500" b="1" u="none" strike="noStrike" cap="none" spc="50" dirty="0">
              <a:solidFill>
                <a:srgbClr val="000000">
                  <a:alpha val="2828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0;g181502da3de_1_35">
            <a:extLst>
              <a:ext uri="{FF2B5EF4-FFF2-40B4-BE49-F238E27FC236}">
                <a16:creationId xmlns:a16="http://schemas.microsoft.com/office/drawing/2014/main" id="{BFB1E5CF-64A1-8C57-E490-4BD6FB1C11BE}"/>
              </a:ext>
            </a:extLst>
          </p:cNvPr>
          <p:cNvSpPr/>
          <p:nvPr/>
        </p:nvSpPr>
        <p:spPr>
          <a:xfrm>
            <a:off x="7168212" y="5642923"/>
            <a:ext cx="2320177" cy="128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00" b="1" u="none" strike="noStrike" cap="none" spc="50" dirty="0">
                <a:solidFill>
                  <a:srgbClr val="000000">
                    <a:alpha val="2828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Wirtschaft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AA2C83-AC07-BFD4-70A8-C25087BBC26E}"/>
              </a:ext>
            </a:extLst>
          </p:cNvPr>
          <p:cNvSpPr txBox="1"/>
          <p:nvPr/>
        </p:nvSpPr>
        <p:spPr>
          <a:xfrm>
            <a:off x="825646" y="2771314"/>
            <a:ext cx="204209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/>
              <a:t>Quantum-technologie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/>
              <a:t>Biotechnologie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/>
              <a:t>Living </a:t>
            </a:r>
            <a:r>
              <a:rPr lang="de-DE" sz="1600" dirty="0" err="1"/>
              <a:t>Intelligence</a:t>
            </a:r>
            <a:endParaRPr lang="de-DE" sz="1600" dirty="0"/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 err="1"/>
              <a:t>Robotic</a:t>
            </a:r>
            <a:endParaRPr lang="de-DE" sz="1600" dirty="0"/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/>
              <a:t>Infrastructure (6G)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 err="1"/>
              <a:t>Advanced</a:t>
            </a:r>
            <a:r>
              <a:rPr lang="de-DE" sz="1600" dirty="0"/>
              <a:t> Mobility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/>
              <a:t>Energieeffizienz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/>
              <a:t>Clean Energy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/>
              <a:t>Space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2B9A658-CD03-37CA-48EA-83AA9E265830}"/>
              </a:ext>
            </a:extLst>
          </p:cNvPr>
          <p:cNvSpPr txBox="1"/>
          <p:nvPr/>
        </p:nvSpPr>
        <p:spPr>
          <a:xfrm>
            <a:off x="2892909" y="2771314"/>
            <a:ext cx="2102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KI </a:t>
            </a:r>
            <a:br>
              <a:rPr lang="de-DE" sz="2000" dirty="0"/>
            </a:br>
            <a:r>
              <a:rPr lang="de-DE" sz="1600" dirty="0"/>
              <a:t>(Autonome KI)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 err="1"/>
              <a:t>Spartial</a:t>
            </a:r>
            <a:r>
              <a:rPr lang="de-DE" sz="1600" dirty="0"/>
              <a:t> Computing</a:t>
            </a:r>
            <a:br>
              <a:rPr lang="de-DE" sz="1600" dirty="0"/>
            </a:br>
            <a:r>
              <a:rPr lang="de-DE" sz="1600" dirty="0"/>
              <a:t>(AR / VR)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 err="1"/>
              <a:t>Cybersecurity</a:t>
            </a: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New Social Media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IoT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Crypto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SzPct val="90000"/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9075AFF-27F5-9B15-360D-25BF5E73FE1C}"/>
              </a:ext>
            </a:extLst>
          </p:cNvPr>
          <p:cNvSpPr txBox="1"/>
          <p:nvPr/>
        </p:nvSpPr>
        <p:spPr>
          <a:xfrm>
            <a:off x="5259326" y="2774062"/>
            <a:ext cx="210262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Demographie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Geopolitik (Krieg)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Anti-Demokratie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Migration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Post-Wachstum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Social Change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Urbanisierung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Mobilität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Klimawandel (CO2)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SzPct val="90000"/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785DB69-6BFD-AA0D-11A1-6BEBD43BF837}"/>
              </a:ext>
            </a:extLst>
          </p:cNvPr>
          <p:cNvSpPr txBox="1"/>
          <p:nvPr/>
        </p:nvSpPr>
        <p:spPr>
          <a:xfrm>
            <a:off x="7455515" y="2771314"/>
            <a:ext cx="21026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Nachfolge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Share Economy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Verschuldung</a:t>
            </a:r>
            <a:br>
              <a:rPr lang="de-DE" sz="1600" dirty="0"/>
            </a:br>
            <a:r>
              <a:rPr lang="de-DE" sz="1600" dirty="0"/>
              <a:t>(Inflation)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Abhängigkeiten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China 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>
              <a:buSzPct val="90000"/>
            </a:pPr>
            <a:endParaRPr lang="de-DE" sz="1600" dirty="0"/>
          </a:p>
          <a:p>
            <a:pPr marL="285750" indent="-285750">
              <a:buSzPct val="90000"/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622F671-0CA1-90DC-D03C-86148DBC000F}"/>
              </a:ext>
            </a:extLst>
          </p:cNvPr>
          <p:cNvSpPr txBox="1"/>
          <p:nvPr/>
        </p:nvSpPr>
        <p:spPr>
          <a:xfrm>
            <a:off x="9778533" y="2771314"/>
            <a:ext cx="21026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 err="1"/>
              <a:t>Longevity</a:t>
            </a: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Psychische Belastung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Lebenslanges Lernen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Sinn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Empowerment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Individualisierung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>
              <a:buSzPct val="90000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SzPct val="90000"/>
              <a:buFont typeface="Arial" panose="020B0604020202020204" pitchFamily="34" charset="0"/>
              <a:buChar char="•"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076850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3ECB0-DFA7-1581-78D3-CEDBA53B0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6DAC46A5-EBF1-034D-986E-8F779AA42431}"/>
              </a:ext>
            </a:extLst>
          </p:cNvPr>
          <p:cNvGrpSpPr/>
          <p:nvPr/>
        </p:nvGrpSpPr>
        <p:grpSpPr>
          <a:xfrm>
            <a:off x="1427017" y="1400132"/>
            <a:ext cx="9421091" cy="3746643"/>
            <a:chOff x="2787952" y="1767466"/>
            <a:chExt cx="6601743" cy="5428088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ED7DD1F1-677C-EB0D-2B45-9AC137F6B4B9}"/>
                </a:ext>
              </a:extLst>
            </p:cNvPr>
            <p:cNvGrpSpPr/>
            <p:nvPr/>
          </p:nvGrpSpPr>
          <p:grpSpPr>
            <a:xfrm>
              <a:off x="2787952" y="1767468"/>
              <a:ext cx="6366925" cy="5428086"/>
              <a:chOff x="2787952" y="1767468"/>
              <a:chExt cx="6366925" cy="5428086"/>
            </a:xfrm>
          </p:grpSpPr>
          <p:sp>
            <p:nvSpPr>
              <p:cNvPr id="4" name="Bogen 3">
                <a:extLst>
                  <a:ext uri="{FF2B5EF4-FFF2-40B4-BE49-F238E27FC236}">
                    <a16:creationId xmlns:a16="http://schemas.microsoft.com/office/drawing/2014/main" id="{B908AD04-9E19-A6A9-38AE-5655273A8BC2}"/>
                  </a:ext>
                </a:extLst>
              </p:cNvPr>
              <p:cNvSpPr/>
              <p:nvPr/>
            </p:nvSpPr>
            <p:spPr>
              <a:xfrm rot="16200000">
                <a:off x="3257372" y="1298048"/>
                <a:ext cx="5428086" cy="6366925"/>
              </a:xfrm>
              <a:prstGeom prst="arc">
                <a:avLst>
                  <a:gd name="adj1" fmla="val 16650757"/>
                  <a:gd name="adj2" fmla="val 0"/>
                </a:avLst>
              </a:prstGeom>
              <a:ln w="25400">
                <a:gradFill>
                  <a:gsLst>
                    <a:gs pos="0">
                      <a:srgbClr val="8596A8"/>
                    </a:gs>
                    <a:gs pos="71000">
                      <a:srgbClr val="8596A8">
                        <a:alpha val="0"/>
                      </a:srgb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highlight>
                    <a:srgbClr val="8596A8"/>
                  </a:highlight>
                </a:endParaRPr>
              </a:p>
            </p:txBody>
          </p:sp>
          <p:sp>
            <p:nvSpPr>
              <p:cNvPr id="5" name="Bogen 4">
                <a:extLst>
                  <a:ext uri="{FF2B5EF4-FFF2-40B4-BE49-F238E27FC236}">
                    <a16:creationId xmlns:a16="http://schemas.microsoft.com/office/drawing/2014/main" id="{B338DD8B-AB2A-900B-34E5-61C0CBF1C431}"/>
                  </a:ext>
                </a:extLst>
              </p:cNvPr>
              <p:cNvSpPr/>
              <p:nvPr/>
            </p:nvSpPr>
            <p:spPr>
              <a:xfrm rot="16200000">
                <a:off x="3708715" y="2604744"/>
                <a:ext cx="4767148" cy="3092593"/>
              </a:xfrm>
              <a:prstGeom prst="arc">
                <a:avLst>
                  <a:gd name="adj1" fmla="val 16931121"/>
                  <a:gd name="adj2" fmla="val 0"/>
                </a:avLst>
              </a:prstGeom>
              <a:ln w="25400">
                <a:gradFill>
                  <a:gsLst>
                    <a:gs pos="0">
                      <a:srgbClr val="8596A8"/>
                    </a:gs>
                    <a:gs pos="71000">
                      <a:srgbClr val="8596A8">
                        <a:alpha val="0"/>
                      </a:srgb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highlight>
                    <a:srgbClr val="8596A8"/>
                  </a:highlight>
                </a:endParaRPr>
              </a:p>
            </p:txBody>
          </p:sp>
        </p:grpSp>
        <p:cxnSp>
          <p:nvCxnSpPr>
            <p:cNvPr id="6" name="Gerade Verbindung 5">
              <a:extLst>
                <a:ext uri="{FF2B5EF4-FFF2-40B4-BE49-F238E27FC236}">
                  <a16:creationId xmlns:a16="http://schemas.microsoft.com/office/drawing/2014/main" id="{1291FD2E-BB1C-41C9-6D4F-C33E6EE2638B}"/>
                </a:ext>
              </a:extLst>
            </p:cNvPr>
            <p:cNvCxnSpPr>
              <a:cxnSpLocks/>
            </p:cNvCxnSpPr>
            <p:nvPr/>
          </p:nvCxnSpPr>
          <p:spPr>
            <a:xfrm>
              <a:off x="6096794" y="1767466"/>
              <a:ext cx="0" cy="1901737"/>
            </a:xfrm>
            <a:prstGeom prst="line">
              <a:avLst/>
            </a:prstGeom>
            <a:ln w="25400">
              <a:gradFill>
                <a:gsLst>
                  <a:gs pos="100000">
                    <a:srgbClr val="8596A8"/>
                  </a:gs>
                  <a:gs pos="15000">
                    <a:srgbClr val="8596A8">
                      <a:alpha val="0"/>
                    </a:srgbClr>
                  </a:gs>
                </a:gsLst>
                <a:lin ang="5400000" scaled="1"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0FB49F1F-0E55-8719-F4C9-FBAA3F104E0A}"/>
                </a:ext>
              </a:extLst>
            </p:cNvPr>
            <p:cNvGrpSpPr/>
            <p:nvPr/>
          </p:nvGrpSpPr>
          <p:grpSpPr>
            <a:xfrm flipH="1">
              <a:off x="3022770" y="1767467"/>
              <a:ext cx="6366925" cy="5428086"/>
              <a:chOff x="2787952" y="1767467"/>
              <a:chExt cx="6366925" cy="5428086"/>
            </a:xfrm>
          </p:grpSpPr>
          <p:sp>
            <p:nvSpPr>
              <p:cNvPr id="9" name="Bogen 8">
                <a:extLst>
                  <a:ext uri="{FF2B5EF4-FFF2-40B4-BE49-F238E27FC236}">
                    <a16:creationId xmlns:a16="http://schemas.microsoft.com/office/drawing/2014/main" id="{84199878-1814-C80C-A37E-805CF77D2AD1}"/>
                  </a:ext>
                </a:extLst>
              </p:cNvPr>
              <p:cNvSpPr/>
              <p:nvPr/>
            </p:nvSpPr>
            <p:spPr>
              <a:xfrm rot="16200000">
                <a:off x="3257372" y="1298048"/>
                <a:ext cx="5428086" cy="6366925"/>
              </a:xfrm>
              <a:prstGeom prst="arc">
                <a:avLst>
                  <a:gd name="adj1" fmla="val 16602037"/>
                  <a:gd name="adj2" fmla="val 0"/>
                </a:avLst>
              </a:prstGeom>
              <a:ln w="25400">
                <a:gradFill>
                  <a:gsLst>
                    <a:gs pos="0">
                      <a:srgbClr val="8596A8"/>
                    </a:gs>
                    <a:gs pos="71000">
                      <a:srgbClr val="8596A8">
                        <a:alpha val="0"/>
                      </a:srgb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highlight>
                    <a:srgbClr val="8596A8"/>
                  </a:highlight>
                </a:endParaRPr>
              </a:p>
            </p:txBody>
          </p:sp>
          <p:sp>
            <p:nvSpPr>
              <p:cNvPr id="10" name="Bogen 9">
                <a:extLst>
                  <a:ext uri="{FF2B5EF4-FFF2-40B4-BE49-F238E27FC236}">
                    <a16:creationId xmlns:a16="http://schemas.microsoft.com/office/drawing/2014/main" id="{C59CA1AB-3695-45D2-70B0-983816B4777F}"/>
                  </a:ext>
                </a:extLst>
              </p:cNvPr>
              <p:cNvSpPr/>
              <p:nvPr/>
            </p:nvSpPr>
            <p:spPr>
              <a:xfrm rot="16200000">
                <a:off x="3708715" y="2604744"/>
                <a:ext cx="4767148" cy="3092593"/>
              </a:xfrm>
              <a:prstGeom prst="arc">
                <a:avLst>
                  <a:gd name="adj1" fmla="val 16810967"/>
                  <a:gd name="adj2" fmla="val 0"/>
                </a:avLst>
              </a:prstGeom>
              <a:ln w="25400">
                <a:gradFill>
                  <a:gsLst>
                    <a:gs pos="0">
                      <a:srgbClr val="8596A8"/>
                    </a:gs>
                    <a:gs pos="71000">
                      <a:srgbClr val="8596A8">
                        <a:alpha val="0"/>
                      </a:srgb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highlight>
                    <a:srgbClr val="8596A8"/>
                  </a:highlight>
                </a:endParaRPr>
              </a:p>
            </p:txBody>
          </p:sp>
        </p:grp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D50093FC-75D6-884A-CAAD-8A2344574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3608"/>
            <a:ext cx="12193589" cy="1531554"/>
          </a:xfrm>
          <a:prstGeom prst="rect">
            <a:avLst/>
          </a:prstGeom>
          <a:noFill/>
          <a:ln>
            <a:noFill/>
          </a:ln>
        </p:spPr>
        <p:txBody>
          <a:bodyPr wrap="square" lIns="145143" tIns="72571" rIns="145143" bIns="72571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de-DE" sz="5000" spc="200" dirty="0">
                <a:solidFill>
                  <a:srgbClr val="EA0003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ZUKUNFTS-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de-DE" sz="5000" spc="200" dirty="0">
                <a:solidFill>
                  <a:srgbClr val="454D56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FÄHIGKEIT</a:t>
            </a:r>
          </a:p>
        </p:txBody>
      </p:sp>
      <p:sp>
        <p:nvSpPr>
          <p:cNvPr id="529" name="Oval 528">
            <a:extLst>
              <a:ext uri="{FF2B5EF4-FFF2-40B4-BE49-F238E27FC236}">
                <a16:creationId xmlns:a16="http://schemas.microsoft.com/office/drawing/2014/main" id="{79EB04F8-F7C6-C4BB-F653-829904FA16CF}"/>
              </a:ext>
            </a:extLst>
          </p:cNvPr>
          <p:cNvSpPr/>
          <p:nvPr/>
        </p:nvSpPr>
        <p:spPr>
          <a:xfrm>
            <a:off x="5385520" y="5204291"/>
            <a:ext cx="1457518" cy="326686"/>
          </a:xfrm>
          <a:prstGeom prst="ellipse">
            <a:avLst/>
          </a:prstGeom>
          <a:solidFill>
            <a:srgbClr val="0B1427">
              <a:alpha val="153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Google Shape;150;g181502da3de_1_35">
            <a:extLst>
              <a:ext uri="{FF2B5EF4-FFF2-40B4-BE49-F238E27FC236}">
                <a16:creationId xmlns:a16="http://schemas.microsoft.com/office/drawing/2014/main" id="{FD3B2A08-EE01-BC97-76E0-49AAE10C5442}"/>
              </a:ext>
            </a:extLst>
          </p:cNvPr>
          <p:cNvSpPr/>
          <p:nvPr/>
        </p:nvSpPr>
        <p:spPr>
          <a:xfrm>
            <a:off x="5022013" y="5642923"/>
            <a:ext cx="2172387" cy="128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00" b="1" u="none" strike="noStrike" cap="none" spc="5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Gesellschaft</a:t>
            </a: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95DF5D26-16BF-5899-8C54-152CF45C6B6D}"/>
              </a:ext>
            </a:extLst>
          </p:cNvPr>
          <p:cNvSpPr/>
          <p:nvPr/>
        </p:nvSpPr>
        <p:spPr>
          <a:xfrm>
            <a:off x="905854" y="5204291"/>
            <a:ext cx="1457518" cy="326686"/>
          </a:xfrm>
          <a:prstGeom prst="ellipse">
            <a:avLst/>
          </a:prstGeom>
          <a:solidFill>
            <a:srgbClr val="0B1427">
              <a:alpha val="153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Google Shape;150;g181502da3de_1_35">
            <a:extLst>
              <a:ext uri="{FF2B5EF4-FFF2-40B4-BE49-F238E27FC236}">
                <a16:creationId xmlns:a16="http://schemas.microsoft.com/office/drawing/2014/main" id="{07FCDF2F-BFF4-E351-5B21-BBA1D1B82AFB}"/>
              </a:ext>
            </a:extLst>
          </p:cNvPr>
          <p:cNvSpPr/>
          <p:nvPr/>
        </p:nvSpPr>
        <p:spPr>
          <a:xfrm>
            <a:off x="506221" y="5642923"/>
            <a:ext cx="2172387" cy="128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00" b="1" spc="50" dirty="0">
                <a:solidFill>
                  <a:srgbClr val="000000">
                    <a:alpha val="28280"/>
                  </a:srgbClr>
                </a:solidFill>
                <a:latin typeface="Calibri"/>
                <a:cs typeface="Calibri"/>
                <a:sym typeface="Calibri"/>
              </a:rPr>
              <a:t>Technologisch</a:t>
            </a:r>
            <a:endParaRPr lang="de-DE" sz="2500" b="1" spc="50" dirty="0">
              <a:solidFill>
                <a:srgbClr val="000000">
                  <a:alpha val="2828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528" name="Oval 527">
            <a:extLst>
              <a:ext uri="{FF2B5EF4-FFF2-40B4-BE49-F238E27FC236}">
                <a16:creationId xmlns:a16="http://schemas.microsoft.com/office/drawing/2014/main" id="{2FE4CFB7-28B1-5055-AC0B-1249E4AA4C89}"/>
              </a:ext>
            </a:extLst>
          </p:cNvPr>
          <p:cNvSpPr/>
          <p:nvPr/>
        </p:nvSpPr>
        <p:spPr>
          <a:xfrm>
            <a:off x="3145687" y="5204291"/>
            <a:ext cx="1457518" cy="326686"/>
          </a:xfrm>
          <a:prstGeom prst="ellipse">
            <a:avLst/>
          </a:prstGeom>
          <a:solidFill>
            <a:srgbClr val="0B1427">
              <a:alpha val="153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Google Shape;150;g181502da3de_1_35">
            <a:extLst>
              <a:ext uri="{FF2B5EF4-FFF2-40B4-BE49-F238E27FC236}">
                <a16:creationId xmlns:a16="http://schemas.microsoft.com/office/drawing/2014/main" id="{D48FB0E4-D9AC-DC79-9B23-01501E4D05ED}"/>
              </a:ext>
            </a:extLst>
          </p:cNvPr>
          <p:cNvSpPr/>
          <p:nvPr/>
        </p:nvSpPr>
        <p:spPr>
          <a:xfrm>
            <a:off x="2638090" y="5642923"/>
            <a:ext cx="2269176" cy="128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de-DE" sz="2500" b="1" spc="50" dirty="0">
                <a:solidFill>
                  <a:srgbClr val="000000">
                    <a:alpha val="28280"/>
                  </a:srgbClr>
                </a:solidFill>
                <a:latin typeface="Calibri"/>
                <a:cs typeface="Calibri"/>
                <a:sym typeface="Calibri"/>
              </a:rPr>
              <a:t>Digital</a:t>
            </a:r>
          </a:p>
        </p:txBody>
      </p:sp>
      <p:sp>
        <p:nvSpPr>
          <p:cNvPr id="531" name="Oval 530">
            <a:extLst>
              <a:ext uri="{FF2B5EF4-FFF2-40B4-BE49-F238E27FC236}">
                <a16:creationId xmlns:a16="http://schemas.microsoft.com/office/drawing/2014/main" id="{3EB69E45-70EB-28F8-560A-5273C0D3E499}"/>
              </a:ext>
            </a:extLst>
          </p:cNvPr>
          <p:cNvSpPr/>
          <p:nvPr/>
        </p:nvSpPr>
        <p:spPr>
          <a:xfrm>
            <a:off x="9865186" y="5204291"/>
            <a:ext cx="1457518" cy="326686"/>
          </a:xfrm>
          <a:prstGeom prst="ellipse">
            <a:avLst/>
          </a:prstGeom>
          <a:solidFill>
            <a:srgbClr val="0B1427">
              <a:alpha val="153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0" name="Oval 529">
            <a:extLst>
              <a:ext uri="{FF2B5EF4-FFF2-40B4-BE49-F238E27FC236}">
                <a16:creationId xmlns:a16="http://schemas.microsoft.com/office/drawing/2014/main" id="{FC8177FF-3E0F-2A0D-B6CE-CD374ED4B188}"/>
              </a:ext>
            </a:extLst>
          </p:cNvPr>
          <p:cNvSpPr/>
          <p:nvPr/>
        </p:nvSpPr>
        <p:spPr>
          <a:xfrm>
            <a:off x="7625353" y="5204291"/>
            <a:ext cx="1457518" cy="326686"/>
          </a:xfrm>
          <a:prstGeom prst="ellipse">
            <a:avLst/>
          </a:prstGeom>
          <a:solidFill>
            <a:srgbClr val="0B1427">
              <a:alpha val="153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Google Shape;150;g181502da3de_1_35">
            <a:extLst>
              <a:ext uri="{FF2B5EF4-FFF2-40B4-BE49-F238E27FC236}">
                <a16:creationId xmlns:a16="http://schemas.microsoft.com/office/drawing/2014/main" id="{DA6AAF6F-BFA0-FAE7-C7D9-3BD90C051536}"/>
              </a:ext>
            </a:extLst>
          </p:cNvPr>
          <p:cNvSpPr/>
          <p:nvPr/>
        </p:nvSpPr>
        <p:spPr>
          <a:xfrm>
            <a:off x="9441093" y="5642923"/>
            <a:ext cx="2319266" cy="128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00" b="1" spc="50" dirty="0">
                <a:solidFill>
                  <a:srgbClr val="000000">
                    <a:alpha val="2828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Individuell</a:t>
            </a:r>
            <a:endParaRPr lang="de-DE" sz="2500" b="1" u="none" strike="noStrike" cap="none" spc="50" dirty="0">
              <a:solidFill>
                <a:srgbClr val="000000">
                  <a:alpha val="2828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0;g181502da3de_1_35">
            <a:extLst>
              <a:ext uri="{FF2B5EF4-FFF2-40B4-BE49-F238E27FC236}">
                <a16:creationId xmlns:a16="http://schemas.microsoft.com/office/drawing/2014/main" id="{30FDC445-B8F9-42AC-6891-59FD3A91C078}"/>
              </a:ext>
            </a:extLst>
          </p:cNvPr>
          <p:cNvSpPr/>
          <p:nvPr/>
        </p:nvSpPr>
        <p:spPr>
          <a:xfrm>
            <a:off x="7168212" y="5642923"/>
            <a:ext cx="2320177" cy="128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00" b="1" u="none" strike="noStrike" cap="none" spc="50" dirty="0">
                <a:solidFill>
                  <a:srgbClr val="000000">
                    <a:alpha val="2828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Wirtschaft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B54E62-B718-D6C4-C475-3CEAFDDCBBB0}"/>
              </a:ext>
            </a:extLst>
          </p:cNvPr>
          <p:cNvSpPr txBox="1"/>
          <p:nvPr/>
        </p:nvSpPr>
        <p:spPr>
          <a:xfrm>
            <a:off x="825646" y="2771314"/>
            <a:ext cx="20420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/>
              <a:t>Quantum-technologie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b="1" dirty="0"/>
              <a:t>Biotechnologie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/>
              <a:t>Living </a:t>
            </a:r>
            <a:r>
              <a:rPr lang="de-DE" sz="1600" dirty="0" err="1"/>
              <a:t>Intelligence</a:t>
            </a:r>
            <a:endParaRPr lang="de-DE" sz="1600" dirty="0"/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 err="1"/>
              <a:t>Robotic</a:t>
            </a:r>
            <a:endParaRPr lang="de-DE" sz="1600" dirty="0"/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/>
              <a:t>Infrastructure (6G)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 err="1"/>
              <a:t>Advanced</a:t>
            </a:r>
            <a:r>
              <a:rPr lang="de-DE" sz="1600" dirty="0"/>
              <a:t> Air Mobility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/>
              <a:t>Energieeffizienz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/>
              <a:t>Clean Energy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de-DE" sz="1600" dirty="0"/>
              <a:t>Space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5AB4768-DA8D-1077-2F4F-5FFEC011C68D}"/>
              </a:ext>
            </a:extLst>
          </p:cNvPr>
          <p:cNvSpPr txBox="1"/>
          <p:nvPr/>
        </p:nvSpPr>
        <p:spPr>
          <a:xfrm>
            <a:off x="2892909" y="2771314"/>
            <a:ext cx="2102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2000" b="1" dirty="0"/>
              <a:t>KI </a:t>
            </a:r>
            <a:br>
              <a:rPr lang="de-DE" sz="2000" dirty="0"/>
            </a:br>
            <a:r>
              <a:rPr lang="de-DE" sz="1600" dirty="0"/>
              <a:t>(Autonome KI)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 err="1"/>
              <a:t>Spartial</a:t>
            </a:r>
            <a:r>
              <a:rPr lang="de-DE" sz="1600" dirty="0"/>
              <a:t> Computing</a:t>
            </a:r>
            <a:br>
              <a:rPr lang="de-DE" sz="1600" dirty="0"/>
            </a:br>
            <a:r>
              <a:rPr lang="de-DE" sz="1600" dirty="0"/>
              <a:t>(AR / VR)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 err="1"/>
              <a:t>Cybersecurity</a:t>
            </a: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New Social Media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IoT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Crypto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SzPct val="90000"/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FA5C20E-A1CF-E26F-3718-967712ACEA2F}"/>
              </a:ext>
            </a:extLst>
          </p:cNvPr>
          <p:cNvSpPr txBox="1"/>
          <p:nvPr/>
        </p:nvSpPr>
        <p:spPr>
          <a:xfrm>
            <a:off x="5259326" y="2774062"/>
            <a:ext cx="210262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b="1" dirty="0"/>
              <a:t>Demographie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Geopolitik (Krieg)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Anti-Demokratie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Migration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Post-Wachstum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b="1" dirty="0"/>
              <a:t>Social Change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Urbanisierung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Mobilität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Klimawandel (CO2)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SzPct val="90000"/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4E244C4-244B-41BE-E8B2-FD08AC53D470}"/>
              </a:ext>
            </a:extLst>
          </p:cNvPr>
          <p:cNvSpPr txBox="1"/>
          <p:nvPr/>
        </p:nvSpPr>
        <p:spPr>
          <a:xfrm>
            <a:off x="7455515" y="2771314"/>
            <a:ext cx="21026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b="1" dirty="0"/>
              <a:t>Nachfolge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b="1" dirty="0"/>
              <a:t>Share Economy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Verschuldung</a:t>
            </a:r>
            <a:br>
              <a:rPr lang="de-DE" sz="1600" dirty="0"/>
            </a:br>
            <a:r>
              <a:rPr lang="de-DE" sz="1600" dirty="0"/>
              <a:t>(Inflation)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Abhängigkeiten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dirty="0"/>
              <a:t>China 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>
              <a:buSzPct val="90000"/>
            </a:pPr>
            <a:endParaRPr lang="de-DE" sz="1600" dirty="0"/>
          </a:p>
          <a:p>
            <a:pPr marL="285750" indent="-285750">
              <a:buSzPct val="90000"/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F152F86-518C-21C0-A7EF-DDCEF0CF6061}"/>
              </a:ext>
            </a:extLst>
          </p:cNvPr>
          <p:cNvSpPr txBox="1"/>
          <p:nvPr/>
        </p:nvSpPr>
        <p:spPr>
          <a:xfrm>
            <a:off x="9778533" y="2771314"/>
            <a:ext cx="21026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b="1" dirty="0" err="1"/>
              <a:t>Longevity</a:t>
            </a:r>
            <a:endParaRPr lang="de-DE" sz="1600" b="1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b="1" dirty="0"/>
              <a:t>Psychische Belastung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b="1" dirty="0"/>
              <a:t>Lebenslanges Lernen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b="1" dirty="0"/>
              <a:t>Sinn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b="1" dirty="0"/>
              <a:t>Empowerment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r>
              <a:rPr lang="de-DE" sz="1600" b="1" dirty="0"/>
              <a:t>Individualisierung</a:t>
            </a:r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>
              <a:buSzPct val="90000"/>
            </a:pPr>
            <a:endParaRPr lang="de-DE" sz="1600" dirty="0"/>
          </a:p>
          <a:p>
            <a:pPr marL="98425" indent="-98425">
              <a:buSzPct val="90000"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SzPct val="90000"/>
              <a:buFont typeface="Arial" panose="020B0604020202020204" pitchFamily="34" charset="0"/>
              <a:buChar char="•"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380004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Himmel, Screenshot, draußen, Schild enthält.&#10;&#10;Automatisch generierte Beschreibung">
            <a:extLst>
              <a:ext uri="{FF2B5EF4-FFF2-40B4-BE49-F238E27FC236}">
                <a16:creationId xmlns:a16="http://schemas.microsoft.com/office/drawing/2014/main" id="{C2F6CDE0-9468-9973-B459-82AEECE26E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82400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854456C-9CE8-744C-A4CC-0ACE4BED8F56}"/>
              </a:ext>
            </a:extLst>
          </p:cNvPr>
          <p:cNvSpPr txBox="1"/>
          <p:nvPr/>
        </p:nvSpPr>
        <p:spPr>
          <a:xfrm>
            <a:off x="291130" y="1825522"/>
            <a:ext cx="7576457" cy="6309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mpact" panose="020B0806030902050204" pitchFamily="34" charset="0"/>
                <a:ea typeface="Trebuchet MS"/>
                <a:cs typeface="Trebuchet MS"/>
                <a:sym typeface="Trebuchet MS"/>
              </a:rPr>
              <a:t>Wie wir große Veränderungen </a:t>
            </a:r>
            <a:r>
              <a:rPr lang="de-DE" sz="3500" dirty="0">
                <a:latin typeface="Impact" panose="020B0806030902050204" pitchFamily="34" charset="0"/>
                <a:ea typeface="Trebuchet MS"/>
                <a:cs typeface="Trebuchet MS"/>
                <a:sym typeface="Trebuchet MS"/>
              </a:rPr>
              <a:t>b</a:t>
            </a:r>
            <a:r>
              <a:rPr kumimoji="0" lang="de-DE" sz="3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mpact" panose="020B0806030902050204" pitchFamily="34" charset="0"/>
                <a:ea typeface="Trebuchet MS"/>
                <a:cs typeface="Trebuchet MS"/>
                <a:sym typeface="Trebuchet MS"/>
              </a:rPr>
              <a:t>ewirken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0A3D2C9-7AB7-BFB5-B91F-2CD7032F8CF2}"/>
              </a:ext>
            </a:extLst>
          </p:cNvPr>
          <p:cNvSpPr txBox="1"/>
          <p:nvPr/>
        </p:nvSpPr>
        <p:spPr>
          <a:xfrm>
            <a:off x="291130" y="2283206"/>
            <a:ext cx="12896603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6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mpact" panose="020B0806030902050204" pitchFamily="34" charset="0"/>
                <a:ea typeface="Trebuchet MS"/>
                <a:cs typeface="Trebuchet MS"/>
                <a:sym typeface="Trebuchet MS"/>
              </a:rPr>
              <a:t>und Chancen nutzen.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C1C1FAD-F4B2-14E2-DA51-4802C99B2342}"/>
              </a:ext>
            </a:extLst>
          </p:cNvPr>
          <p:cNvSpPr txBox="1"/>
          <p:nvPr/>
        </p:nvSpPr>
        <p:spPr>
          <a:xfrm>
            <a:off x="2882114" y="336786"/>
            <a:ext cx="7233435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6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Medium" panose="020B0602020204020303" pitchFamily="34" charset="-79"/>
                <a:ea typeface="Trebuchet MS"/>
                <a:cs typeface="Futura Medium" panose="020B0602020204020303" pitchFamily="34" charset="-79"/>
                <a:sym typeface="Trebuchet MS"/>
              </a:rPr>
              <a:t>ÜBUNG (Trends)</a:t>
            </a:r>
          </a:p>
        </p:txBody>
      </p:sp>
    </p:spTree>
    <p:extLst>
      <p:ext uri="{BB962C8B-B14F-4D97-AF65-F5344CB8AC3E}">
        <p14:creationId xmlns:p14="http://schemas.microsoft.com/office/powerpoint/2010/main" val="1104425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Sanduhr enthält.&#10;&#10;Automatisch generierte Beschreibung">
            <a:extLst>
              <a:ext uri="{FF2B5EF4-FFF2-40B4-BE49-F238E27FC236}">
                <a16:creationId xmlns:a16="http://schemas.microsoft.com/office/drawing/2014/main" id="{7FC85928-6E8C-6993-B2F1-F38319F495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Google Shape;318;g181502da3de_11_64">
            <a:extLst>
              <a:ext uri="{FF2B5EF4-FFF2-40B4-BE49-F238E27FC236}">
                <a16:creationId xmlns:a16="http://schemas.microsoft.com/office/drawing/2014/main" id="{013008B7-F8AC-6DEB-E47A-78ADA6606219}"/>
              </a:ext>
            </a:extLst>
          </p:cNvPr>
          <p:cNvSpPr txBox="1"/>
          <p:nvPr/>
        </p:nvSpPr>
        <p:spPr>
          <a:xfrm>
            <a:off x="7022713" y="1351859"/>
            <a:ext cx="4900111" cy="3816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de-DE" sz="4000" b="0" i="0" u="none" strike="noStrike" cap="none" dirty="0">
                <a:solidFill>
                  <a:schemeClr val="bg1"/>
                </a:solidFill>
                <a:latin typeface="Impact"/>
                <a:ea typeface="Impact"/>
                <a:cs typeface="Impact"/>
                <a:sym typeface="Impact"/>
              </a:rPr>
              <a:t>Es ist keine Frage mehr, ob Sie sich verändern müssen, die einzige Frage ist, </a:t>
            </a:r>
            <a:br>
              <a:rPr lang="de-DE" sz="4000" b="0" i="0" u="none" strike="noStrike" cap="none" dirty="0">
                <a:solidFill>
                  <a:schemeClr val="bg1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lang="de-DE" sz="4000" b="0" i="0" u="none" strike="noStrike" cap="none" dirty="0">
                <a:solidFill>
                  <a:schemeClr val="bg1"/>
                </a:solidFill>
                <a:latin typeface="Impact"/>
                <a:ea typeface="Impact"/>
                <a:cs typeface="Impact"/>
                <a:sym typeface="Impact"/>
              </a:rPr>
              <a:t>ob Sie schnell genug sein werden!</a:t>
            </a:r>
          </a:p>
        </p:txBody>
      </p:sp>
      <p:sp>
        <p:nvSpPr>
          <p:cNvPr id="4" name="Google Shape;319;g181502da3de_11_64">
            <a:extLst>
              <a:ext uri="{FF2B5EF4-FFF2-40B4-BE49-F238E27FC236}">
                <a16:creationId xmlns:a16="http://schemas.microsoft.com/office/drawing/2014/main" id="{A511BE2A-88AF-AB49-9E55-903B05D245B0}"/>
              </a:ext>
            </a:extLst>
          </p:cNvPr>
          <p:cNvSpPr txBox="1"/>
          <p:nvPr/>
        </p:nvSpPr>
        <p:spPr>
          <a:xfrm>
            <a:off x="7022714" y="5506141"/>
            <a:ext cx="3356947" cy="46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e-DE" sz="22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Cay von Fournier</a:t>
            </a:r>
          </a:p>
        </p:txBody>
      </p:sp>
      <p:sp>
        <p:nvSpPr>
          <p:cNvPr id="6" name="Google Shape;320;g181502da3de_11_64">
            <a:extLst>
              <a:ext uri="{FF2B5EF4-FFF2-40B4-BE49-F238E27FC236}">
                <a16:creationId xmlns:a16="http://schemas.microsoft.com/office/drawing/2014/main" id="{B2773FF3-974D-5DB8-0EE7-B301E1A42CAD}"/>
              </a:ext>
            </a:extLst>
          </p:cNvPr>
          <p:cNvSpPr txBox="1"/>
          <p:nvPr/>
        </p:nvSpPr>
        <p:spPr>
          <a:xfrm>
            <a:off x="7022714" y="-927933"/>
            <a:ext cx="6273800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0" b="0" i="0" u="none" strike="noStrike" cap="none" dirty="0">
                <a:solidFill>
                  <a:schemeClr val="bg1"/>
                </a:solidFill>
                <a:latin typeface="Impact"/>
                <a:ea typeface="Impact"/>
                <a:cs typeface="Impact"/>
                <a:sym typeface="Impact"/>
              </a:rPr>
              <a:t>„</a:t>
            </a:r>
            <a:endParaRPr sz="15000" b="0" i="0" u="none" strike="noStrike" cap="none" dirty="0">
              <a:solidFill>
                <a:schemeClr val="bg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" name="Google Shape;320;g181502da3de_11_64">
            <a:extLst>
              <a:ext uri="{FF2B5EF4-FFF2-40B4-BE49-F238E27FC236}">
                <a16:creationId xmlns:a16="http://schemas.microsoft.com/office/drawing/2014/main" id="{484234B4-E08C-FC95-D482-D4E33ED73D08}"/>
              </a:ext>
            </a:extLst>
          </p:cNvPr>
          <p:cNvSpPr txBox="1"/>
          <p:nvPr/>
        </p:nvSpPr>
        <p:spPr>
          <a:xfrm>
            <a:off x="9932907" y="2863908"/>
            <a:ext cx="6273800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0" b="0" i="0" u="none" strike="noStrike" cap="none" dirty="0">
                <a:solidFill>
                  <a:schemeClr val="bg1"/>
                </a:solidFill>
                <a:latin typeface="Impact"/>
                <a:ea typeface="Impact"/>
                <a:cs typeface="Impact"/>
                <a:sym typeface="Impact"/>
              </a:rPr>
              <a:t>„</a:t>
            </a:r>
            <a:endParaRPr sz="15000" b="0" i="0" u="none" strike="noStrike" cap="none" dirty="0">
              <a:solidFill>
                <a:schemeClr val="bg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926902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g181502da3de_11_18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181502da3de_11_182"/>
          <p:cNvSpPr txBox="1"/>
          <p:nvPr/>
        </p:nvSpPr>
        <p:spPr>
          <a:xfrm>
            <a:off x="4579002" y="418957"/>
            <a:ext cx="7806962" cy="113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de-DE" sz="6600" b="0" i="0" u="none" strike="noStrike" cap="none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Die Zeit der Chancen</a:t>
            </a:r>
            <a:endParaRPr sz="6600" b="0" i="0" u="none" strike="noStrike" cap="none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46" name="Google Shape;446;g181502da3de_11_182"/>
          <p:cNvSpPr txBox="1"/>
          <p:nvPr/>
        </p:nvSpPr>
        <p:spPr>
          <a:xfrm>
            <a:off x="6283447" y="3952229"/>
            <a:ext cx="5908553" cy="248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1031875" marR="0" lvl="0" indent="-10318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0"/>
              <a:buFont typeface="Arial"/>
              <a:buNone/>
            </a:pPr>
            <a:r>
              <a:rPr lang="de-DE" sz="96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Innovative Führung</a:t>
            </a:r>
            <a:endParaRPr sz="9600" b="0" i="0" u="none" strike="noStrike" cap="none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6F3CE-C443-48C1-FE29-4813A1B92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enschliches Gesicht, Mann, Text, Kleidung enthält.&#10;&#10;KI-generierte Inhalte können fehlerhaft sein.">
            <a:extLst>
              <a:ext uri="{FF2B5EF4-FFF2-40B4-BE49-F238E27FC236}">
                <a16:creationId xmlns:a16="http://schemas.microsoft.com/office/drawing/2014/main" id="{9463D474-5614-B62E-3DA1-B68FFF992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047368" cy="6858000"/>
          </a:xfrm>
          <a:prstGeom prst="rect">
            <a:avLst/>
          </a:prstGeom>
        </p:spPr>
      </p:pic>
      <p:sp>
        <p:nvSpPr>
          <p:cNvPr id="6" name="Google Shape;131;g181502da3de_1_22">
            <a:extLst>
              <a:ext uri="{FF2B5EF4-FFF2-40B4-BE49-F238E27FC236}">
                <a16:creationId xmlns:a16="http://schemas.microsoft.com/office/drawing/2014/main" id="{D23BB452-A228-9EA3-5F67-8D8CA6F26677}"/>
              </a:ext>
            </a:extLst>
          </p:cNvPr>
          <p:cNvSpPr txBox="1"/>
          <p:nvPr/>
        </p:nvSpPr>
        <p:spPr>
          <a:xfrm>
            <a:off x="267320" y="406910"/>
            <a:ext cx="5387032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de-DE" sz="3600" b="1" u="none" strike="noStrike" cap="none" spc="300" dirty="0">
                <a:latin typeface="Aptos" panose="020B0004020202020204" pitchFamily="34" charset="0"/>
                <a:ea typeface="Calibri"/>
                <a:cs typeface="Calibri"/>
                <a:sym typeface="Calibri"/>
              </a:rPr>
              <a:t>UnternehmerEnergie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de-DE" sz="3600" b="1" spc="300" dirty="0">
                <a:latin typeface="Aptos" panose="020B0004020202020204" pitchFamily="34" charset="0"/>
                <a:ea typeface="Calibri"/>
                <a:cs typeface="Calibri"/>
                <a:sym typeface="Calibri"/>
              </a:rPr>
              <a:t>- INSPIRATION -</a:t>
            </a:r>
            <a:endParaRPr lang="de-DE" sz="3600" b="1" u="none" strike="noStrike" cap="none" spc="300" dirty="0"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85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81502da3de_11_130"/>
          <p:cNvSpPr txBox="1"/>
          <p:nvPr/>
        </p:nvSpPr>
        <p:spPr>
          <a:xfrm>
            <a:off x="968963" y="1754264"/>
            <a:ext cx="4757945" cy="311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45700" rIns="60950" bIns="45700" anchor="t" anchorCtr="0">
            <a:noAutofit/>
          </a:bodyPr>
          <a:lstStyle/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SzPct val="100000"/>
            </a:pPr>
            <a:r>
              <a:rPr lang="de-DE" sz="3000" b="1" i="0" u="none" strike="noStrike" cap="none" dirty="0">
                <a:solidFill>
                  <a:srgbClr val="454D56"/>
                </a:solidFill>
                <a:latin typeface="Calibri"/>
                <a:ea typeface="Calibri"/>
                <a:cs typeface="Calibri"/>
                <a:sym typeface="Calibri"/>
              </a:rPr>
              <a:t>praktisch</a:t>
            </a:r>
            <a:endParaRPr sz="3000" b="1" i="0" u="none" strike="noStrike" cap="none" dirty="0">
              <a:solidFill>
                <a:srgbClr val="454D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SzPct val="100000"/>
            </a:pPr>
            <a:r>
              <a:rPr lang="de-DE" sz="3000" b="1" i="0" u="none" strike="noStrike" cap="none" dirty="0">
                <a:solidFill>
                  <a:srgbClr val="454D56"/>
                </a:solidFill>
                <a:latin typeface="Calibri"/>
                <a:ea typeface="Calibri"/>
                <a:cs typeface="Calibri"/>
                <a:sym typeface="Calibri"/>
              </a:rPr>
              <a:t>ganzheitlich</a:t>
            </a:r>
            <a:endParaRPr sz="3000" b="1" i="0" u="none" strike="noStrike" cap="none" dirty="0">
              <a:solidFill>
                <a:srgbClr val="454D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SzPct val="100000"/>
            </a:pPr>
            <a:r>
              <a:rPr lang="de-DE" sz="3000" b="1" i="0" u="none" strike="noStrike" cap="none" dirty="0">
                <a:solidFill>
                  <a:srgbClr val="454D56"/>
                </a:solidFill>
                <a:latin typeface="Calibri"/>
                <a:ea typeface="Calibri"/>
                <a:cs typeface="Calibri"/>
                <a:sym typeface="Calibri"/>
              </a:rPr>
              <a:t>werteorientiert</a:t>
            </a:r>
            <a:endParaRPr sz="3000" b="1" i="0" u="none" strike="noStrike" cap="none" dirty="0">
              <a:solidFill>
                <a:srgbClr val="454D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SzPct val="100000"/>
            </a:pPr>
            <a:r>
              <a:rPr lang="de-DE" sz="3000" b="1" dirty="0">
                <a:solidFill>
                  <a:srgbClr val="454D56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de-DE" sz="3000" b="1" i="0" u="none" strike="noStrike" cap="none" dirty="0">
                <a:solidFill>
                  <a:srgbClr val="454D56"/>
                </a:solidFill>
                <a:latin typeface="Calibri"/>
                <a:ea typeface="Calibri"/>
                <a:cs typeface="Calibri"/>
                <a:sym typeface="Calibri"/>
              </a:rPr>
              <a:t>rofitabel</a:t>
            </a:r>
          </a:p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SzPct val="100000"/>
            </a:pPr>
            <a:r>
              <a:rPr lang="de-DE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innovativ</a:t>
            </a:r>
          </a:p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SzPct val="100000"/>
            </a:pPr>
            <a:r>
              <a:rPr lang="de-DE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strategisch</a:t>
            </a:r>
          </a:p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SzPct val="100000"/>
            </a:pPr>
            <a:r>
              <a:rPr lang="de-DE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agil</a:t>
            </a:r>
          </a:p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SzPct val="100000"/>
            </a:pPr>
            <a:r>
              <a:rPr lang="de-DE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modern</a:t>
            </a:r>
          </a:p>
        </p:txBody>
      </p:sp>
      <p:pic>
        <p:nvPicPr>
          <p:cNvPr id="390" name="Google Shape;390;g181502da3de_11_13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" b="91"/>
          <a:stretch/>
        </p:blipFill>
        <p:spPr>
          <a:xfrm>
            <a:off x="3906412" y="-44670"/>
            <a:ext cx="6826954" cy="68145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91;g181502da3de_11_130">
            <a:extLst>
              <a:ext uri="{FF2B5EF4-FFF2-40B4-BE49-F238E27FC236}">
                <a16:creationId xmlns:a16="http://schemas.microsoft.com/office/drawing/2014/main" id="{F7C66001-83F0-E9A1-F9D3-655640D08827}"/>
              </a:ext>
            </a:extLst>
          </p:cNvPr>
          <p:cNvSpPr txBox="1"/>
          <p:nvPr/>
        </p:nvSpPr>
        <p:spPr>
          <a:xfrm>
            <a:off x="585751" y="355359"/>
            <a:ext cx="3793057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r>
              <a:rPr lang="de-DE" sz="2500" b="1" spc="100" dirty="0">
                <a:solidFill>
                  <a:srgbClr val="E305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UNTERNEHMER</a:t>
            </a:r>
            <a:r>
              <a:rPr lang="de-DE" sz="2500" b="1" i="1" spc="100" dirty="0">
                <a:solidFill>
                  <a:srgbClr val="E305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ENERGIE</a:t>
            </a:r>
            <a:r>
              <a:rPr lang="de-DE" sz="2500" b="1" dirty="0">
                <a:solidFill>
                  <a:srgbClr val="E305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de-DE" sz="25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2500" b="1" dirty="0">
                <a:solidFill>
                  <a:srgbClr val="454D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DAS ganzheitliche System für den Mittelstand.</a:t>
            </a:r>
            <a:endParaRPr lang="de-DE" sz="2500" dirty="0">
              <a:solidFill>
                <a:srgbClr val="454D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5A0D214-F50B-CA49-9382-A04884DC14B8}"/>
              </a:ext>
            </a:extLst>
          </p:cNvPr>
          <p:cNvGrpSpPr/>
          <p:nvPr/>
        </p:nvGrpSpPr>
        <p:grpSpPr>
          <a:xfrm>
            <a:off x="709574" y="2001843"/>
            <a:ext cx="259389" cy="2009352"/>
            <a:chOff x="557616" y="2001843"/>
            <a:chExt cx="259389" cy="2009352"/>
          </a:xfrm>
        </p:grpSpPr>
        <p:sp>
          <p:nvSpPr>
            <p:cNvPr id="5" name="Grafik 3">
              <a:extLst>
                <a:ext uri="{FF2B5EF4-FFF2-40B4-BE49-F238E27FC236}">
                  <a16:creationId xmlns:a16="http://schemas.microsoft.com/office/drawing/2014/main" id="{42346F1E-44DB-14E9-CC0B-CD798E86EF5C}"/>
                </a:ext>
              </a:extLst>
            </p:cNvPr>
            <p:cNvSpPr/>
            <p:nvPr/>
          </p:nvSpPr>
          <p:spPr>
            <a:xfrm>
              <a:off x="557616" y="2001843"/>
              <a:ext cx="259389" cy="192717"/>
            </a:xfrm>
            <a:custGeom>
              <a:avLst/>
              <a:gdLst>
                <a:gd name="connsiteX0" fmla="*/ 4867217 w 4867217"/>
                <a:gd name="connsiteY0" fmla="*/ 543163 h 3616166"/>
                <a:gd name="connsiteX1" fmla="*/ 4708150 w 4867217"/>
                <a:gd name="connsiteY1" fmla="*/ 927973 h 3616166"/>
                <a:gd name="connsiteX2" fmla="*/ 2179262 w 4867217"/>
                <a:gd name="connsiteY2" fmla="*/ 3456861 h 3616166"/>
                <a:gd name="connsiteX3" fmla="*/ 1409642 w 4867217"/>
                <a:gd name="connsiteY3" fmla="*/ 3456861 h 3616166"/>
                <a:gd name="connsiteX4" fmla="*/ 149485 w 4867217"/>
                <a:gd name="connsiteY4" fmla="*/ 2197656 h 3616166"/>
                <a:gd name="connsiteX5" fmla="*/ 169487 w 4867217"/>
                <a:gd name="connsiteY5" fmla="*/ 1428988 h 3616166"/>
                <a:gd name="connsiteX6" fmla="*/ 919105 w 4867217"/>
                <a:gd name="connsiteY6" fmla="*/ 1428988 h 3616166"/>
                <a:gd name="connsiteX7" fmla="*/ 1794452 w 4867217"/>
                <a:gd name="connsiteY7" fmla="*/ 2304336 h 3616166"/>
                <a:gd name="connsiteX8" fmla="*/ 3938530 w 4867217"/>
                <a:gd name="connsiteY8" fmla="*/ 159306 h 3616166"/>
                <a:gd name="connsiteX9" fmla="*/ 4708150 w 4867217"/>
                <a:gd name="connsiteY9" fmla="*/ 159306 h 3616166"/>
                <a:gd name="connsiteX10" fmla="*/ 4867217 w 4867217"/>
                <a:gd name="connsiteY10" fmla="*/ 543163 h 361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7217" h="3616166">
                  <a:moveTo>
                    <a:pt x="4867217" y="543163"/>
                  </a:moveTo>
                  <a:cubicBezTo>
                    <a:pt x="4867217" y="686991"/>
                    <a:pt x="4810067" y="826056"/>
                    <a:pt x="4708150" y="927973"/>
                  </a:cubicBezTo>
                  <a:lnTo>
                    <a:pt x="2179262" y="3456861"/>
                  </a:lnTo>
                  <a:cubicBezTo>
                    <a:pt x="1966855" y="3669268"/>
                    <a:pt x="1622050" y="3669268"/>
                    <a:pt x="1409642" y="3456861"/>
                  </a:cubicBezTo>
                  <a:lnTo>
                    <a:pt x="149485" y="2197656"/>
                  </a:lnTo>
                  <a:cubicBezTo>
                    <a:pt x="-57208" y="1979533"/>
                    <a:pt x="-48635" y="1635681"/>
                    <a:pt x="169487" y="1428988"/>
                  </a:cubicBezTo>
                  <a:cubicBezTo>
                    <a:pt x="379990" y="1228963"/>
                    <a:pt x="709555" y="1229916"/>
                    <a:pt x="919105" y="1428988"/>
                  </a:cubicBezTo>
                  <a:lnTo>
                    <a:pt x="1794452" y="2304336"/>
                  </a:lnTo>
                  <a:lnTo>
                    <a:pt x="3938530" y="159306"/>
                  </a:lnTo>
                  <a:cubicBezTo>
                    <a:pt x="4150937" y="-53102"/>
                    <a:pt x="4495742" y="-53102"/>
                    <a:pt x="4708150" y="159306"/>
                  </a:cubicBezTo>
                  <a:cubicBezTo>
                    <a:pt x="4810067" y="261223"/>
                    <a:pt x="4867217" y="399336"/>
                    <a:pt x="4867217" y="54316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" name="Grafik 3">
              <a:extLst>
                <a:ext uri="{FF2B5EF4-FFF2-40B4-BE49-F238E27FC236}">
                  <a16:creationId xmlns:a16="http://schemas.microsoft.com/office/drawing/2014/main" id="{959B2AFA-331E-213F-B959-6FA1EA9FFD05}"/>
                </a:ext>
              </a:extLst>
            </p:cNvPr>
            <p:cNvSpPr/>
            <p:nvPr/>
          </p:nvSpPr>
          <p:spPr>
            <a:xfrm>
              <a:off x="557616" y="2607388"/>
              <a:ext cx="259389" cy="192717"/>
            </a:xfrm>
            <a:custGeom>
              <a:avLst/>
              <a:gdLst>
                <a:gd name="connsiteX0" fmla="*/ 4867217 w 4867217"/>
                <a:gd name="connsiteY0" fmla="*/ 543163 h 3616166"/>
                <a:gd name="connsiteX1" fmla="*/ 4708150 w 4867217"/>
                <a:gd name="connsiteY1" fmla="*/ 927973 h 3616166"/>
                <a:gd name="connsiteX2" fmla="*/ 2179262 w 4867217"/>
                <a:gd name="connsiteY2" fmla="*/ 3456861 h 3616166"/>
                <a:gd name="connsiteX3" fmla="*/ 1409642 w 4867217"/>
                <a:gd name="connsiteY3" fmla="*/ 3456861 h 3616166"/>
                <a:gd name="connsiteX4" fmla="*/ 149485 w 4867217"/>
                <a:gd name="connsiteY4" fmla="*/ 2197656 h 3616166"/>
                <a:gd name="connsiteX5" fmla="*/ 169487 w 4867217"/>
                <a:gd name="connsiteY5" fmla="*/ 1428988 h 3616166"/>
                <a:gd name="connsiteX6" fmla="*/ 919105 w 4867217"/>
                <a:gd name="connsiteY6" fmla="*/ 1428988 h 3616166"/>
                <a:gd name="connsiteX7" fmla="*/ 1794452 w 4867217"/>
                <a:gd name="connsiteY7" fmla="*/ 2304336 h 3616166"/>
                <a:gd name="connsiteX8" fmla="*/ 3938530 w 4867217"/>
                <a:gd name="connsiteY8" fmla="*/ 159306 h 3616166"/>
                <a:gd name="connsiteX9" fmla="*/ 4708150 w 4867217"/>
                <a:gd name="connsiteY9" fmla="*/ 159306 h 3616166"/>
                <a:gd name="connsiteX10" fmla="*/ 4867217 w 4867217"/>
                <a:gd name="connsiteY10" fmla="*/ 543163 h 361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7217" h="3616166">
                  <a:moveTo>
                    <a:pt x="4867217" y="543163"/>
                  </a:moveTo>
                  <a:cubicBezTo>
                    <a:pt x="4867217" y="686991"/>
                    <a:pt x="4810067" y="826056"/>
                    <a:pt x="4708150" y="927973"/>
                  </a:cubicBezTo>
                  <a:lnTo>
                    <a:pt x="2179262" y="3456861"/>
                  </a:lnTo>
                  <a:cubicBezTo>
                    <a:pt x="1966855" y="3669268"/>
                    <a:pt x="1622050" y="3669268"/>
                    <a:pt x="1409642" y="3456861"/>
                  </a:cubicBezTo>
                  <a:lnTo>
                    <a:pt x="149485" y="2197656"/>
                  </a:lnTo>
                  <a:cubicBezTo>
                    <a:pt x="-57208" y="1979533"/>
                    <a:pt x="-48635" y="1635681"/>
                    <a:pt x="169487" y="1428988"/>
                  </a:cubicBezTo>
                  <a:cubicBezTo>
                    <a:pt x="379990" y="1228963"/>
                    <a:pt x="709555" y="1229916"/>
                    <a:pt x="919105" y="1428988"/>
                  </a:cubicBezTo>
                  <a:lnTo>
                    <a:pt x="1794452" y="2304336"/>
                  </a:lnTo>
                  <a:lnTo>
                    <a:pt x="3938530" y="159306"/>
                  </a:lnTo>
                  <a:cubicBezTo>
                    <a:pt x="4150937" y="-53102"/>
                    <a:pt x="4495742" y="-53102"/>
                    <a:pt x="4708150" y="159306"/>
                  </a:cubicBezTo>
                  <a:cubicBezTo>
                    <a:pt x="4810067" y="261223"/>
                    <a:pt x="4867217" y="399336"/>
                    <a:pt x="4867217" y="54316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" name="Grafik 3">
              <a:extLst>
                <a:ext uri="{FF2B5EF4-FFF2-40B4-BE49-F238E27FC236}">
                  <a16:creationId xmlns:a16="http://schemas.microsoft.com/office/drawing/2014/main" id="{5719D72C-6E3D-2DAB-5803-07C2BD16147E}"/>
                </a:ext>
              </a:extLst>
            </p:cNvPr>
            <p:cNvSpPr/>
            <p:nvPr/>
          </p:nvSpPr>
          <p:spPr>
            <a:xfrm>
              <a:off x="557616" y="3212933"/>
              <a:ext cx="259389" cy="192717"/>
            </a:xfrm>
            <a:custGeom>
              <a:avLst/>
              <a:gdLst>
                <a:gd name="connsiteX0" fmla="*/ 4867217 w 4867217"/>
                <a:gd name="connsiteY0" fmla="*/ 543163 h 3616166"/>
                <a:gd name="connsiteX1" fmla="*/ 4708150 w 4867217"/>
                <a:gd name="connsiteY1" fmla="*/ 927973 h 3616166"/>
                <a:gd name="connsiteX2" fmla="*/ 2179262 w 4867217"/>
                <a:gd name="connsiteY2" fmla="*/ 3456861 h 3616166"/>
                <a:gd name="connsiteX3" fmla="*/ 1409642 w 4867217"/>
                <a:gd name="connsiteY3" fmla="*/ 3456861 h 3616166"/>
                <a:gd name="connsiteX4" fmla="*/ 149485 w 4867217"/>
                <a:gd name="connsiteY4" fmla="*/ 2197656 h 3616166"/>
                <a:gd name="connsiteX5" fmla="*/ 169487 w 4867217"/>
                <a:gd name="connsiteY5" fmla="*/ 1428988 h 3616166"/>
                <a:gd name="connsiteX6" fmla="*/ 919105 w 4867217"/>
                <a:gd name="connsiteY6" fmla="*/ 1428988 h 3616166"/>
                <a:gd name="connsiteX7" fmla="*/ 1794452 w 4867217"/>
                <a:gd name="connsiteY7" fmla="*/ 2304336 h 3616166"/>
                <a:gd name="connsiteX8" fmla="*/ 3938530 w 4867217"/>
                <a:gd name="connsiteY8" fmla="*/ 159306 h 3616166"/>
                <a:gd name="connsiteX9" fmla="*/ 4708150 w 4867217"/>
                <a:gd name="connsiteY9" fmla="*/ 159306 h 3616166"/>
                <a:gd name="connsiteX10" fmla="*/ 4867217 w 4867217"/>
                <a:gd name="connsiteY10" fmla="*/ 543163 h 361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7217" h="3616166">
                  <a:moveTo>
                    <a:pt x="4867217" y="543163"/>
                  </a:moveTo>
                  <a:cubicBezTo>
                    <a:pt x="4867217" y="686991"/>
                    <a:pt x="4810067" y="826056"/>
                    <a:pt x="4708150" y="927973"/>
                  </a:cubicBezTo>
                  <a:lnTo>
                    <a:pt x="2179262" y="3456861"/>
                  </a:lnTo>
                  <a:cubicBezTo>
                    <a:pt x="1966855" y="3669268"/>
                    <a:pt x="1622050" y="3669268"/>
                    <a:pt x="1409642" y="3456861"/>
                  </a:cubicBezTo>
                  <a:lnTo>
                    <a:pt x="149485" y="2197656"/>
                  </a:lnTo>
                  <a:cubicBezTo>
                    <a:pt x="-57208" y="1979533"/>
                    <a:pt x="-48635" y="1635681"/>
                    <a:pt x="169487" y="1428988"/>
                  </a:cubicBezTo>
                  <a:cubicBezTo>
                    <a:pt x="379990" y="1228963"/>
                    <a:pt x="709555" y="1229916"/>
                    <a:pt x="919105" y="1428988"/>
                  </a:cubicBezTo>
                  <a:lnTo>
                    <a:pt x="1794452" y="2304336"/>
                  </a:lnTo>
                  <a:lnTo>
                    <a:pt x="3938530" y="159306"/>
                  </a:lnTo>
                  <a:cubicBezTo>
                    <a:pt x="4150937" y="-53102"/>
                    <a:pt x="4495742" y="-53102"/>
                    <a:pt x="4708150" y="159306"/>
                  </a:cubicBezTo>
                  <a:cubicBezTo>
                    <a:pt x="4810067" y="261223"/>
                    <a:pt x="4867217" y="399336"/>
                    <a:pt x="4867217" y="54316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Grafik 3">
              <a:extLst>
                <a:ext uri="{FF2B5EF4-FFF2-40B4-BE49-F238E27FC236}">
                  <a16:creationId xmlns:a16="http://schemas.microsoft.com/office/drawing/2014/main" id="{F9F7C12A-F34A-2D3B-77D5-DA96F4FC954F}"/>
                </a:ext>
              </a:extLst>
            </p:cNvPr>
            <p:cNvSpPr/>
            <p:nvPr/>
          </p:nvSpPr>
          <p:spPr>
            <a:xfrm>
              <a:off x="557616" y="3818478"/>
              <a:ext cx="259389" cy="192717"/>
            </a:xfrm>
            <a:custGeom>
              <a:avLst/>
              <a:gdLst>
                <a:gd name="connsiteX0" fmla="*/ 4867217 w 4867217"/>
                <a:gd name="connsiteY0" fmla="*/ 543163 h 3616166"/>
                <a:gd name="connsiteX1" fmla="*/ 4708150 w 4867217"/>
                <a:gd name="connsiteY1" fmla="*/ 927973 h 3616166"/>
                <a:gd name="connsiteX2" fmla="*/ 2179262 w 4867217"/>
                <a:gd name="connsiteY2" fmla="*/ 3456861 h 3616166"/>
                <a:gd name="connsiteX3" fmla="*/ 1409642 w 4867217"/>
                <a:gd name="connsiteY3" fmla="*/ 3456861 h 3616166"/>
                <a:gd name="connsiteX4" fmla="*/ 149485 w 4867217"/>
                <a:gd name="connsiteY4" fmla="*/ 2197656 h 3616166"/>
                <a:gd name="connsiteX5" fmla="*/ 169487 w 4867217"/>
                <a:gd name="connsiteY5" fmla="*/ 1428988 h 3616166"/>
                <a:gd name="connsiteX6" fmla="*/ 919105 w 4867217"/>
                <a:gd name="connsiteY6" fmla="*/ 1428988 h 3616166"/>
                <a:gd name="connsiteX7" fmla="*/ 1794452 w 4867217"/>
                <a:gd name="connsiteY7" fmla="*/ 2304336 h 3616166"/>
                <a:gd name="connsiteX8" fmla="*/ 3938530 w 4867217"/>
                <a:gd name="connsiteY8" fmla="*/ 159306 h 3616166"/>
                <a:gd name="connsiteX9" fmla="*/ 4708150 w 4867217"/>
                <a:gd name="connsiteY9" fmla="*/ 159306 h 3616166"/>
                <a:gd name="connsiteX10" fmla="*/ 4867217 w 4867217"/>
                <a:gd name="connsiteY10" fmla="*/ 543163 h 361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7217" h="3616166">
                  <a:moveTo>
                    <a:pt x="4867217" y="543163"/>
                  </a:moveTo>
                  <a:cubicBezTo>
                    <a:pt x="4867217" y="686991"/>
                    <a:pt x="4810067" y="826056"/>
                    <a:pt x="4708150" y="927973"/>
                  </a:cubicBezTo>
                  <a:lnTo>
                    <a:pt x="2179262" y="3456861"/>
                  </a:lnTo>
                  <a:cubicBezTo>
                    <a:pt x="1966855" y="3669268"/>
                    <a:pt x="1622050" y="3669268"/>
                    <a:pt x="1409642" y="3456861"/>
                  </a:cubicBezTo>
                  <a:lnTo>
                    <a:pt x="149485" y="2197656"/>
                  </a:lnTo>
                  <a:cubicBezTo>
                    <a:pt x="-57208" y="1979533"/>
                    <a:pt x="-48635" y="1635681"/>
                    <a:pt x="169487" y="1428988"/>
                  </a:cubicBezTo>
                  <a:cubicBezTo>
                    <a:pt x="379990" y="1228963"/>
                    <a:pt x="709555" y="1229916"/>
                    <a:pt x="919105" y="1428988"/>
                  </a:cubicBezTo>
                  <a:lnTo>
                    <a:pt x="1794452" y="2304336"/>
                  </a:lnTo>
                  <a:lnTo>
                    <a:pt x="3938530" y="159306"/>
                  </a:lnTo>
                  <a:cubicBezTo>
                    <a:pt x="4150937" y="-53102"/>
                    <a:pt x="4495742" y="-53102"/>
                    <a:pt x="4708150" y="159306"/>
                  </a:cubicBezTo>
                  <a:cubicBezTo>
                    <a:pt x="4810067" y="261223"/>
                    <a:pt x="4867217" y="399336"/>
                    <a:pt x="4867217" y="54316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6861CFC-BC04-2F8D-90D9-A9A003CD6902}"/>
              </a:ext>
            </a:extLst>
          </p:cNvPr>
          <p:cNvGrpSpPr/>
          <p:nvPr/>
        </p:nvGrpSpPr>
        <p:grpSpPr>
          <a:xfrm>
            <a:off x="709573" y="4424023"/>
            <a:ext cx="259389" cy="2009352"/>
            <a:chOff x="557616" y="2001843"/>
            <a:chExt cx="259389" cy="2009352"/>
          </a:xfrm>
        </p:grpSpPr>
        <p:sp>
          <p:nvSpPr>
            <p:cNvPr id="14" name="Grafik 3">
              <a:extLst>
                <a:ext uri="{FF2B5EF4-FFF2-40B4-BE49-F238E27FC236}">
                  <a16:creationId xmlns:a16="http://schemas.microsoft.com/office/drawing/2014/main" id="{FDC6CB24-B819-B849-F50E-EAADA54447B8}"/>
                </a:ext>
              </a:extLst>
            </p:cNvPr>
            <p:cNvSpPr/>
            <p:nvPr/>
          </p:nvSpPr>
          <p:spPr>
            <a:xfrm>
              <a:off x="557616" y="2001843"/>
              <a:ext cx="259389" cy="192717"/>
            </a:xfrm>
            <a:custGeom>
              <a:avLst/>
              <a:gdLst>
                <a:gd name="connsiteX0" fmla="*/ 4867217 w 4867217"/>
                <a:gd name="connsiteY0" fmla="*/ 543163 h 3616166"/>
                <a:gd name="connsiteX1" fmla="*/ 4708150 w 4867217"/>
                <a:gd name="connsiteY1" fmla="*/ 927973 h 3616166"/>
                <a:gd name="connsiteX2" fmla="*/ 2179262 w 4867217"/>
                <a:gd name="connsiteY2" fmla="*/ 3456861 h 3616166"/>
                <a:gd name="connsiteX3" fmla="*/ 1409642 w 4867217"/>
                <a:gd name="connsiteY3" fmla="*/ 3456861 h 3616166"/>
                <a:gd name="connsiteX4" fmla="*/ 149485 w 4867217"/>
                <a:gd name="connsiteY4" fmla="*/ 2197656 h 3616166"/>
                <a:gd name="connsiteX5" fmla="*/ 169487 w 4867217"/>
                <a:gd name="connsiteY5" fmla="*/ 1428988 h 3616166"/>
                <a:gd name="connsiteX6" fmla="*/ 919105 w 4867217"/>
                <a:gd name="connsiteY6" fmla="*/ 1428988 h 3616166"/>
                <a:gd name="connsiteX7" fmla="*/ 1794452 w 4867217"/>
                <a:gd name="connsiteY7" fmla="*/ 2304336 h 3616166"/>
                <a:gd name="connsiteX8" fmla="*/ 3938530 w 4867217"/>
                <a:gd name="connsiteY8" fmla="*/ 159306 h 3616166"/>
                <a:gd name="connsiteX9" fmla="*/ 4708150 w 4867217"/>
                <a:gd name="connsiteY9" fmla="*/ 159306 h 3616166"/>
                <a:gd name="connsiteX10" fmla="*/ 4867217 w 4867217"/>
                <a:gd name="connsiteY10" fmla="*/ 543163 h 361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7217" h="3616166">
                  <a:moveTo>
                    <a:pt x="4867217" y="543163"/>
                  </a:moveTo>
                  <a:cubicBezTo>
                    <a:pt x="4867217" y="686991"/>
                    <a:pt x="4810067" y="826056"/>
                    <a:pt x="4708150" y="927973"/>
                  </a:cubicBezTo>
                  <a:lnTo>
                    <a:pt x="2179262" y="3456861"/>
                  </a:lnTo>
                  <a:cubicBezTo>
                    <a:pt x="1966855" y="3669268"/>
                    <a:pt x="1622050" y="3669268"/>
                    <a:pt x="1409642" y="3456861"/>
                  </a:cubicBezTo>
                  <a:lnTo>
                    <a:pt x="149485" y="2197656"/>
                  </a:lnTo>
                  <a:cubicBezTo>
                    <a:pt x="-57208" y="1979533"/>
                    <a:pt x="-48635" y="1635681"/>
                    <a:pt x="169487" y="1428988"/>
                  </a:cubicBezTo>
                  <a:cubicBezTo>
                    <a:pt x="379990" y="1228963"/>
                    <a:pt x="709555" y="1229916"/>
                    <a:pt x="919105" y="1428988"/>
                  </a:cubicBezTo>
                  <a:lnTo>
                    <a:pt x="1794452" y="2304336"/>
                  </a:lnTo>
                  <a:lnTo>
                    <a:pt x="3938530" y="159306"/>
                  </a:lnTo>
                  <a:cubicBezTo>
                    <a:pt x="4150937" y="-53102"/>
                    <a:pt x="4495742" y="-53102"/>
                    <a:pt x="4708150" y="159306"/>
                  </a:cubicBezTo>
                  <a:cubicBezTo>
                    <a:pt x="4810067" y="261223"/>
                    <a:pt x="4867217" y="399336"/>
                    <a:pt x="4867217" y="54316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Grafik 3">
              <a:extLst>
                <a:ext uri="{FF2B5EF4-FFF2-40B4-BE49-F238E27FC236}">
                  <a16:creationId xmlns:a16="http://schemas.microsoft.com/office/drawing/2014/main" id="{8A9305D0-00FD-504B-B597-D4F033D8DB19}"/>
                </a:ext>
              </a:extLst>
            </p:cNvPr>
            <p:cNvSpPr/>
            <p:nvPr/>
          </p:nvSpPr>
          <p:spPr>
            <a:xfrm>
              <a:off x="557616" y="2607388"/>
              <a:ext cx="259389" cy="192717"/>
            </a:xfrm>
            <a:custGeom>
              <a:avLst/>
              <a:gdLst>
                <a:gd name="connsiteX0" fmla="*/ 4867217 w 4867217"/>
                <a:gd name="connsiteY0" fmla="*/ 543163 h 3616166"/>
                <a:gd name="connsiteX1" fmla="*/ 4708150 w 4867217"/>
                <a:gd name="connsiteY1" fmla="*/ 927973 h 3616166"/>
                <a:gd name="connsiteX2" fmla="*/ 2179262 w 4867217"/>
                <a:gd name="connsiteY2" fmla="*/ 3456861 h 3616166"/>
                <a:gd name="connsiteX3" fmla="*/ 1409642 w 4867217"/>
                <a:gd name="connsiteY3" fmla="*/ 3456861 h 3616166"/>
                <a:gd name="connsiteX4" fmla="*/ 149485 w 4867217"/>
                <a:gd name="connsiteY4" fmla="*/ 2197656 h 3616166"/>
                <a:gd name="connsiteX5" fmla="*/ 169487 w 4867217"/>
                <a:gd name="connsiteY5" fmla="*/ 1428988 h 3616166"/>
                <a:gd name="connsiteX6" fmla="*/ 919105 w 4867217"/>
                <a:gd name="connsiteY6" fmla="*/ 1428988 h 3616166"/>
                <a:gd name="connsiteX7" fmla="*/ 1794452 w 4867217"/>
                <a:gd name="connsiteY7" fmla="*/ 2304336 h 3616166"/>
                <a:gd name="connsiteX8" fmla="*/ 3938530 w 4867217"/>
                <a:gd name="connsiteY8" fmla="*/ 159306 h 3616166"/>
                <a:gd name="connsiteX9" fmla="*/ 4708150 w 4867217"/>
                <a:gd name="connsiteY9" fmla="*/ 159306 h 3616166"/>
                <a:gd name="connsiteX10" fmla="*/ 4867217 w 4867217"/>
                <a:gd name="connsiteY10" fmla="*/ 543163 h 361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7217" h="3616166">
                  <a:moveTo>
                    <a:pt x="4867217" y="543163"/>
                  </a:moveTo>
                  <a:cubicBezTo>
                    <a:pt x="4867217" y="686991"/>
                    <a:pt x="4810067" y="826056"/>
                    <a:pt x="4708150" y="927973"/>
                  </a:cubicBezTo>
                  <a:lnTo>
                    <a:pt x="2179262" y="3456861"/>
                  </a:lnTo>
                  <a:cubicBezTo>
                    <a:pt x="1966855" y="3669268"/>
                    <a:pt x="1622050" y="3669268"/>
                    <a:pt x="1409642" y="3456861"/>
                  </a:cubicBezTo>
                  <a:lnTo>
                    <a:pt x="149485" y="2197656"/>
                  </a:lnTo>
                  <a:cubicBezTo>
                    <a:pt x="-57208" y="1979533"/>
                    <a:pt x="-48635" y="1635681"/>
                    <a:pt x="169487" y="1428988"/>
                  </a:cubicBezTo>
                  <a:cubicBezTo>
                    <a:pt x="379990" y="1228963"/>
                    <a:pt x="709555" y="1229916"/>
                    <a:pt x="919105" y="1428988"/>
                  </a:cubicBezTo>
                  <a:lnTo>
                    <a:pt x="1794452" y="2304336"/>
                  </a:lnTo>
                  <a:lnTo>
                    <a:pt x="3938530" y="159306"/>
                  </a:lnTo>
                  <a:cubicBezTo>
                    <a:pt x="4150937" y="-53102"/>
                    <a:pt x="4495742" y="-53102"/>
                    <a:pt x="4708150" y="159306"/>
                  </a:cubicBezTo>
                  <a:cubicBezTo>
                    <a:pt x="4810067" y="261223"/>
                    <a:pt x="4867217" y="399336"/>
                    <a:pt x="4867217" y="54316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Grafik 3">
              <a:extLst>
                <a:ext uri="{FF2B5EF4-FFF2-40B4-BE49-F238E27FC236}">
                  <a16:creationId xmlns:a16="http://schemas.microsoft.com/office/drawing/2014/main" id="{427CAD41-4EE8-D7A9-EB0C-CABFA097AF22}"/>
                </a:ext>
              </a:extLst>
            </p:cNvPr>
            <p:cNvSpPr/>
            <p:nvPr/>
          </p:nvSpPr>
          <p:spPr>
            <a:xfrm>
              <a:off x="557616" y="3212933"/>
              <a:ext cx="259389" cy="192717"/>
            </a:xfrm>
            <a:custGeom>
              <a:avLst/>
              <a:gdLst>
                <a:gd name="connsiteX0" fmla="*/ 4867217 w 4867217"/>
                <a:gd name="connsiteY0" fmla="*/ 543163 h 3616166"/>
                <a:gd name="connsiteX1" fmla="*/ 4708150 w 4867217"/>
                <a:gd name="connsiteY1" fmla="*/ 927973 h 3616166"/>
                <a:gd name="connsiteX2" fmla="*/ 2179262 w 4867217"/>
                <a:gd name="connsiteY2" fmla="*/ 3456861 h 3616166"/>
                <a:gd name="connsiteX3" fmla="*/ 1409642 w 4867217"/>
                <a:gd name="connsiteY3" fmla="*/ 3456861 h 3616166"/>
                <a:gd name="connsiteX4" fmla="*/ 149485 w 4867217"/>
                <a:gd name="connsiteY4" fmla="*/ 2197656 h 3616166"/>
                <a:gd name="connsiteX5" fmla="*/ 169487 w 4867217"/>
                <a:gd name="connsiteY5" fmla="*/ 1428988 h 3616166"/>
                <a:gd name="connsiteX6" fmla="*/ 919105 w 4867217"/>
                <a:gd name="connsiteY6" fmla="*/ 1428988 h 3616166"/>
                <a:gd name="connsiteX7" fmla="*/ 1794452 w 4867217"/>
                <a:gd name="connsiteY7" fmla="*/ 2304336 h 3616166"/>
                <a:gd name="connsiteX8" fmla="*/ 3938530 w 4867217"/>
                <a:gd name="connsiteY8" fmla="*/ 159306 h 3616166"/>
                <a:gd name="connsiteX9" fmla="*/ 4708150 w 4867217"/>
                <a:gd name="connsiteY9" fmla="*/ 159306 h 3616166"/>
                <a:gd name="connsiteX10" fmla="*/ 4867217 w 4867217"/>
                <a:gd name="connsiteY10" fmla="*/ 543163 h 361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7217" h="3616166">
                  <a:moveTo>
                    <a:pt x="4867217" y="543163"/>
                  </a:moveTo>
                  <a:cubicBezTo>
                    <a:pt x="4867217" y="686991"/>
                    <a:pt x="4810067" y="826056"/>
                    <a:pt x="4708150" y="927973"/>
                  </a:cubicBezTo>
                  <a:lnTo>
                    <a:pt x="2179262" y="3456861"/>
                  </a:lnTo>
                  <a:cubicBezTo>
                    <a:pt x="1966855" y="3669268"/>
                    <a:pt x="1622050" y="3669268"/>
                    <a:pt x="1409642" y="3456861"/>
                  </a:cubicBezTo>
                  <a:lnTo>
                    <a:pt x="149485" y="2197656"/>
                  </a:lnTo>
                  <a:cubicBezTo>
                    <a:pt x="-57208" y="1979533"/>
                    <a:pt x="-48635" y="1635681"/>
                    <a:pt x="169487" y="1428988"/>
                  </a:cubicBezTo>
                  <a:cubicBezTo>
                    <a:pt x="379990" y="1228963"/>
                    <a:pt x="709555" y="1229916"/>
                    <a:pt x="919105" y="1428988"/>
                  </a:cubicBezTo>
                  <a:lnTo>
                    <a:pt x="1794452" y="2304336"/>
                  </a:lnTo>
                  <a:lnTo>
                    <a:pt x="3938530" y="159306"/>
                  </a:lnTo>
                  <a:cubicBezTo>
                    <a:pt x="4150937" y="-53102"/>
                    <a:pt x="4495742" y="-53102"/>
                    <a:pt x="4708150" y="159306"/>
                  </a:cubicBezTo>
                  <a:cubicBezTo>
                    <a:pt x="4810067" y="261223"/>
                    <a:pt x="4867217" y="399336"/>
                    <a:pt x="4867217" y="54316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Grafik 3">
              <a:extLst>
                <a:ext uri="{FF2B5EF4-FFF2-40B4-BE49-F238E27FC236}">
                  <a16:creationId xmlns:a16="http://schemas.microsoft.com/office/drawing/2014/main" id="{ADDCA6A9-9595-9172-0F83-4560D84987AE}"/>
                </a:ext>
              </a:extLst>
            </p:cNvPr>
            <p:cNvSpPr/>
            <p:nvPr/>
          </p:nvSpPr>
          <p:spPr>
            <a:xfrm>
              <a:off x="557616" y="3818478"/>
              <a:ext cx="259389" cy="192717"/>
            </a:xfrm>
            <a:custGeom>
              <a:avLst/>
              <a:gdLst>
                <a:gd name="connsiteX0" fmla="*/ 4867217 w 4867217"/>
                <a:gd name="connsiteY0" fmla="*/ 543163 h 3616166"/>
                <a:gd name="connsiteX1" fmla="*/ 4708150 w 4867217"/>
                <a:gd name="connsiteY1" fmla="*/ 927973 h 3616166"/>
                <a:gd name="connsiteX2" fmla="*/ 2179262 w 4867217"/>
                <a:gd name="connsiteY2" fmla="*/ 3456861 h 3616166"/>
                <a:gd name="connsiteX3" fmla="*/ 1409642 w 4867217"/>
                <a:gd name="connsiteY3" fmla="*/ 3456861 h 3616166"/>
                <a:gd name="connsiteX4" fmla="*/ 149485 w 4867217"/>
                <a:gd name="connsiteY4" fmla="*/ 2197656 h 3616166"/>
                <a:gd name="connsiteX5" fmla="*/ 169487 w 4867217"/>
                <a:gd name="connsiteY5" fmla="*/ 1428988 h 3616166"/>
                <a:gd name="connsiteX6" fmla="*/ 919105 w 4867217"/>
                <a:gd name="connsiteY6" fmla="*/ 1428988 h 3616166"/>
                <a:gd name="connsiteX7" fmla="*/ 1794452 w 4867217"/>
                <a:gd name="connsiteY7" fmla="*/ 2304336 h 3616166"/>
                <a:gd name="connsiteX8" fmla="*/ 3938530 w 4867217"/>
                <a:gd name="connsiteY8" fmla="*/ 159306 h 3616166"/>
                <a:gd name="connsiteX9" fmla="*/ 4708150 w 4867217"/>
                <a:gd name="connsiteY9" fmla="*/ 159306 h 3616166"/>
                <a:gd name="connsiteX10" fmla="*/ 4867217 w 4867217"/>
                <a:gd name="connsiteY10" fmla="*/ 543163 h 361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7217" h="3616166">
                  <a:moveTo>
                    <a:pt x="4867217" y="543163"/>
                  </a:moveTo>
                  <a:cubicBezTo>
                    <a:pt x="4867217" y="686991"/>
                    <a:pt x="4810067" y="826056"/>
                    <a:pt x="4708150" y="927973"/>
                  </a:cubicBezTo>
                  <a:lnTo>
                    <a:pt x="2179262" y="3456861"/>
                  </a:lnTo>
                  <a:cubicBezTo>
                    <a:pt x="1966855" y="3669268"/>
                    <a:pt x="1622050" y="3669268"/>
                    <a:pt x="1409642" y="3456861"/>
                  </a:cubicBezTo>
                  <a:lnTo>
                    <a:pt x="149485" y="2197656"/>
                  </a:lnTo>
                  <a:cubicBezTo>
                    <a:pt x="-57208" y="1979533"/>
                    <a:pt x="-48635" y="1635681"/>
                    <a:pt x="169487" y="1428988"/>
                  </a:cubicBezTo>
                  <a:cubicBezTo>
                    <a:pt x="379990" y="1228963"/>
                    <a:pt x="709555" y="1229916"/>
                    <a:pt x="919105" y="1428988"/>
                  </a:cubicBezTo>
                  <a:lnTo>
                    <a:pt x="1794452" y="2304336"/>
                  </a:lnTo>
                  <a:lnTo>
                    <a:pt x="3938530" y="159306"/>
                  </a:lnTo>
                  <a:cubicBezTo>
                    <a:pt x="4150937" y="-53102"/>
                    <a:pt x="4495742" y="-53102"/>
                    <a:pt x="4708150" y="159306"/>
                  </a:cubicBezTo>
                  <a:cubicBezTo>
                    <a:pt x="4810067" y="261223"/>
                    <a:pt x="4867217" y="399336"/>
                    <a:pt x="4867217" y="54316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30108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F8452886-7372-4A4A-75C6-DBF2D450CF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Google Shape;114;g181502da3de_16_25">
            <a:extLst>
              <a:ext uri="{FF2B5EF4-FFF2-40B4-BE49-F238E27FC236}">
                <a16:creationId xmlns:a16="http://schemas.microsoft.com/office/drawing/2014/main" id="{4A11D228-D2D0-EFD3-820B-0D24BE705C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74461" y="6329917"/>
            <a:ext cx="2143781" cy="2526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D7BDFB6-AEA2-4C59-39C6-F6BD60D1F683}"/>
              </a:ext>
            </a:extLst>
          </p:cNvPr>
          <p:cNvSpPr txBox="1"/>
          <p:nvPr/>
        </p:nvSpPr>
        <p:spPr>
          <a:xfrm>
            <a:off x="508000" y="6329918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www.schmidtcolleg.de</a:t>
            </a:r>
            <a:endParaRPr lang="de-DE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32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3">
            <a:extLst>
              <a:ext uri="{FF2B5EF4-FFF2-40B4-BE49-F238E27FC236}">
                <a16:creationId xmlns:a16="http://schemas.microsoft.com/office/drawing/2014/main" id="{DA2B190E-BF3A-90CC-2A17-016272E08E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673538" y="-9703110"/>
            <a:ext cx="49612062" cy="27599151"/>
          </a:xfrm>
          <a:prstGeom prst="rect">
            <a:avLst/>
          </a:prstGeom>
        </p:spPr>
      </p:pic>
      <p:sp>
        <p:nvSpPr>
          <p:cNvPr id="45" name="Rectangle 43">
            <a:extLst>
              <a:ext uri="{FF2B5EF4-FFF2-40B4-BE49-F238E27FC236}">
                <a16:creationId xmlns:a16="http://schemas.microsoft.com/office/drawing/2014/main" id="{271A7FC8-BDDE-0B44-9B25-7CB037EE1B67}"/>
              </a:ext>
            </a:extLst>
          </p:cNvPr>
          <p:cNvSpPr txBox="1"/>
          <p:nvPr/>
        </p:nvSpPr>
        <p:spPr>
          <a:xfrm rot="16200000">
            <a:off x="10661945" y="1283654"/>
            <a:ext cx="2578909" cy="307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defTabSz="12192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© Herrmann International Deutschland</a:t>
            </a:r>
          </a:p>
        </p:txBody>
      </p:sp>
      <p:sp>
        <p:nvSpPr>
          <p:cNvPr id="46" name="Text Box 3">
            <a:extLst>
              <a:ext uri="{FF2B5EF4-FFF2-40B4-BE49-F238E27FC236}">
                <a16:creationId xmlns:a16="http://schemas.microsoft.com/office/drawing/2014/main" id="{D1A7C9BD-7602-4B40-8E41-1DF7B421D311}"/>
              </a:ext>
            </a:extLst>
          </p:cNvPr>
          <p:cNvSpPr/>
          <p:nvPr/>
        </p:nvSpPr>
        <p:spPr>
          <a:xfrm>
            <a:off x="5373511" y="387349"/>
            <a:ext cx="668405" cy="958850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9" tIns="60959" rIns="60959" bIns="60959" numCol="1" anchor="t">
            <a:spAutoFit/>
          </a:bodyPr>
          <a:lstStyle>
            <a:lvl1pPr defTabSz="1219200">
              <a:defRPr sz="3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oberer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Modus</a:t>
            </a:r>
          </a:p>
        </p:txBody>
      </p:sp>
      <p:sp>
        <p:nvSpPr>
          <p:cNvPr id="47" name="Freeform 4">
            <a:extLst>
              <a:ext uri="{FF2B5EF4-FFF2-40B4-BE49-F238E27FC236}">
                <a16:creationId xmlns:a16="http://schemas.microsoft.com/office/drawing/2014/main" id="{A360D8DC-5DDC-F343-BDB8-D1BC1E2ED278}"/>
              </a:ext>
            </a:extLst>
          </p:cNvPr>
          <p:cNvSpPr/>
          <p:nvPr/>
        </p:nvSpPr>
        <p:spPr>
          <a:xfrm>
            <a:off x="6234167" y="3489175"/>
            <a:ext cx="2463364" cy="2427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5" y="0"/>
                </a:lnTo>
                <a:lnTo>
                  <a:pt x="21600" y="0"/>
                </a:lnTo>
                <a:lnTo>
                  <a:pt x="21531" y="1045"/>
                </a:lnTo>
                <a:lnTo>
                  <a:pt x="21444" y="2072"/>
                </a:lnTo>
                <a:lnTo>
                  <a:pt x="21272" y="3099"/>
                </a:lnTo>
                <a:lnTo>
                  <a:pt x="21082" y="4143"/>
                </a:lnTo>
                <a:lnTo>
                  <a:pt x="20857" y="5134"/>
                </a:lnTo>
                <a:lnTo>
                  <a:pt x="20598" y="6143"/>
                </a:lnTo>
                <a:lnTo>
                  <a:pt x="20269" y="7116"/>
                </a:lnTo>
                <a:lnTo>
                  <a:pt x="19889" y="8071"/>
                </a:lnTo>
                <a:lnTo>
                  <a:pt x="19492" y="9008"/>
                </a:lnTo>
                <a:lnTo>
                  <a:pt x="19043" y="9944"/>
                </a:lnTo>
                <a:lnTo>
                  <a:pt x="18559" y="10845"/>
                </a:lnTo>
                <a:lnTo>
                  <a:pt x="18040" y="11728"/>
                </a:lnTo>
                <a:lnTo>
                  <a:pt x="17505" y="12556"/>
                </a:lnTo>
                <a:lnTo>
                  <a:pt x="16883" y="13403"/>
                </a:lnTo>
                <a:lnTo>
                  <a:pt x="16243" y="14214"/>
                </a:lnTo>
                <a:lnTo>
                  <a:pt x="15569" y="14952"/>
                </a:lnTo>
                <a:lnTo>
                  <a:pt x="14844" y="15691"/>
                </a:lnTo>
                <a:lnTo>
                  <a:pt x="14118" y="16412"/>
                </a:lnTo>
                <a:lnTo>
                  <a:pt x="13306" y="17060"/>
                </a:lnTo>
                <a:lnTo>
                  <a:pt x="12493" y="17673"/>
                </a:lnTo>
                <a:lnTo>
                  <a:pt x="11629" y="18285"/>
                </a:lnTo>
                <a:lnTo>
                  <a:pt x="10748" y="18790"/>
                </a:lnTo>
                <a:lnTo>
                  <a:pt x="9815" y="19312"/>
                </a:lnTo>
                <a:lnTo>
                  <a:pt x="8847" y="19762"/>
                </a:lnTo>
                <a:lnTo>
                  <a:pt x="7845" y="20177"/>
                </a:lnTo>
                <a:lnTo>
                  <a:pt x="6843" y="20537"/>
                </a:lnTo>
                <a:lnTo>
                  <a:pt x="5789" y="20861"/>
                </a:lnTo>
                <a:lnTo>
                  <a:pt x="4683" y="21114"/>
                </a:lnTo>
                <a:lnTo>
                  <a:pt x="3560" y="21312"/>
                </a:lnTo>
                <a:lnTo>
                  <a:pt x="2419" y="21474"/>
                </a:lnTo>
                <a:lnTo>
                  <a:pt x="1227" y="21564"/>
                </a:lnTo>
                <a:lnTo>
                  <a:pt x="0" y="21600"/>
                </a:lnTo>
                <a:close/>
              </a:path>
            </a:pathLst>
          </a:custGeom>
          <a:solidFill>
            <a:srgbClr val="DA251D"/>
          </a:solidFill>
          <a:ln w="12700" cap="flat">
            <a:noFill/>
            <a:miter lim="400000"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AD363540-8CD1-574C-8658-8BF49784D372}"/>
              </a:ext>
            </a:extLst>
          </p:cNvPr>
          <p:cNvSpPr/>
          <p:nvPr/>
        </p:nvSpPr>
        <p:spPr>
          <a:xfrm>
            <a:off x="6234167" y="3489175"/>
            <a:ext cx="2463364" cy="2427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5" y="0"/>
                </a:lnTo>
                <a:lnTo>
                  <a:pt x="21600" y="0"/>
                </a:lnTo>
                <a:lnTo>
                  <a:pt x="21531" y="1045"/>
                </a:lnTo>
                <a:lnTo>
                  <a:pt x="21444" y="2072"/>
                </a:lnTo>
                <a:lnTo>
                  <a:pt x="21272" y="3099"/>
                </a:lnTo>
                <a:lnTo>
                  <a:pt x="21082" y="4143"/>
                </a:lnTo>
                <a:lnTo>
                  <a:pt x="20857" y="5134"/>
                </a:lnTo>
                <a:lnTo>
                  <a:pt x="20598" y="6143"/>
                </a:lnTo>
                <a:lnTo>
                  <a:pt x="20269" y="7116"/>
                </a:lnTo>
                <a:lnTo>
                  <a:pt x="19889" y="8071"/>
                </a:lnTo>
                <a:lnTo>
                  <a:pt x="19492" y="9008"/>
                </a:lnTo>
                <a:lnTo>
                  <a:pt x="19043" y="9944"/>
                </a:lnTo>
                <a:lnTo>
                  <a:pt x="18559" y="10845"/>
                </a:lnTo>
                <a:lnTo>
                  <a:pt x="18040" y="11728"/>
                </a:lnTo>
                <a:lnTo>
                  <a:pt x="17505" y="12556"/>
                </a:lnTo>
                <a:lnTo>
                  <a:pt x="16883" y="13403"/>
                </a:lnTo>
                <a:lnTo>
                  <a:pt x="16243" y="14214"/>
                </a:lnTo>
                <a:lnTo>
                  <a:pt x="15569" y="14952"/>
                </a:lnTo>
                <a:lnTo>
                  <a:pt x="14844" y="15691"/>
                </a:lnTo>
                <a:lnTo>
                  <a:pt x="14118" y="16412"/>
                </a:lnTo>
                <a:lnTo>
                  <a:pt x="13306" y="17060"/>
                </a:lnTo>
                <a:lnTo>
                  <a:pt x="12493" y="17673"/>
                </a:lnTo>
                <a:lnTo>
                  <a:pt x="11629" y="18285"/>
                </a:lnTo>
                <a:lnTo>
                  <a:pt x="10748" y="18790"/>
                </a:lnTo>
                <a:lnTo>
                  <a:pt x="9815" y="19312"/>
                </a:lnTo>
                <a:lnTo>
                  <a:pt x="8847" y="19762"/>
                </a:lnTo>
                <a:lnTo>
                  <a:pt x="7845" y="20177"/>
                </a:lnTo>
                <a:lnTo>
                  <a:pt x="6843" y="20537"/>
                </a:lnTo>
                <a:lnTo>
                  <a:pt x="5789" y="20861"/>
                </a:lnTo>
                <a:lnTo>
                  <a:pt x="4683" y="21114"/>
                </a:lnTo>
                <a:lnTo>
                  <a:pt x="3560" y="21312"/>
                </a:lnTo>
                <a:lnTo>
                  <a:pt x="2419" y="21474"/>
                </a:lnTo>
                <a:lnTo>
                  <a:pt x="1227" y="21564"/>
                </a:lnTo>
                <a:lnTo>
                  <a:pt x="0" y="21600"/>
                </a:lnTo>
              </a:path>
            </a:pathLst>
          </a:custGeom>
          <a:noFill/>
          <a:ln w="12700" cap="flat">
            <a:solidFill>
              <a:srgbClr val="1F1A17"/>
            </a:solidFill>
            <a:prstDash val="solid"/>
            <a:round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49" name="Freeform 6">
            <a:extLst>
              <a:ext uri="{FF2B5EF4-FFF2-40B4-BE49-F238E27FC236}">
                <a16:creationId xmlns:a16="http://schemas.microsoft.com/office/drawing/2014/main" id="{3B08D2DF-59C0-8C40-96AC-2A4D49A0A32B}"/>
              </a:ext>
            </a:extLst>
          </p:cNvPr>
          <p:cNvSpPr/>
          <p:nvPr/>
        </p:nvSpPr>
        <p:spPr>
          <a:xfrm>
            <a:off x="3650592" y="983086"/>
            <a:ext cx="2459423" cy="2378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69" y="20552"/>
                </a:lnTo>
                <a:lnTo>
                  <a:pt x="156" y="19504"/>
                </a:lnTo>
                <a:lnTo>
                  <a:pt x="294" y="18438"/>
                </a:lnTo>
                <a:lnTo>
                  <a:pt x="485" y="17427"/>
                </a:lnTo>
                <a:lnTo>
                  <a:pt x="710" y="16398"/>
                </a:lnTo>
                <a:lnTo>
                  <a:pt x="1004" y="15387"/>
                </a:lnTo>
                <a:lnTo>
                  <a:pt x="1315" y="14394"/>
                </a:lnTo>
                <a:lnTo>
                  <a:pt x="1679" y="13438"/>
                </a:lnTo>
                <a:lnTo>
                  <a:pt x="2094" y="12482"/>
                </a:lnTo>
                <a:lnTo>
                  <a:pt x="2527" y="11563"/>
                </a:lnTo>
                <a:lnTo>
                  <a:pt x="3012" y="10662"/>
                </a:lnTo>
                <a:lnTo>
                  <a:pt x="3531" y="9780"/>
                </a:lnTo>
                <a:lnTo>
                  <a:pt x="4102" y="8916"/>
                </a:lnTo>
                <a:lnTo>
                  <a:pt x="4690" y="8107"/>
                </a:lnTo>
                <a:lnTo>
                  <a:pt x="5331" y="7316"/>
                </a:lnTo>
                <a:lnTo>
                  <a:pt x="6006" y="6544"/>
                </a:lnTo>
                <a:lnTo>
                  <a:pt x="6715" y="5827"/>
                </a:lnTo>
                <a:lnTo>
                  <a:pt x="7494" y="5129"/>
                </a:lnTo>
                <a:lnTo>
                  <a:pt x="8273" y="4485"/>
                </a:lnTo>
                <a:lnTo>
                  <a:pt x="9087" y="3842"/>
                </a:lnTo>
                <a:lnTo>
                  <a:pt x="9952" y="3291"/>
                </a:lnTo>
                <a:lnTo>
                  <a:pt x="10869" y="2739"/>
                </a:lnTo>
                <a:lnTo>
                  <a:pt x="11769" y="2243"/>
                </a:lnTo>
                <a:lnTo>
                  <a:pt x="12738" y="1802"/>
                </a:lnTo>
                <a:lnTo>
                  <a:pt x="13742" y="1415"/>
                </a:lnTo>
                <a:lnTo>
                  <a:pt x="14781" y="1048"/>
                </a:lnTo>
                <a:lnTo>
                  <a:pt x="15802" y="717"/>
                </a:lnTo>
                <a:lnTo>
                  <a:pt x="16910" y="496"/>
                </a:lnTo>
                <a:lnTo>
                  <a:pt x="18035" y="257"/>
                </a:lnTo>
                <a:lnTo>
                  <a:pt x="19177" y="129"/>
                </a:lnTo>
                <a:lnTo>
                  <a:pt x="20371" y="37"/>
                </a:lnTo>
                <a:lnTo>
                  <a:pt x="21600" y="0"/>
                </a:lnTo>
                <a:close/>
              </a:path>
            </a:pathLst>
          </a:custGeom>
          <a:solidFill>
            <a:srgbClr val="0093DD"/>
          </a:solidFill>
          <a:ln w="12700" cap="flat">
            <a:noFill/>
            <a:miter lim="400000"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50" name="Freeform 7">
            <a:extLst>
              <a:ext uri="{FF2B5EF4-FFF2-40B4-BE49-F238E27FC236}">
                <a16:creationId xmlns:a16="http://schemas.microsoft.com/office/drawing/2014/main" id="{9B72DDBF-ADAC-E840-BB49-A73014BD723F}"/>
              </a:ext>
            </a:extLst>
          </p:cNvPr>
          <p:cNvSpPr/>
          <p:nvPr/>
        </p:nvSpPr>
        <p:spPr>
          <a:xfrm>
            <a:off x="3650592" y="983086"/>
            <a:ext cx="2459423" cy="2378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69" y="20552"/>
                </a:lnTo>
                <a:lnTo>
                  <a:pt x="156" y="19504"/>
                </a:lnTo>
                <a:lnTo>
                  <a:pt x="294" y="18438"/>
                </a:lnTo>
                <a:lnTo>
                  <a:pt x="485" y="17427"/>
                </a:lnTo>
                <a:lnTo>
                  <a:pt x="710" y="16398"/>
                </a:lnTo>
                <a:lnTo>
                  <a:pt x="1004" y="15387"/>
                </a:lnTo>
                <a:lnTo>
                  <a:pt x="1315" y="14394"/>
                </a:lnTo>
                <a:lnTo>
                  <a:pt x="1679" y="13438"/>
                </a:lnTo>
                <a:lnTo>
                  <a:pt x="2094" y="12482"/>
                </a:lnTo>
                <a:lnTo>
                  <a:pt x="2527" y="11563"/>
                </a:lnTo>
                <a:lnTo>
                  <a:pt x="3012" y="10662"/>
                </a:lnTo>
                <a:lnTo>
                  <a:pt x="3531" y="9780"/>
                </a:lnTo>
                <a:lnTo>
                  <a:pt x="4102" y="8916"/>
                </a:lnTo>
                <a:lnTo>
                  <a:pt x="4690" y="8107"/>
                </a:lnTo>
                <a:lnTo>
                  <a:pt x="5331" y="7316"/>
                </a:lnTo>
                <a:lnTo>
                  <a:pt x="6006" y="6544"/>
                </a:lnTo>
                <a:lnTo>
                  <a:pt x="6715" y="5827"/>
                </a:lnTo>
                <a:lnTo>
                  <a:pt x="7494" y="5129"/>
                </a:lnTo>
                <a:lnTo>
                  <a:pt x="8273" y="4485"/>
                </a:lnTo>
                <a:lnTo>
                  <a:pt x="9087" y="3842"/>
                </a:lnTo>
                <a:lnTo>
                  <a:pt x="9952" y="3291"/>
                </a:lnTo>
                <a:lnTo>
                  <a:pt x="10869" y="2739"/>
                </a:lnTo>
                <a:lnTo>
                  <a:pt x="11769" y="2243"/>
                </a:lnTo>
                <a:lnTo>
                  <a:pt x="12738" y="1802"/>
                </a:lnTo>
                <a:lnTo>
                  <a:pt x="13742" y="1415"/>
                </a:lnTo>
                <a:lnTo>
                  <a:pt x="14781" y="1048"/>
                </a:lnTo>
                <a:lnTo>
                  <a:pt x="15802" y="717"/>
                </a:lnTo>
                <a:lnTo>
                  <a:pt x="16910" y="496"/>
                </a:lnTo>
                <a:lnTo>
                  <a:pt x="18035" y="257"/>
                </a:lnTo>
                <a:lnTo>
                  <a:pt x="19177" y="129"/>
                </a:lnTo>
                <a:lnTo>
                  <a:pt x="20371" y="37"/>
                </a:lnTo>
                <a:lnTo>
                  <a:pt x="21600" y="0"/>
                </a:lnTo>
                <a:close/>
              </a:path>
            </a:pathLst>
          </a:custGeom>
          <a:noFill/>
          <a:ln w="12700" cap="flat">
            <a:solidFill>
              <a:srgbClr val="1F1A17"/>
            </a:solidFill>
            <a:prstDash val="solid"/>
            <a:round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51" name="Freeform 8">
            <a:extLst>
              <a:ext uri="{FF2B5EF4-FFF2-40B4-BE49-F238E27FC236}">
                <a16:creationId xmlns:a16="http://schemas.microsoft.com/office/drawing/2014/main" id="{6FACF773-D987-A045-B297-8C553EF9F0FA}"/>
              </a:ext>
            </a:extLst>
          </p:cNvPr>
          <p:cNvSpPr/>
          <p:nvPr/>
        </p:nvSpPr>
        <p:spPr>
          <a:xfrm>
            <a:off x="6234167" y="987135"/>
            <a:ext cx="2445628" cy="2374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582"/>
                </a:moveTo>
                <a:lnTo>
                  <a:pt x="0" y="21600"/>
                </a:lnTo>
                <a:lnTo>
                  <a:pt x="0" y="0"/>
                </a:lnTo>
                <a:lnTo>
                  <a:pt x="1044" y="55"/>
                </a:lnTo>
                <a:lnTo>
                  <a:pt x="2123" y="166"/>
                </a:lnTo>
                <a:lnTo>
                  <a:pt x="3133" y="313"/>
                </a:lnTo>
                <a:lnTo>
                  <a:pt x="4160" y="479"/>
                </a:lnTo>
                <a:lnTo>
                  <a:pt x="5169" y="718"/>
                </a:lnTo>
                <a:lnTo>
                  <a:pt x="6179" y="1013"/>
                </a:lnTo>
                <a:lnTo>
                  <a:pt x="7154" y="1344"/>
                </a:lnTo>
                <a:lnTo>
                  <a:pt x="8093" y="1676"/>
                </a:lnTo>
                <a:lnTo>
                  <a:pt x="9051" y="2099"/>
                </a:lnTo>
                <a:lnTo>
                  <a:pt x="9991" y="2541"/>
                </a:lnTo>
                <a:lnTo>
                  <a:pt x="10896" y="3020"/>
                </a:lnTo>
                <a:lnTo>
                  <a:pt x="11766" y="3517"/>
                </a:lnTo>
                <a:lnTo>
                  <a:pt x="12619" y="4125"/>
                </a:lnTo>
                <a:lnTo>
                  <a:pt x="13437" y="4714"/>
                </a:lnTo>
                <a:lnTo>
                  <a:pt x="14220" y="5340"/>
                </a:lnTo>
                <a:lnTo>
                  <a:pt x="14986" y="6040"/>
                </a:lnTo>
                <a:lnTo>
                  <a:pt x="15700" y="6721"/>
                </a:lnTo>
                <a:lnTo>
                  <a:pt x="16431" y="7476"/>
                </a:lnTo>
                <a:lnTo>
                  <a:pt x="17075" y="8268"/>
                </a:lnTo>
                <a:lnTo>
                  <a:pt x="17684" y="9097"/>
                </a:lnTo>
                <a:lnTo>
                  <a:pt x="18276" y="9962"/>
                </a:lnTo>
                <a:lnTo>
                  <a:pt x="18798" y="10846"/>
                </a:lnTo>
                <a:lnTo>
                  <a:pt x="19320" y="11767"/>
                </a:lnTo>
                <a:lnTo>
                  <a:pt x="19772" y="12724"/>
                </a:lnTo>
                <a:lnTo>
                  <a:pt x="20155" y="13719"/>
                </a:lnTo>
                <a:lnTo>
                  <a:pt x="20521" y="14750"/>
                </a:lnTo>
                <a:lnTo>
                  <a:pt x="20852" y="15799"/>
                </a:lnTo>
                <a:lnTo>
                  <a:pt x="21113" y="16886"/>
                </a:lnTo>
                <a:lnTo>
                  <a:pt x="21304" y="18009"/>
                </a:lnTo>
                <a:lnTo>
                  <a:pt x="21461" y="19169"/>
                </a:lnTo>
                <a:lnTo>
                  <a:pt x="21530" y="20348"/>
                </a:lnTo>
                <a:lnTo>
                  <a:pt x="21600" y="21582"/>
                </a:lnTo>
                <a:close/>
              </a:path>
            </a:pathLst>
          </a:custGeom>
          <a:solidFill>
            <a:srgbClr val="FFF500"/>
          </a:solidFill>
          <a:ln w="12700" cap="flat">
            <a:noFill/>
            <a:miter lim="400000"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52" name="Freeform 9">
            <a:extLst>
              <a:ext uri="{FF2B5EF4-FFF2-40B4-BE49-F238E27FC236}">
                <a16:creationId xmlns:a16="http://schemas.microsoft.com/office/drawing/2014/main" id="{E68C2F68-2274-E042-8A7B-C6FAD4D44E3F}"/>
              </a:ext>
            </a:extLst>
          </p:cNvPr>
          <p:cNvSpPr/>
          <p:nvPr/>
        </p:nvSpPr>
        <p:spPr>
          <a:xfrm>
            <a:off x="6234167" y="987135"/>
            <a:ext cx="2445628" cy="2374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582"/>
                </a:moveTo>
                <a:lnTo>
                  <a:pt x="0" y="21600"/>
                </a:lnTo>
                <a:lnTo>
                  <a:pt x="0" y="0"/>
                </a:lnTo>
                <a:lnTo>
                  <a:pt x="1044" y="55"/>
                </a:lnTo>
                <a:lnTo>
                  <a:pt x="2123" y="166"/>
                </a:lnTo>
                <a:lnTo>
                  <a:pt x="3133" y="313"/>
                </a:lnTo>
                <a:lnTo>
                  <a:pt x="4160" y="479"/>
                </a:lnTo>
                <a:lnTo>
                  <a:pt x="5169" y="718"/>
                </a:lnTo>
                <a:lnTo>
                  <a:pt x="6179" y="1013"/>
                </a:lnTo>
                <a:lnTo>
                  <a:pt x="7154" y="1344"/>
                </a:lnTo>
                <a:lnTo>
                  <a:pt x="8093" y="1676"/>
                </a:lnTo>
                <a:lnTo>
                  <a:pt x="9051" y="2099"/>
                </a:lnTo>
                <a:lnTo>
                  <a:pt x="9991" y="2541"/>
                </a:lnTo>
                <a:lnTo>
                  <a:pt x="10896" y="3020"/>
                </a:lnTo>
                <a:lnTo>
                  <a:pt x="11766" y="3517"/>
                </a:lnTo>
                <a:lnTo>
                  <a:pt x="12619" y="4125"/>
                </a:lnTo>
                <a:lnTo>
                  <a:pt x="13437" y="4714"/>
                </a:lnTo>
                <a:lnTo>
                  <a:pt x="14220" y="5340"/>
                </a:lnTo>
                <a:lnTo>
                  <a:pt x="14986" y="6040"/>
                </a:lnTo>
                <a:lnTo>
                  <a:pt x="15700" y="6721"/>
                </a:lnTo>
                <a:lnTo>
                  <a:pt x="16431" y="7476"/>
                </a:lnTo>
                <a:lnTo>
                  <a:pt x="17075" y="8268"/>
                </a:lnTo>
                <a:lnTo>
                  <a:pt x="17684" y="9097"/>
                </a:lnTo>
                <a:lnTo>
                  <a:pt x="18276" y="9962"/>
                </a:lnTo>
                <a:lnTo>
                  <a:pt x="18798" y="10846"/>
                </a:lnTo>
                <a:lnTo>
                  <a:pt x="19320" y="11767"/>
                </a:lnTo>
                <a:lnTo>
                  <a:pt x="19772" y="12724"/>
                </a:lnTo>
                <a:lnTo>
                  <a:pt x="20155" y="13719"/>
                </a:lnTo>
                <a:lnTo>
                  <a:pt x="20521" y="14750"/>
                </a:lnTo>
                <a:lnTo>
                  <a:pt x="20852" y="15799"/>
                </a:lnTo>
                <a:lnTo>
                  <a:pt x="21113" y="16886"/>
                </a:lnTo>
                <a:lnTo>
                  <a:pt x="21304" y="18009"/>
                </a:lnTo>
                <a:lnTo>
                  <a:pt x="21461" y="19169"/>
                </a:lnTo>
                <a:lnTo>
                  <a:pt x="21530" y="20348"/>
                </a:lnTo>
                <a:lnTo>
                  <a:pt x="21600" y="21582"/>
                </a:lnTo>
              </a:path>
            </a:pathLst>
          </a:custGeom>
          <a:noFill/>
          <a:ln w="12700" cap="flat">
            <a:solidFill>
              <a:srgbClr val="1F1A17"/>
            </a:solidFill>
            <a:prstDash val="solid"/>
            <a:round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53" name="Freeform 10">
            <a:extLst>
              <a:ext uri="{FF2B5EF4-FFF2-40B4-BE49-F238E27FC236}">
                <a16:creationId xmlns:a16="http://schemas.microsoft.com/office/drawing/2014/main" id="{42AB7CC1-8BA5-D647-B4DA-6DF06E43C654}"/>
              </a:ext>
            </a:extLst>
          </p:cNvPr>
          <p:cNvSpPr/>
          <p:nvPr/>
        </p:nvSpPr>
        <p:spPr>
          <a:xfrm>
            <a:off x="3662416" y="3489175"/>
            <a:ext cx="2443657" cy="2423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20555" y="21546"/>
                </a:lnTo>
                <a:lnTo>
                  <a:pt x="19510" y="21438"/>
                </a:lnTo>
                <a:lnTo>
                  <a:pt x="18482" y="21293"/>
                </a:lnTo>
                <a:lnTo>
                  <a:pt x="17472" y="21095"/>
                </a:lnTo>
                <a:lnTo>
                  <a:pt x="16426" y="20860"/>
                </a:lnTo>
                <a:lnTo>
                  <a:pt x="15451" y="20571"/>
                </a:lnTo>
                <a:lnTo>
                  <a:pt x="14475" y="20247"/>
                </a:lnTo>
                <a:lnTo>
                  <a:pt x="13500" y="19886"/>
                </a:lnTo>
                <a:lnTo>
                  <a:pt x="12559" y="19507"/>
                </a:lnTo>
                <a:lnTo>
                  <a:pt x="11601" y="19056"/>
                </a:lnTo>
                <a:lnTo>
                  <a:pt x="10730" y="18568"/>
                </a:lnTo>
                <a:lnTo>
                  <a:pt x="9859" y="18045"/>
                </a:lnTo>
                <a:lnTo>
                  <a:pt x="8152" y="16890"/>
                </a:lnTo>
                <a:lnTo>
                  <a:pt x="7386" y="16241"/>
                </a:lnTo>
                <a:lnTo>
                  <a:pt x="6602" y="15555"/>
                </a:lnTo>
                <a:lnTo>
                  <a:pt x="5888" y="14851"/>
                </a:lnTo>
                <a:lnTo>
                  <a:pt x="5174" y="14111"/>
                </a:lnTo>
                <a:lnTo>
                  <a:pt x="4512" y="13299"/>
                </a:lnTo>
                <a:lnTo>
                  <a:pt x="3902" y="12487"/>
                </a:lnTo>
                <a:lnTo>
                  <a:pt x="3310" y="11621"/>
                </a:lnTo>
                <a:lnTo>
                  <a:pt x="2752" y="10737"/>
                </a:lnTo>
                <a:lnTo>
                  <a:pt x="2265" y="9798"/>
                </a:lnTo>
                <a:lnTo>
                  <a:pt x="1812" y="8842"/>
                </a:lnTo>
                <a:lnTo>
                  <a:pt x="1428" y="7832"/>
                </a:lnTo>
                <a:lnTo>
                  <a:pt x="1063" y="6821"/>
                </a:lnTo>
                <a:lnTo>
                  <a:pt x="732" y="5756"/>
                </a:lnTo>
                <a:lnTo>
                  <a:pt x="488" y="4656"/>
                </a:lnTo>
                <a:lnTo>
                  <a:pt x="279" y="3537"/>
                </a:lnTo>
                <a:lnTo>
                  <a:pt x="122" y="2400"/>
                </a:lnTo>
                <a:lnTo>
                  <a:pt x="17" y="1209"/>
                </a:lnTo>
                <a:lnTo>
                  <a:pt x="0" y="0"/>
                </a:lnTo>
                <a:close/>
              </a:path>
            </a:pathLst>
          </a:custGeom>
          <a:solidFill>
            <a:srgbClr val="1E9619"/>
          </a:solidFill>
          <a:ln w="12700" cap="flat">
            <a:noFill/>
            <a:miter lim="400000"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54" name="Freeform 11">
            <a:extLst>
              <a:ext uri="{FF2B5EF4-FFF2-40B4-BE49-F238E27FC236}">
                <a16:creationId xmlns:a16="http://schemas.microsoft.com/office/drawing/2014/main" id="{CA0E248F-4E63-5248-8298-79526D406EE3}"/>
              </a:ext>
            </a:extLst>
          </p:cNvPr>
          <p:cNvSpPr/>
          <p:nvPr/>
        </p:nvSpPr>
        <p:spPr>
          <a:xfrm>
            <a:off x="3662416" y="3489175"/>
            <a:ext cx="2443657" cy="2423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20555" y="21546"/>
                </a:lnTo>
                <a:lnTo>
                  <a:pt x="19510" y="21438"/>
                </a:lnTo>
                <a:lnTo>
                  <a:pt x="18482" y="21293"/>
                </a:lnTo>
                <a:lnTo>
                  <a:pt x="17472" y="21095"/>
                </a:lnTo>
                <a:lnTo>
                  <a:pt x="16426" y="20860"/>
                </a:lnTo>
                <a:lnTo>
                  <a:pt x="15451" y="20571"/>
                </a:lnTo>
                <a:lnTo>
                  <a:pt x="14475" y="20247"/>
                </a:lnTo>
                <a:lnTo>
                  <a:pt x="13500" y="19886"/>
                </a:lnTo>
                <a:lnTo>
                  <a:pt x="12559" y="19507"/>
                </a:lnTo>
                <a:lnTo>
                  <a:pt x="11601" y="19056"/>
                </a:lnTo>
                <a:lnTo>
                  <a:pt x="10730" y="18568"/>
                </a:lnTo>
                <a:lnTo>
                  <a:pt x="9859" y="18045"/>
                </a:lnTo>
                <a:lnTo>
                  <a:pt x="8152" y="16890"/>
                </a:lnTo>
                <a:lnTo>
                  <a:pt x="7386" y="16241"/>
                </a:lnTo>
                <a:lnTo>
                  <a:pt x="6602" y="15555"/>
                </a:lnTo>
                <a:lnTo>
                  <a:pt x="5888" y="14851"/>
                </a:lnTo>
                <a:lnTo>
                  <a:pt x="5174" y="14111"/>
                </a:lnTo>
                <a:lnTo>
                  <a:pt x="4512" y="13299"/>
                </a:lnTo>
                <a:lnTo>
                  <a:pt x="3902" y="12487"/>
                </a:lnTo>
                <a:lnTo>
                  <a:pt x="3310" y="11621"/>
                </a:lnTo>
                <a:lnTo>
                  <a:pt x="2752" y="10737"/>
                </a:lnTo>
                <a:lnTo>
                  <a:pt x="2265" y="9798"/>
                </a:lnTo>
                <a:lnTo>
                  <a:pt x="1812" y="8842"/>
                </a:lnTo>
                <a:lnTo>
                  <a:pt x="1428" y="7832"/>
                </a:lnTo>
                <a:lnTo>
                  <a:pt x="1063" y="6821"/>
                </a:lnTo>
                <a:lnTo>
                  <a:pt x="732" y="5756"/>
                </a:lnTo>
                <a:lnTo>
                  <a:pt x="488" y="4656"/>
                </a:lnTo>
                <a:lnTo>
                  <a:pt x="279" y="3537"/>
                </a:lnTo>
                <a:lnTo>
                  <a:pt x="122" y="2400"/>
                </a:lnTo>
                <a:lnTo>
                  <a:pt x="17" y="1209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solidFill>
              <a:srgbClr val="1F1A17"/>
            </a:solidFill>
            <a:prstDash val="solid"/>
            <a:round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55" name="Freeform 12">
            <a:extLst>
              <a:ext uri="{FF2B5EF4-FFF2-40B4-BE49-F238E27FC236}">
                <a16:creationId xmlns:a16="http://schemas.microsoft.com/office/drawing/2014/main" id="{FC45BC3A-0DD1-4C44-BE0C-E2D7DD68C9F2}"/>
              </a:ext>
            </a:extLst>
          </p:cNvPr>
          <p:cNvSpPr/>
          <p:nvPr/>
        </p:nvSpPr>
        <p:spPr>
          <a:xfrm>
            <a:off x="3209157" y="1203735"/>
            <a:ext cx="437494" cy="467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508" y="0"/>
                </a:lnTo>
                <a:lnTo>
                  <a:pt x="11286" y="0"/>
                </a:lnTo>
                <a:lnTo>
                  <a:pt x="21600" y="21600"/>
                </a:lnTo>
                <a:lnTo>
                  <a:pt x="19946" y="21506"/>
                </a:lnTo>
                <a:lnTo>
                  <a:pt x="17805" y="21600"/>
                </a:lnTo>
                <a:lnTo>
                  <a:pt x="14108" y="13091"/>
                </a:lnTo>
                <a:lnTo>
                  <a:pt x="5935" y="13091"/>
                </a:lnTo>
                <a:lnTo>
                  <a:pt x="2530" y="21600"/>
                </a:lnTo>
                <a:lnTo>
                  <a:pt x="1265" y="21506"/>
                </a:lnTo>
                <a:lnTo>
                  <a:pt x="0" y="21600"/>
                </a:lnTo>
                <a:close/>
                <a:moveTo>
                  <a:pt x="6714" y="11595"/>
                </a:moveTo>
                <a:lnTo>
                  <a:pt x="13622" y="11595"/>
                </a:lnTo>
                <a:lnTo>
                  <a:pt x="10119" y="4208"/>
                </a:lnTo>
                <a:lnTo>
                  <a:pt x="6714" y="11595"/>
                </a:lnTo>
                <a:close/>
              </a:path>
            </a:pathLst>
          </a:custGeom>
          <a:solidFill>
            <a:srgbClr val="005CA2"/>
          </a:solidFill>
          <a:ln w="12700" cap="flat">
            <a:noFill/>
            <a:miter lim="400000"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56" name="Freeform 13">
            <a:extLst>
              <a:ext uri="{FF2B5EF4-FFF2-40B4-BE49-F238E27FC236}">
                <a16:creationId xmlns:a16="http://schemas.microsoft.com/office/drawing/2014/main" id="{FC0C50B7-50A8-884B-9426-0ACAAEBB995E}"/>
              </a:ext>
            </a:extLst>
          </p:cNvPr>
          <p:cNvSpPr/>
          <p:nvPr/>
        </p:nvSpPr>
        <p:spPr>
          <a:xfrm>
            <a:off x="3209157" y="1203735"/>
            <a:ext cx="437494" cy="467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508" y="0"/>
                </a:lnTo>
                <a:lnTo>
                  <a:pt x="11286" y="0"/>
                </a:lnTo>
                <a:lnTo>
                  <a:pt x="21600" y="21600"/>
                </a:lnTo>
                <a:lnTo>
                  <a:pt x="19946" y="21506"/>
                </a:lnTo>
                <a:lnTo>
                  <a:pt x="17805" y="21600"/>
                </a:lnTo>
                <a:lnTo>
                  <a:pt x="14108" y="13091"/>
                </a:lnTo>
                <a:lnTo>
                  <a:pt x="5935" y="13091"/>
                </a:lnTo>
                <a:lnTo>
                  <a:pt x="2530" y="21600"/>
                </a:lnTo>
                <a:lnTo>
                  <a:pt x="1265" y="21506"/>
                </a:lnTo>
                <a:lnTo>
                  <a:pt x="0" y="21600"/>
                </a:lnTo>
              </a:path>
            </a:pathLst>
          </a:custGeom>
          <a:noFill/>
          <a:ln w="3175" cap="flat">
            <a:solidFill>
              <a:srgbClr val="1F1A17"/>
            </a:solidFill>
            <a:prstDash val="solid"/>
            <a:round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57" name="Freeform 14">
            <a:extLst>
              <a:ext uri="{FF2B5EF4-FFF2-40B4-BE49-F238E27FC236}">
                <a16:creationId xmlns:a16="http://schemas.microsoft.com/office/drawing/2014/main" id="{3B3221BC-9D51-5642-A1DA-AA2B0BE45609}"/>
              </a:ext>
            </a:extLst>
          </p:cNvPr>
          <p:cNvSpPr/>
          <p:nvPr/>
        </p:nvSpPr>
        <p:spPr>
          <a:xfrm>
            <a:off x="3345135" y="1294829"/>
            <a:ext cx="139920" cy="159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648" y="0"/>
                </a:lnTo>
                <a:lnTo>
                  <a:pt x="0" y="21600"/>
                </a:lnTo>
              </a:path>
            </a:pathLst>
          </a:custGeom>
          <a:noFill/>
          <a:ln w="3175" cap="flat">
            <a:solidFill>
              <a:srgbClr val="1F1A17"/>
            </a:solidFill>
            <a:prstDash val="solid"/>
            <a:round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58" name="Freeform 15">
            <a:extLst>
              <a:ext uri="{FF2B5EF4-FFF2-40B4-BE49-F238E27FC236}">
                <a16:creationId xmlns:a16="http://schemas.microsoft.com/office/drawing/2014/main" id="{B3EF4ABF-A1A1-3A4A-896E-63EB93AE16F2}"/>
              </a:ext>
            </a:extLst>
          </p:cNvPr>
          <p:cNvSpPr/>
          <p:nvPr/>
        </p:nvSpPr>
        <p:spPr>
          <a:xfrm>
            <a:off x="8734973" y="1230051"/>
            <a:ext cx="425670" cy="459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500" y="0"/>
                </a:lnTo>
                <a:lnTo>
                  <a:pt x="13800" y="95"/>
                </a:lnTo>
                <a:lnTo>
                  <a:pt x="16000" y="856"/>
                </a:lnTo>
                <a:lnTo>
                  <a:pt x="17000" y="1142"/>
                </a:lnTo>
                <a:lnTo>
                  <a:pt x="17900" y="1713"/>
                </a:lnTo>
                <a:lnTo>
                  <a:pt x="18600" y="2379"/>
                </a:lnTo>
                <a:lnTo>
                  <a:pt x="19200" y="2855"/>
                </a:lnTo>
                <a:lnTo>
                  <a:pt x="19800" y="3711"/>
                </a:lnTo>
                <a:lnTo>
                  <a:pt x="20300" y="4377"/>
                </a:lnTo>
                <a:lnTo>
                  <a:pt x="21100" y="6090"/>
                </a:lnTo>
                <a:lnTo>
                  <a:pt x="21400" y="7993"/>
                </a:lnTo>
                <a:lnTo>
                  <a:pt x="21600" y="9991"/>
                </a:lnTo>
                <a:lnTo>
                  <a:pt x="21400" y="11609"/>
                </a:lnTo>
                <a:lnTo>
                  <a:pt x="21100" y="13417"/>
                </a:lnTo>
                <a:lnTo>
                  <a:pt x="20300" y="15320"/>
                </a:lnTo>
                <a:lnTo>
                  <a:pt x="19400" y="17033"/>
                </a:lnTo>
                <a:lnTo>
                  <a:pt x="18600" y="17889"/>
                </a:lnTo>
                <a:lnTo>
                  <a:pt x="17700" y="18745"/>
                </a:lnTo>
                <a:lnTo>
                  <a:pt x="16800" y="19411"/>
                </a:lnTo>
                <a:lnTo>
                  <a:pt x="15800" y="20078"/>
                </a:lnTo>
                <a:lnTo>
                  <a:pt x="14500" y="20648"/>
                </a:lnTo>
                <a:lnTo>
                  <a:pt x="13200" y="21124"/>
                </a:lnTo>
                <a:lnTo>
                  <a:pt x="11500" y="21410"/>
                </a:lnTo>
                <a:lnTo>
                  <a:pt x="99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3100" y="1332"/>
                </a:moveTo>
                <a:lnTo>
                  <a:pt x="3100" y="20078"/>
                </a:lnTo>
                <a:lnTo>
                  <a:pt x="6700" y="20268"/>
                </a:lnTo>
                <a:lnTo>
                  <a:pt x="9900" y="20078"/>
                </a:lnTo>
                <a:lnTo>
                  <a:pt x="11200" y="19792"/>
                </a:lnTo>
                <a:lnTo>
                  <a:pt x="13400" y="19031"/>
                </a:lnTo>
                <a:lnTo>
                  <a:pt x="14300" y="18555"/>
                </a:lnTo>
                <a:lnTo>
                  <a:pt x="15100" y="17889"/>
                </a:lnTo>
                <a:lnTo>
                  <a:pt x="15800" y="17223"/>
                </a:lnTo>
                <a:lnTo>
                  <a:pt x="16400" y="16367"/>
                </a:lnTo>
                <a:lnTo>
                  <a:pt x="17000" y="15320"/>
                </a:lnTo>
                <a:lnTo>
                  <a:pt x="17300" y="14273"/>
                </a:lnTo>
                <a:lnTo>
                  <a:pt x="17700" y="13131"/>
                </a:lnTo>
                <a:lnTo>
                  <a:pt x="17900" y="11704"/>
                </a:lnTo>
                <a:lnTo>
                  <a:pt x="18100" y="10181"/>
                </a:lnTo>
                <a:lnTo>
                  <a:pt x="18100" y="8278"/>
                </a:lnTo>
                <a:lnTo>
                  <a:pt x="17700" y="6661"/>
                </a:lnTo>
                <a:lnTo>
                  <a:pt x="17100" y="5233"/>
                </a:lnTo>
                <a:lnTo>
                  <a:pt x="16400" y="4187"/>
                </a:lnTo>
                <a:lnTo>
                  <a:pt x="15500" y="3235"/>
                </a:lnTo>
                <a:lnTo>
                  <a:pt x="14300" y="2569"/>
                </a:lnTo>
                <a:lnTo>
                  <a:pt x="13200" y="1998"/>
                </a:lnTo>
                <a:lnTo>
                  <a:pt x="11900" y="1522"/>
                </a:lnTo>
                <a:lnTo>
                  <a:pt x="9300" y="1142"/>
                </a:lnTo>
                <a:lnTo>
                  <a:pt x="4600" y="1142"/>
                </a:lnTo>
                <a:lnTo>
                  <a:pt x="3100" y="1332"/>
                </a:lnTo>
                <a:close/>
              </a:path>
            </a:pathLst>
          </a:custGeom>
          <a:solidFill>
            <a:srgbClr val="FFF500"/>
          </a:solidFill>
          <a:ln w="12700" cap="flat">
            <a:noFill/>
            <a:miter lim="400000"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59" name="Freeform 16">
            <a:extLst>
              <a:ext uri="{FF2B5EF4-FFF2-40B4-BE49-F238E27FC236}">
                <a16:creationId xmlns:a16="http://schemas.microsoft.com/office/drawing/2014/main" id="{C39F3D0F-C1C1-294F-86F1-888BBB964CFF}"/>
              </a:ext>
            </a:extLst>
          </p:cNvPr>
          <p:cNvSpPr/>
          <p:nvPr/>
        </p:nvSpPr>
        <p:spPr>
          <a:xfrm>
            <a:off x="8734973" y="1230051"/>
            <a:ext cx="425670" cy="459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500" y="0"/>
                </a:lnTo>
                <a:lnTo>
                  <a:pt x="13800" y="95"/>
                </a:lnTo>
                <a:lnTo>
                  <a:pt x="16000" y="856"/>
                </a:lnTo>
                <a:lnTo>
                  <a:pt x="17000" y="1142"/>
                </a:lnTo>
                <a:lnTo>
                  <a:pt x="17900" y="1713"/>
                </a:lnTo>
                <a:lnTo>
                  <a:pt x="18600" y="2379"/>
                </a:lnTo>
                <a:lnTo>
                  <a:pt x="19200" y="2855"/>
                </a:lnTo>
                <a:lnTo>
                  <a:pt x="19800" y="3711"/>
                </a:lnTo>
                <a:lnTo>
                  <a:pt x="20300" y="4377"/>
                </a:lnTo>
                <a:lnTo>
                  <a:pt x="21100" y="6090"/>
                </a:lnTo>
                <a:lnTo>
                  <a:pt x="21400" y="7993"/>
                </a:lnTo>
                <a:lnTo>
                  <a:pt x="21600" y="9991"/>
                </a:lnTo>
                <a:lnTo>
                  <a:pt x="21400" y="11609"/>
                </a:lnTo>
                <a:lnTo>
                  <a:pt x="21100" y="13417"/>
                </a:lnTo>
                <a:lnTo>
                  <a:pt x="20300" y="15320"/>
                </a:lnTo>
                <a:lnTo>
                  <a:pt x="19400" y="17033"/>
                </a:lnTo>
                <a:lnTo>
                  <a:pt x="18600" y="17889"/>
                </a:lnTo>
                <a:lnTo>
                  <a:pt x="17700" y="18745"/>
                </a:lnTo>
                <a:lnTo>
                  <a:pt x="16800" y="19411"/>
                </a:lnTo>
                <a:lnTo>
                  <a:pt x="15800" y="20078"/>
                </a:lnTo>
                <a:lnTo>
                  <a:pt x="14500" y="20648"/>
                </a:lnTo>
                <a:lnTo>
                  <a:pt x="13200" y="21124"/>
                </a:lnTo>
                <a:lnTo>
                  <a:pt x="11500" y="21410"/>
                </a:lnTo>
                <a:lnTo>
                  <a:pt x="99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175" cap="flat">
            <a:solidFill>
              <a:srgbClr val="1F1A17"/>
            </a:solidFill>
            <a:prstDash val="solid"/>
            <a:round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60" name="Freeform 17">
            <a:extLst>
              <a:ext uri="{FF2B5EF4-FFF2-40B4-BE49-F238E27FC236}">
                <a16:creationId xmlns:a16="http://schemas.microsoft.com/office/drawing/2014/main" id="{5D4DEB20-7FB3-6A42-8505-FB7348BDEAB9}"/>
              </a:ext>
            </a:extLst>
          </p:cNvPr>
          <p:cNvSpPr/>
          <p:nvPr/>
        </p:nvSpPr>
        <p:spPr>
          <a:xfrm>
            <a:off x="8796065" y="1254343"/>
            <a:ext cx="295604" cy="406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"/>
                </a:moveTo>
                <a:lnTo>
                  <a:pt x="0" y="21385"/>
                </a:lnTo>
                <a:lnTo>
                  <a:pt x="5184" y="21600"/>
                </a:lnTo>
                <a:lnTo>
                  <a:pt x="9792" y="21385"/>
                </a:lnTo>
                <a:lnTo>
                  <a:pt x="11664" y="21063"/>
                </a:lnTo>
                <a:lnTo>
                  <a:pt x="14832" y="20203"/>
                </a:lnTo>
                <a:lnTo>
                  <a:pt x="16128" y="19666"/>
                </a:lnTo>
                <a:lnTo>
                  <a:pt x="17280" y="18913"/>
                </a:lnTo>
                <a:lnTo>
                  <a:pt x="18288" y="18161"/>
                </a:lnTo>
                <a:lnTo>
                  <a:pt x="19152" y="17194"/>
                </a:lnTo>
                <a:lnTo>
                  <a:pt x="20016" y="16012"/>
                </a:lnTo>
                <a:lnTo>
                  <a:pt x="20448" y="14830"/>
                </a:lnTo>
                <a:lnTo>
                  <a:pt x="21024" y="13540"/>
                </a:lnTo>
                <a:lnTo>
                  <a:pt x="21312" y="11928"/>
                </a:lnTo>
                <a:lnTo>
                  <a:pt x="21600" y="10209"/>
                </a:lnTo>
                <a:lnTo>
                  <a:pt x="21600" y="8060"/>
                </a:lnTo>
                <a:lnTo>
                  <a:pt x="21024" y="6233"/>
                </a:lnTo>
                <a:lnTo>
                  <a:pt x="20160" y="4621"/>
                </a:lnTo>
                <a:lnTo>
                  <a:pt x="19152" y="3439"/>
                </a:lnTo>
                <a:lnTo>
                  <a:pt x="17856" y="2364"/>
                </a:lnTo>
                <a:lnTo>
                  <a:pt x="16128" y="1612"/>
                </a:lnTo>
                <a:lnTo>
                  <a:pt x="14544" y="967"/>
                </a:lnTo>
                <a:lnTo>
                  <a:pt x="12672" y="430"/>
                </a:lnTo>
                <a:lnTo>
                  <a:pt x="8928" y="0"/>
                </a:lnTo>
                <a:lnTo>
                  <a:pt x="2160" y="0"/>
                </a:lnTo>
                <a:lnTo>
                  <a:pt x="0" y="215"/>
                </a:lnTo>
              </a:path>
            </a:pathLst>
          </a:custGeom>
          <a:noFill/>
          <a:ln w="3175" cap="flat">
            <a:solidFill>
              <a:srgbClr val="1F1A17"/>
            </a:solidFill>
            <a:prstDash val="solid"/>
            <a:round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61" name="Freeform 18">
            <a:extLst>
              <a:ext uri="{FF2B5EF4-FFF2-40B4-BE49-F238E27FC236}">
                <a16:creationId xmlns:a16="http://schemas.microsoft.com/office/drawing/2014/main" id="{B1500D19-D9C6-D44A-B474-36F702784882}"/>
              </a:ext>
            </a:extLst>
          </p:cNvPr>
          <p:cNvSpPr/>
          <p:nvPr/>
        </p:nvSpPr>
        <p:spPr>
          <a:xfrm>
            <a:off x="3268278" y="5143031"/>
            <a:ext cx="301517" cy="457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13129" y="0"/>
                </a:lnTo>
                <a:lnTo>
                  <a:pt x="14682" y="191"/>
                </a:lnTo>
                <a:lnTo>
                  <a:pt x="16235" y="573"/>
                </a:lnTo>
                <a:lnTo>
                  <a:pt x="17929" y="860"/>
                </a:lnTo>
                <a:lnTo>
                  <a:pt x="18918" y="1625"/>
                </a:lnTo>
                <a:lnTo>
                  <a:pt x="20047" y="2294"/>
                </a:lnTo>
                <a:lnTo>
                  <a:pt x="20471" y="3441"/>
                </a:lnTo>
                <a:lnTo>
                  <a:pt x="20471" y="4683"/>
                </a:lnTo>
                <a:lnTo>
                  <a:pt x="20188" y="5735"/>
                </a:lnTo>
                <a:lnTo>
                  <a:pt x="20047" y="6595"/>
                </a:lnTo>
                <a:lnTo>
                  <a:pt x="19200" y="7455"/>
                </a:lnTo>
                <a:lnTo>
                  <a:pt x="18353" y="8124"/>
                </a:lnTo>
                <a:lnTo>
                  <a:pt x="17365" y="8793"/>
                </a:lnTo>
                <a:lnTo>
                  <a:pt x="16235" y="9271"/>
                </a:lnTo>
                <a:lnTo>
                  <a:pt x="14682" y="9653"/>
                </a:lnTo>
                <a:lnTo>
                  <a:pt x="13129" y="9940"/>
                </a:lnTo>
                <a:lnTo>
                  <a:pt x="14965" y="10131"/>
                </a:lnTo>
                <a:lnTo>
                  <a:pt x="16518" y="10513"/>
                </a:lnTo>
                <a:lnTo>
                  <a:pt x="17929" y="10800"/>
                </a:lnTo>
                <a:lnTo>
                  <a:pt x="19200" y="11373"/>
                </a:lnTo>
                <a:lnTo>
                  <a:pt x="20188" y="12042"/>
                </a:lnTo>
                <a:lnTo>
                  <a:pt x="21035" y="12903"/>
                </a:lnTo>
                <a:lnTo>
                  <a:pt x="21600" y="13954"/>
                </a:lnTo>
                <a:lnTo>
                  <a:pt x="21600" y="15961"/>
                </a:lnTo>
                <a:lnTo>
                  <a:pt x="21318" y="16821"/>
                </a:lnTo>
                <a:lnTo>
                  <a:pt x="21035" y="17490"/>
                </a:lnTo>
                <a:lnTo>
                  <a:pt x="20471" y="18159"/>
                </a:lnTo>
                <a:lnTo>
                  <a:pt x="19482" y="19211"/>
                </a:lnTo>
                <a:lnTo>
                  <a:pt x="17929" y="20071"/>
                </a:lnTo>
                <a:lnTo>
                  <a:pt x="16094" y="20740"/>
                </a:lnTo>
                <a:lnTo>
                  <a:pt x="14259" y="21313"/>
                </a:lnTo>
                <a:lnTo>
                  <a:pt x="12141" y="21504"/>
                </a:lnTo>
                <a:lnTo>
                  <a:pt x="10024" y="21600"/>
                </a:lnTo>
                <a:lnTo>
                  <a:pt x="0" y="21600"/>
                </a:lnTo>
                <a:close/>
                <a:moveTo>
                  <a:pt x="4235" y="9462"/>
                </a:moveTo>
                <a:lnTo>
                  <a:pt x="9176" y="9462"/>
                </a:lnTo>
                <a:lnTo>
                  <a:pt x="11012" y="9271"/>
                </a:lnTo>
                <a:lnTo>
                  <a:pt x="12565" y="8984"/>
                </a:lnTo>
                <a:lnTo>
                  <a:pt x="13694" y="8411"/>
                </a:lnTo>
                <a:lnTo>
                  <a:pt x="14682" y="7742"/>
                </a:lnTo>
                <a:lnTo>
                  <a:pt x="15529" y="7073"/>
                </a:lnTo>
                <a:lnTo>
                  <a:pt x="16094" y="6212"/>
                </a:lnTo>
                <a:lnTo>
                  <a:pt x="16235" y="5352"/>
                </a:lnTo>
                <a:lnTo>
                  <a:pt x="16235" y="4301"/>
                </a:lnTo>
                <a:lnTo>
                  <a:pt x="15812" y="3441"/>
                </a:lnTo>
                <a:lnTo>
                  <a:pt x="15247" y="2772"/>
                </a:lnTo>
                <a:lnTo>
                  <a:pt x="14259" y="2294"/>
                </a:lnTo>
                <a:lnTo>
                  <a:pt x="13129" y="1720"/>
                </a:lnTo>
                <a:lnTo>
                  <a:pt x="11859" y="1625"/>
                </a:lnTo>
                <a:lnTo>
                  <a:pt x="10165" y="1434"/>
                </a:lnTo>
                <a:lnTo>
                  <a:pt x="8612" y="1242"/>
                </a:lnTo>
                <a:lnTo>
                  <a:pt x="4235" y="1242"/>
                </a:lnTo>
                <a:lnTo>
                  <a:pt x="4235" y="9462"/>
                </a:lnTo>
                <a:close/>
                <a:moveTo>
                  <a:pt x="4235" y="20453"/>
                </a:moveTo>
                <a:lnTo>
                  <a:pt x="8612" y="20453"/>
                </a:lnTo>
                <a:lnTo>
                  <a:pt x="10447" y="20262"/>
                </a:lnTo>
                <a:lnTo>
                  <a:pt x="12282" y="19880"/>
                </a:lnTo>
                <a:lnTo>
                  <a:pt x="13694" y="19593"/>
                </a:lnTo>
                <a:lnTo>
                  <a:pt x="14965" y="18924"/>
                </a:lnTo>
                <a:lnTo>
                  <a:pt x="15812" y="18159"/>
                </a:lnTo>
                <a:lnTo>
                  <a:pt x="16518" y="17490"/>
                </a:lnTo>
                <a:lnTo>
                  <a:pt x="16800" y="16630"/>
                </a:lnTo>
                <a:lnTo>
                  <a:pt x="17082" y="15961"/>
                </a:lnTo>
                <a:lnTo>
                  <a:pt x="16800" y="14432"/>
                </a:lnTo>
                <a:lnTo>
                  <a:pt x="16235" y="13381"/>
                </a:lnTo>
                <a:lnTo>
                  <a:pt x="16094" y="12903"/>
                </a:lnTo>
                <a:lnTo>
                  <a:pt x="15529" y="12425"/>
                </a:lnTo>
                <a:lnTo>
                  <a:pt x="14682" y="12042"/>
                </a:lnTo>
                <a:lnTo>
                  <a:pt x="13976" y="11660"/>
                </a:lnTo>
                <a:lnTo>
                  <a:pt x="12282" y="11182"/>
                </a:lnTo>
                <a:lnTo>
                  <a:pt x="10024" y="10991"/>
                </a:lnTo>
                <a:lnTo>
                  <a:pt x="7341" y="10800"/>
                </a:lnTo>
                <a:lnTo>
                  <a:pt x="4235" y="10704"/>
                </a:lnTo>
                <a:lnTo>
                  <a:pt x="4235" y="20453"/>
                </a:lnTo>
                <a:close/>
              </a:path>
            </a:pathLst>
          </a:custGeom>
          <a:solidFill>
            <a:srgbClr val="009240"/>
          </a:solidFill>
          <a:ln w="12700" cap="flat">
            <a:noFill/>
            <a:miter lim="400000"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62" name="Freeform 19">
            <a:extLst>
              <a:ext uri="{FF2B5EF4-FFF2-40B4-BE49-F238E27FC236}">
                <a16:creationId xmlns:a16="http://schemas.microsoft.com/office/drawing/2014/main" id="{055D3830-63E4-F046-B16E-EAB90996DA14}"/>
              </a:ext>
            </a:extLst>
          </p:cNvPr>
          <p:cNvSpPr/>
          <p:nvPr/>
        </p:nvSpPr>
        <p:spPr>
          <a:xfrm>
            <a:off x="3268278" y="5143031"/>
            <a:ext cx="301517" cy="457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13129" y="0"/>
                </a:lnTo>
                <a:lnTo>
                  <a:pt x="14682" y="191"/>
                </a:lnTo>
                <a:lnTo>
                  <a:pt x="16235" y="573"/>
                </a:lnTo>
                <a:lnTo>
                  <a:pt x="17929" y="860"/>
                </a:lnTo>
                <a:lnTo>
                  <a:pt x="18918" y="1625"/>
                </a:lnTo>
                <a:lnTo>
                  <a:pt x="20047" y="2294"/>
                </a:lnTo>
                <a:lnTo>
                  <a:pt x="20471" y="3441"/>
                </a:lnTo>
                <a:lnTo>
                  <a:pt x="20471" y="4683"/>
                </a:lnTo>
                <a:lnTo>
                  <a:pt x="20188" y="5735"/>
                </a:lnTo>
                <a:lnTo>
                  <a:pt x="20047" y="6595"/>
                </a:lnTo>
                <a:lnTo>
                  <a:pt x="19200" y="7455"/>
                </a:lnTo>
                <a:lnTo>
                  <a:pt x="18353" y="8124"/>
                </a:lnTo>
                <a:lnTo>
                  <a:pt x="17365" y="8793"/>
                </a:lnTo>
                <a:lnTo>
                  <a:pt x="16235" y="9271"/>
                </a:lnTo>
                <a:lnTo>
                  <a:pt x="14682" y="9653"/>
                </a:lnTo>
                <a:lnTo>
                  <a:pt x="13129" y="9940"/>
                </a:lnTo>
                <a:lnTo>
                  <a:pt x="14965" y="10131"/>
                </a:lnTo>
                <a:lnTo>
                  <a:pt x="16518" y="10513"/>
                </a:lnTo>
                <a:lnTo>
                  <a:pt x="17929" y="10800"/>
                </a:lnTo>
                <a:lnTo>
                  <a:pt x="19200" y="11373"/>
                </a:lnTo>
                <a:lnTo>
                  <a:pt x="20188" y="12042"/>
                </a:lnTo>
                <a:lnTo>
                  <a:pt x="21035" y="12903"/>
                </a:lnTo>
                <a:lnTo>
                  <a:pt x="21600" y="13954"/>
                </a:lnTo>
                <a:lnTo>
                  <a:pt x="21600" y="15961"/>
                </a:lnTo>
                <a:lnTo>
                  <a:pt x="21318" y="16821"/>
                </a:lnTo>
                <a:lnTo>
                  <a:pt x="21035" y="17490"/>
                </a:lnTo>
                <a:lnTo>
                  <a:pt x="20471" y="18159"/>
                </a:lnTo>
                <a:lnTo>
                  <a:pt x="19482" y="19211"/>
                </a:lnTo>
                <a:lnTo>
                  <a:pt x="17929" y="20071"/>
                </a:lnTo>
                <a:lnTo>
                  <a:pt x="16094" y="20740"/>
                </a:lnTo>
                <a:lnTo>
                  <a:pt x="14259" y="21313"/>
                </a:lnTo>
                <a:lnTo>
                  <a:pt x="12141" y="21504"/>
                </a:lnTo>
                <a:lnTo>
                  <a:pt x="10024" y="21600"/>
                </a:lnTo>
                <a:lnTo>
                  <a:pt x="0" y="21600"/>
                </a:lnTo>
                <a:close/>
              </a:path>
            </a:pathLst>
          </a:custGeom>
          <a:noFill/>
          <a:ln w="3175" cap="flat">
            <a:solidFill>
              <a:srgbClr val="1F1A17"/>
            </a:solidFill>
            <a:prstDash val="solid"/>
            <a:round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63" name="Freeform 20">
            <a:extLst>
              <a:ext uri="{FF2B5EF4-FFF2-40B4-BE49-F238E27FC236}">
                <a16:creationId xmlns:a16="http://schemas.microsoft.com/office/drawing/2014/main" id="{E08216FD-DDE5-4343-A284-5E2706A68B32}"/>
              </a:ext>
            </a:extLst>
          </p:cNvPr>
          <p:cNvSpPr/>
          <p:nvPr/>
        </p:nvSpPr>
        <p:spPr>
          <a:xfrm>
            <a:off x="3327399" y="5169346"/>
            <a:ext cx="167509" cy="174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894" y="21600"/>
                </a:lnTo>
                <a:lnTo>
                  <a:pt x="12198" y="21098"/>
                </a:lnTo>
                <a:lnTo>
                  <a:pt x="14993" y="20344"/>
                </a:lnTo>
                <a:lnTo>
                  <a:pt x="17026" y="18837"/>
                </a:lnTo>
                <a:lnTo>
                  <a:pt x="18805" y="17079"/>
                </a:lnTo>
                <a:lnTo>
                  <a:pt x="20329" y="15321"/>
                </a:lnTo>
                <a:lnTo>
                  <a:pt x="21346" y="13060"/>
                </a:lnTo>
                <a:lnTo>
                  <a:pt x="21600" y="10800"/>
                </a:lnTo>
                <a:lnTo>
                  <a:pt x="21600" y="8037"/>
                </a:lnTo>
                <a:lnTo>
                  <a:pt x="20838" y="5777"/>
                </a:lnTo>
                <a:lnTo>
                  <a:pt x="19821" y="4019"/>
                </a:lnTo>
                <a:lnTo>
                  <a:pt x="18042" y="2763"/>
                </a:lnTo>
                <a:lnTo>
                  <a:pt x="16009" y="1256"/>
                </a:lnTo>
                <a:lnTo>
                  <a:pt x="13722" y="1005"/>
                </a:lnTo>
                <a:lnTo>
                  <a:pt x="10673" y="502"/>
                </a:lnTo>
                <a:lnTo>
                  <a:pt x="7878" y="0"/>
                </a:lnTo>
                <a:lnTo>
                  <a:pt x="0" y="0"/>
                </a:lnTo>
                <a:lnTo>
                  <a:pt x="0" y="21600"/>
                </a:lnTo>
              </a:path>
            </a:pathLst>
          </a:custGeom>
          <a:noFill/>
          <a:ln w="3175" cap="flat">
            <a:solidFill>
              <a:srgbClr val="1F1A17"/>
            </a:solidFill>
            <a:prstDash val="solid"/>
            <a:round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64" name="Freeform 21">
            <a:extLst>
              <a:ext uri="{FF2B5EF4-FFF2-40B4-BE49-F238E27FC236}">
                <a16:creationId xmlns:a16="http://schemas.microsoft.com/office/drawing/2014/main" id="{EF0AE86D-3A32-C145-949F-068555F0E581}"/>
              </a:ext>
            </a:extLst>
          </p:cNvPr>
          <p:cNvSpPr/>
          <p:nvPr/>
        </p:nvSpPr>
        <p:spPr>
          <a:xfrm>
            <a:off x="3327399" y="5369752"/>
            <a:ext cx="179333" cy="206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7358" y="21600"/>
                </a:lnTo>
                <a:lnTo>
                  <a:pt x="10444" y="21176"/>
                </a:lnTo>
                <a:lnTo>
                  <a:pt x="13530" y="20329"/>
                </a:lnTo>
                <a:lnTo>
                  <a:pt x="15903" y="19694"/>
                </a:lnTo>
                <a:lnTo>
                  <a:pt x="18040" y="18212"/>
                </a:lnTo>
                <a:lnTo>
                  <a:pt x="19464" y="16518"/>
                </a:lnTo>
                <a:lnTo>
                  <a:pt x="20651" y="15035"/>
                </a:lnTo>
                <a:lnTo>
                  <a:pt x="21125" y="13129"/>
                </a:lnTo>
                <a:lnTo>
                  <a:pt x="21600" y="11647"/>
                </a:lnTo>
                <a:lnTo>
                  <a:pt x="21125" y="8259"/>
                </a:lnTo>
                <a:lnTo>
                  <a:pt x="20176" y="5929"/>
                </a:lnTo>
                <a:lnTo>
                  <a:pt x="19938" y="4871"/>
                </a:lnTo>
                <a:lnTo>
                  <a:pt x="18989" y="3812"/>
                </a:lnTo>
                <a:lnTo>
                  <a:pt x="17565" y="2965"/>
                </a:lnTo>
                <a:lnTo>
                  <a:pt x="16378" y="2118"/>
                </a:lnTo>
                <a:lnTo>
                  <a:pt x="13530" y="1059"/>
                </a:lnTo>
                <a:lnTo>
                  <a:pt x="9732" y="635"/>
                </a:lnTo>
                <a:lnTo>
                  <a:pt x="5222" y="212"/>
                </a:lnTo>
                <a:lnTo>
                  <a:pt x="0" y="0"/>
                </a:lnTo>
                <a:lnTo>
                  <a:pt x="0" y="21600"/>
                </a:lnTo>
              </a:path>
            </a:pathLst>
          </a:custGeom>
          <a:noFill/>
          <a:ln w="3175" cap="flat">
            <a:solidFill>
              <a:srgbClr val="1F1A17"/>
            </a:solidFill>
            <a:prstDash val="solid"/>
            <a:round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65" name="Freeform 22">
            <a:extLst>
              <a:ext uri="{FF2B5EF4-FFF2-40B4-BE49-F238E27FC236}">
                <a16:creationId xmlns:a16="http://schemas.microsoft.com/office/drawing/2014/main" id="{A98E1760-6344-DB41-A9D8-966F8DC7A496}"/>
              </a:ext>
            </a:extLst>
          </p:cNvPr>
          <p:cNvSpPr/>
          <p:nvPr/>
        </p:nvSpPr>
        <p:spPr>
          <a:xfrm>
            <a:off x="8770445" y="5141006"/>
            <a:ext cx="409905" cy="473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708"/>
                </a:moveTo>
                <a:lnTo>
                  <a:pt x="0" y="9600"/>
                </a:lnTo>
                <a:lnTo>
                  <a:pt x="415" y="7569"/>
                </a:lnTo>
                <a:lnTo>
                  <a:pt x="831" y="6554"/>
                </a:lnTo>
                <a:lnTo>
                  <a:pt x="1350" y="5631"/>
                </a:lnTo>
                <a:lnTo>
                  <a:pt x="1973" y="4800"/>
                </a:lnTo>
                <a:lnTo>
                  <a:pt x="2700" y="3969"/>
                </a:lnTo>
                <a:lnTo>
                  <a:pt x="3531" y="3138"/>
                </a:lnTo>
                <a:lnTo>
                  <a:pt x="4465" y="2492"/>
                </a:lnTo>
                <a:lnTo>
                  <a:pt x="5504" y="1754"/>
                </a:lnTo>
                <a:lnTo>
                  <a:pt x="6438" y="1292"/>
                </a:lnTo>
                <a:lnTo>
                  <a:pt x="7581" y="831"/>
                </a:lnTo>
                <a:lnTo>
                  <a:pt x="10281" y="92"/>
                </a:lnTo>
                <a:lnTo>
                  <a:pt x="11631" y="0"/>
                </a:lnTo>
                <a:lnTo>
                  <a:pt x="15369" y="0"/>
                </a:lnTo>
                <a:lnTo>
                  <a:pt x="17446" y="92"/>
                </a:lnTo>
                <a:lnTo>
                  <a:pt x="18692" y="277"/>
                </a:lnTo>
                <a:lnTo>
                  <a:pt x="19627" y="646"/>
                </a:lnTo>
                <a:lnTo>
                  <a:pt x="20769" y="923"/>
                </a:lnTo>
                <a:lnTo>
                  <a:pt x="21600" y="1292"/>
                </a:lnTo>
                <a:lnTo>
                  <a:pt x="20769" y="3785"/>
                </a:lnTo>
                <a:lnTo>
                  <a:pt x="20354" y="3785"/>
                </a:lnTo>
                <a:lnTo>
                  <a:pt x="19212" y="2769"/>
                </a:lnTo>
                <a:lnTo>
                  <a:pt x="17862" y="2123"/>
                </a:lnTo>
                <a:lnTo>
                  <a:pt x="16304" y="1662"/>
                </a:lnTo>
                <a:lnTo>
                  <a:pt x="14954" y="1292"/>
                </a:lnTo>
                <a:lnTo>
                  <a:pt x="13604" y="1108"/>
                </a:lnTo>
                <a:lnTo>
                  <a:pt x="12046" y="1108"/>
                </a:lnTo>
                <a:lnTo>
                  <a:pt x="10696" y="1477"/>
                </a:lnTo>
                <a:lnTo>
                  <a:pt x="9346" y="1754"/>
                </a:lnTo>
                <a:lnTo>
                  <a:pt x="8204" y="2492"/>
                </a:lnTo>
                <a:lnTo>
                  <a:pt x="6958" y="3138"/>
                </a:lnTo>
                <a:lnTo>
                  <a:pt x="6023" y="3969"/>
                </a:lnTo>
                <a:lnTo>
                  <a:pt x="5296" y="5077"/>
                </a:lnTo>
                <a:lnTo>
                  <a:pt x="4465" y="6277"/>
                </a:lnTo>
                <a:lnTo>
                  <a:pt x="3946" y="7569"/>
                </a:lnTo>
                <a:lnTo>
                  <a:pt x="3738" y="9046"/>
                </a:lnTo>
                <a:lnTo>
                  <a:pt x="3531" y="10708"/>
                </a:lnTo>
                <a:lnTo>
                  <a:pt x="3738" y="12554"/>
                </a:lnTo>
                <a:lnTo>
                  <a:pt x="4258" y="14215"/>
                </a:lnTo>
                <a:lnTo>
                  <a:pt x="4881" y="15692"/>
                </a:lnTo>
                <a:lnTo>
                  <a:pt x="5608" y="16985"/>
                </a:lnTo>
                <a:lnTo>
                  <a:pt x="6646" y="18000"/>
                </a:lnTo>
                <a:lnTo>
                  <a:pt x="7788" y="18646"/>
                </a:lnTo>
                <a:lnTo>
                  <a:pt x="9138" y="19292"/>
                </a:lnTo>
                <a:lnTo>
                  <a:pt x="10488" y="19846"/>
                </a:lnTo>
                <a:lnTo>
                  <a:pt x="11838" y="20031"/>
                </a:lnTo>
                <a:lnTo>
                  <a:pt x="13188" y="20123"/>
                </a:lnTo>
                <a:lnTo>
                  <a:pt x="14746" y="20031"/>
                </a:lnTo>
                <a:lnTo>
                  <a:pt x="16096" y="19846"/>
                </a:lnTo>
                <a:lnTo>
                  <a:pt x="17446" y="19477"/>
                </a:lnTo>
                <a:lnTo>
                  <a:pt x="18796" y="19200"/>
                </a:lnTo>
                <a:lnTo>
                  <a:pt x="20042" y="18462"/>
                </a:lnTo>
                <a:lnTo>
                  <a:pt x="20977" y="17815"/>
                </a:lnTo>
                <a:lnTo>
                  <a:pt x="20769" y="19846"/>
                </a:lnTo>
                <a:lnTo>
                  <a:pt x="18796" y="20492"/>
                </a:lnTo>
                <a:lnTo>
                  <a:pt x="17135" y="21138"/>
                </a:lnTo>
                <a:lnTo>
                  <a:pt x="15369" y="21508"/>
                </a:lnTo>
                <a:lnTo>
                  <a:pt x="13396" y="21600"/>
                </a:lnTo>
                <a:lnTo>
                  <a:pt x="11631" y="21600"/>
                </a:lnTo>
                <a:lnTo>
                  <a:pt x="9969" y="21508"/>
                </a:lnTo>
                <a:lnTo>
                  <a:pt x="8412" y="20954"/>
                </a:lnTo>
                <a:lnTo>
                  <a:pt x="6854" y="20492"/>
                </a:lnTo>
                <a:lnTo>
                  <a:pt x="5296" y="19846"/>
                </a:lnTo>
                <a:lnTo>
                  <a:pt x="4050" y="18831"/>
                </a:lnTo>
                <a:lnTo>
                  <a:pt x="2908" y="17815"/>
                </a:lnTo>
                <a:lnTo>
                  <a:pt x="1765" y="16708"/>
                </a:lnTo>
                <a:lnTo>
                  <a:pt x="1038" y="15323"/>
                </a:lnTo>
                <a:lnTo>
                  <a:pt x="415" y="13846"/>
                </a:lnTo>
                <a:lnTo>
                  <a:pt x="0" y="12369"/>
                </a:lnTo>
                <a:lnTo>
                  <a:pt x="0" y="10708"/>
                </a:lnTo>
                <a:close/>
              </a:path>
            </a:pathLst>
          </a:custGeom>
          <a:solidFill>
            <a:srgbClr val="DA251D"/>
          </a:solidFill>
          <a:ln w="12700" cap="flat">
            <a:noFill/>
            <a:miter lim="400000"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66" name="Freeform 23">
            <a:extLst>
              <a:ext uri="{FF2B5EF4-FFF2-40B4-BE49-F238E27FC236}">
                <a16:creationId xmlns:a16="http://schemas.microsoft.com/office/drawing/2014/main" id="{2C858DA4-7306-6A4E-8A45-A844030426A7}"/>
              </a:ext>
            </a:extLst>
          </p:cNvPr>
          <p:cNvSpPr/>
          <p:nvPr/>
        </p:nvSpPr>
        <p:spPr>
          <a:xfrm>
            <a:off x="8770445" y="5141006"/>
            <a:ext cx="409905" cy="473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708"/>
                </a:moveTo>
                <a:lnTo>
                  <a:pt x="0" y="9600"/>
                </a:lnTo>
                <a:lnTo>
                  <a:pt x="415" y="7569"/>
                </a:lnTo>
                <a:lnTo>
                  <a:pt x="831" y="6554"/>
                </a:lnTo>
                <a:lnTo>
                  <a:pt x="1350" y="5631"/>
                </a:lnTo>
                <a:lnTo>
                  <a:pt x="1973" y="4800"/>
                </a:lnTo>
                <a:lnTo>
                  <a:pt x="2700" y="3969"/>
                </a:lnTo>
                <a:lnTo>
                  <a:pt x="3531" y="3138"/>
                </a:lnTo>
                <a:lnTo>
                  <a:pt x="4465" y="2492"/>
                </a:lnTo>
                <a:lnTo>
                  <a:pt x="5504" y="1754"/>
                </a:lnTo>
                <a:lnTo>
                  <a:pt x="6438" y="1292"/>
                </a:lnTo>
                <a:lnTo>
                  <a:pt x="7581" y="831"/>
                </a:lnTo>
                <a:lnTo>
                  <a:pt x="10281" y="92"/>
                </a:lnTo>
                <a:lnTo>
                  <a:pt x="11631" y="0"/>
                </a:lnTo>
                <a:lnTo>
                  <a:pt x="15369" y="0"/>
                </a:lnTo>
                <a:lnTo>
                  <a:pt x="17446" y="92"/>
                </a:lnTo>
                <a:lnTo>
                  <a:pt x="18692" y="277"/>
                </a:lnTo>
                <a:lnTo>
                  <a:pt x="19627" y="646"/>
                </a:lnTo>
                <a:lnTo>
                  <a:pt x="20769" y="923"/>
                </a:lnTo>
                <a:lnTo>
                  <a:pt x="21600" y="1292"/>
                </a:lnTo>
                <a:lnTo>
                  <a:pt x="20769" y="3785"/>
                </a:lnTo>
                <a:lnTo>
                  <a:pt x="20354" y="3785"/>
                </a:lnTo>
                <a:lnTo>
                  <a:pt x="19212" y="2769"/>
                </a:lnTo>
                <a:lnTo>
                  <a:pt x="17862" y="2123"/>
                </a:lnTo>
                <a:lnTo>
                  <a:pt x="16304" y="1662"/>
                </a:lnTo>
                <a:lnTo>
                  <a:pt x="14954" y="1292"/>
                </a:lnTo>
                <a:lnTo>
                  <a:pt x="13604" y="1108"/>
                </a:lnTo>
                <a:lnTo>
                  <a:pt x="12046" y="1108"/>
                </a:lnTo>
                <a:lnTo>
                  <a:pt x="10696" y="1477"/>
                </a:lnTo>
                <a:lnTo>
                  <a:pt x="9346" y="1754"/>
                </a:lnTo>
                <a:lnTo>
                  <a:pt x="8204" y="2492"/>
                </a:lnTo>
                <a:lnTo>
                  <a:pt x="6958" y="3138"/>
                </a:lnTo>
                <a:lnTo>
                  <a:pt x="6023" y="3969"/>
                </a:lnTo>
                <a:lnTo>
                  <a:pt x="5296" y="5077"/>
                </a:lnTo>
                <a:lnTo>
                  <a:pt x="4465" y="6277"/>
                </a:lnTo>
                <a:lnTo>
                  <a:pt x="3946" y="7569"/>
                </a:lnTo>
                <a:lnTo>
                  <a:pt x="3738" y="9046"/>
                </a:lnTo>
                <a:lnTo>
                  <a:pt x="3531" y="10708"/>
                </a:lnTo>
                <a:lnTo>
                  <a:pt x="3738" y="12554"/>
                </a:lnTo>
                <a:lnTo>
                  <a:pt x="4258" y="14215"/>
                </a:lnTo>
                <a:lnTo>
                  <a:pt x="4881" y="15692"/>
                </a:lnTo>
                <a:lnTo>
                  <a:pt x="5608" y="16985"/>
                </a:lnTo>
                <a:lnTo>
                  <a:pt x="6646" y="18000"/>
                </a:lnTo>
                <a:lnTo>
                  <a:pt x="7788" y="18646"/>
                </a:lnTo>
                <a:lnTo>
                  <a:pt x="9138" y="19292"/>
                </a:lnTo>
                <a:lnTo>
                  <a:pt x="10488" y="19846"/>
                </a:lnTo>
                <a:lnTo>
                  <a:pt x="11838" y="20031"/>
                </a:lnTo>
                <a:lnTo>
                  <a:pt x="13188" y="20123"/>
                </a:lnTo>
                <a:lnTo>
                  <a:pt x="14746" y="20031"/>
                </a:lnTo>
                <a:lnTo>
                  <a:pt x="16096" y="19846"/>
                </a:lnTo>
                <a:lnTo>
                  <a:pt x="17446" y="19477"/>
                </a:lnTo>
                <a:lnTo>
                  <a:pt x="18796" y="19200"/>
                </a:lnTo>
                <a:lnTo>
                  <a:pt x="20042" y="18462"/>
                </a:lnTo>
                <a:lnTo>
                  <a:pt x="20977" y="17815"/>
                </a:lnTo>
                <a:lnTo>
                  <a:pt x="20769" y="19846"/>
                </a:lnTo>
                <a:lnTo>
                  <a:pt x="18796" y="20492"/>
                </a:lnTo>
                <a:lnTo>
                  <a:pt x="17135" y="21138"/>
                </a:lnTo>
                <a:lnTo>
                  <a:pt x="15369" y="21508"/>
                </a:lnTo>
                <a:lnTo>
                  <a:pt x="13396" y="21600"/>
                </a:lnTo>
                <a:lnTo>
                  <a:pt x="11631" y="21600"/>
                </a:lnTo>
                <a:lnTo>
                  <a:pt x="9969" y="21508"/>
                </a:lnTo>
                <a:lnTo>
                  <a:pt x="8412" y="20954"/>
                </a:lnTo>
                <a:lnTo>
                  <a:pt x="6854" y="20492"/>
                </a:lnTo>
                <a:lnTo>
                  <a:pt x="5296" y="19846"/>
                </a:lnTo>
                <a:lnTo>
                  <a:pt x="4050" y="18831"/>
                </a:lnTo>
                <a:lnTo>
                  <a:pt x="2908" y="17815"/>
                </a:lnTo>
                <a:lnTo>
                  <a:pt x="1765" y="16708"/>
                </a:lnTo>
                <a:lnTo>
                  <a:pt x="1038" y="15323"/>
                </a:lnTo>
                <a:lnTo>
                  <a:pt x="415" y="13846"/>
                </a:lnTo>
                <a:lnTo>
                  <a:pt x="0" y="12369"/>
                </a:lnTo>
                <a:lnTo>
                  <a:pt x="0" y="10708"/>
                </a:lnTo>
                <a:close/>
              </a:path>
            </a:pathLst>
          </a:custGeom>
          <a:noFill/>
          <a:ln w="3175" cap="flat">
            <a:solidFill>
              <a:srgbClr val="1F1A17"/>
            </a:solidFill>
            <a:prstDash val="solid"/>
            <a:round/>
          </a:ln>
          <a:effectLst/>
        </p:spPr>
        <p:txBody>
          <a:bodyPr wrap="square" lIns="60959" tIns="60959" rIns="60959" bIns="60959" numCol="1" anchor="t">
            <a:no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67" name="Rectangle 24">
            <a:extLst>
              <a:ext uri="{FF2B5EF4-FFF2-40B4-BE49-F238E27FC236}">
                <a16:creationId xmlns:a16="http://schemas.microsoft.com/office/drawing/2014/main" id="{190745A2-EB74-6D4F-8A95-1F3D4CE9CDA8}"/>
              </a:ext>
            </a:extLst>
          </p:cNvPr>
          <p:cNvSpPr/>
          <p:nvPr/>
        </p:nvSpPr>
        <p:spPr>
          <a:xfrm>
            <a:off x="4243770" y="3736140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strukturiert</a:t>
            </a:r>
          </a:p>
        </p:txBody>
      </p:sp>
      <p:sp>
        <p:nvSpPr>
          <p:cNvPr id="68" name="Rectangle 25">
            <a:extLst>
              <a:ext uri="{FF2B5EF4-FFF2-40B4-BE49-F238E27FC236}">
                <a16:creationId xmlns:a16="http://schemas.microsoft.com/office/drawing/2014/main" id="{710266A2-3B59-C740-80BF-5D5623A05032}"/>
              </a:ext>
            </a:extLst>
          </p:cNvPr>
          <p:cNvSpPr/>
          <p:nvPr/>
        </p:nvSpPr>
        <p:spPr>
          <a:xfrm>
            <a:off x="4275301" y="4100514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kontrolliert</a:t>
            </a:r>
          </a:p>
        </p:txBody>
      </p:sp>
      <p:sp>
        <p:nvSpPr>
          <p:cNvPr id="69" name="Rectangle 26">
            <a:extLst>
              <a:ext uri="{FF2B5EF4-FFF2-40B4-BE49-F238E27FC236}">
                <a16:creationId xmlns:a16="http://schemas.microsoft.com/office/drawing/2014/main" id="{7551DE85-7936-6446-ACBE-9ACB33265702}"/>
              </a:ext>
            </a:extLst>
          </p:cNvPr>
          <p:cNvSpPr/>
          <p:nvPr/>
        </p:nvSpPr>
        <p:spPr>
          <a:xfrm>
            <a:off x="4291067" y="4462865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organisiert</a:t>
            </a:r>
          </a:p>
        </p:txBody>
      </p:sp>
      <p:sp>
        <p:nvSpPr>
          <p:cNvPr id="70" name="Rectangle 27">
            <a:extLst>
              <a:ext uri="{FF2B5EF4-FFF2-40B4-BE49-F238E27FC236}">
                <a16:creationId xmlns:a16="http://schemas.microsoft.com/office/drawing/2014/main" id="{B1A9D2D6-3A21-6442-B7FB-247D98934323}"/>
              </a:ext>
            </a:extLst>
          </p:cNvPr>
          <p:cNvSpPr/>
          <p:nvPr/>
        </p:nvSpPr>
        <p:spPr>
          <a:xfrm>
            <a:off x="4779798" y="4829264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geplant</a:t>
            </a:r>
          </a:p>
        </p:txBody>
      </p:sp>
      <p:sp>
        <p:nvSpPr>
          <p:cNvPr id="71" name="Rectangle 28">
            <a:extLst>
              <a:ext uri="{FF2B5EF4-FFF2-40B4-BE49-F238E27FC236}">
                <a16:creationId xmlns:a16="http://schemas.microsoft.com/office/drawing/2014/main" id="{C95E7B79-2CA0-0042-A09F-273D4EA24A47}"/>
              </a:ext>
            </a:extLst>
          </p:cNvPr>
          <p:cNvSpPr/>
          <p:nvPr/>
        </p:nvSpPr>
        <p:spPr>
          <a:xfrm>
            <a:off x="6504152" y="3730067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mitfühlend</a:t>
            </a:r>
          </a:p>
        </p:txBody>
      </p:sp>
      <p:sp>
        <p:nvSpPr>
          <p:cNvPr id="72" name="Rectangle 29">
            <a:extLst>
              <a:ext uri="{FF2B5EF4-FFF2-40B4-BE49-F238E27FC236}">
                <a16:creationId xmlns:a16="http://schemas.microsoft.com/office/drawing/2014/main" id="{F475E9B7-3602-9748-896A-4A38ED089A6F}"/>
              </a:ext>
            </a:extLst>
          </p:cNvPr>
          <p:cNvSpPr/>
          <p:nvPr/>
        </p:nvSpPr>
        <p:spPr>
          <a:xfrm>
            <a:off x="6504152" y="4096466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musikalisch</a:t>
            </a:r>
          </a:p>
        </p:txBody>
      </p:sp>
      <p:sp>
        <p:nvSpPr>
          <p:cNvPr id="73" name="Rectangle 30">
            <a:extLst>
              <a:ext uri="{FF2B5EF4-FFF2-40B4-BE49-F238E27FC236}">
                <a16:creationId xmlns:a16="http://schemas.microsoft.com/office/drawing/2014/main" id="{65372B42-F000-7B4E-98B0-46FD26BA663B}"/>
              </a:ext>
            </a:extLst>
          </p:cNvPr>
          <p:cNvSpPr/>
          <p:nvPr/>
        </p:nvSpPr>
        <p:spPr>
          <a:xfrm>
            <a:off x="6504152" y="4458816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mitteilsam</a:t>
            </a:r>
          </a:p>
        </p:txBody>
      </p:sp>
      <p:sp>
        <p:nvSpPr>
          <p:cNvPr id="74" name="Rectangle 31">
            <a:extLst>
              <a:ext uri="{FF2B5EF4-FFF2-40B4-BE49-F238E27FC236}">
                <a16:creationId xmlns:a16="http://schemas.microsoft.com/office/drawing/2014/main" id="{BD2898FA-3C4A-B044-BFC0-A7F6B27D2ADE}"/>
              </a:ext>
            </a:extLst>
          </p:cNvPr>
          <p:cNvSpPr/>
          <p:nvPr/>
        </p:nvSpPr>
        <p:spPr>
          <a:xfrm>
            <a:off x="6504152" y="4821166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emotional</a:t>
            </a:r>
          </a:p>
        </p:txBody>
      </p:sp>
      <p:sp>
        <p:nvSpPr>
          <p:cNvPr id="75" name="Rectangle 32">
            <a:extLst>
              <a:ext uri="{FF2B5EF4-FFF2-40B4-BE49-F238E27FC236}">
                <a16:creationId xmlns:a16="http://schemas.microsoft.com/office/drawing/2014/main" id="{70DCDE55-7C4D-4040-BD2D-C42A1658773E}"/>
              </a:ext>
            </a:extLst>
          </p:cNvPr>
          <p:cNvSpPr/>
          <p:nvPr/>
        </p:nvSpPr>
        <p:spPr>
          <a:xfrm>
            <a:off x="6474591" y="1549891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1F1A1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F1A1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intuitiv</a:t>
            </a:r>
          </a:p>
        </p:txBody>
      </p:sp>
      <p:sp>
        <p:nvSpPr>
          <p:cNvPr id="76" name="Rectangle 33">
            <a:extLst>
              <a:ext uri="{FF2B5EF4-FFF2-40B4-BE49-F238E27FC236}">
                <a16:creationId xmlns:a16="http://schemas.microsoft.com/office/drawing/2014/main" id="{3D4E32FE-4C11-5543-9846-9EB140F2B174}"/>
              </a:ext>
            </a:extLst>
          </p:cNvPr>
          <p:cNvSpPr/>
          <p:nvPr/>
        </p:nvSpPr>
        <p:spPr>
          <a:xfrm>
            <a:off x="6474591" y="1912241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1F1A1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F1A1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ganzheitlich</a:t>
            </a:r>
          </a:p>
        </p:txBody>
      </p:sp>
      <p:sp>
        <p:nvSpPr>
          <p:cNvPr id="77" name="Rectangle 34">
            <a:extLst>
              <a:ext uri="{FF2B5EF4-FFF2-40B4-BE49-F238E27FC236}">
                <a16:creationId xmlns:a16="http://schemas.microsoft.com/office/drawing/2014/main" id="{E16DD8AB-ACA8-804C-B766-64D9BA8B3523}"/>
              </a:ext>
            </a:extLst>
          </p:cNvPr>
          <p:cNvSpPr/>
          <p:nvPr/>
        </p:nvSpPr>
        <p:spPr>
          <a:xfrm>
            <a:off x="6474591" y="2278641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1F1A1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F1A1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einfallsreich</a:t>
            </a:r>
          </a:p>
        </p:txBody>
      </p:sp>
      <p:sp>
        <p:nvSpPr>
          <p:cNvPr id="78" name="Rectangle 35">
            <a:extLst>
              <a:ext uri="{FF2B5EF4-FFF2-40B4-BE49-F238E27FC236}">
                <a16:creationId xmlns:a16="http://schemas.microsoft.com/office/drawing/2014/main" id="{E8A3FC6A-33A2-2A4A-9D98-A5EC31FD8F2E}"/>
              </a:ext>
            </a:extLst>
          </p:cNvPr>
          <p:cNvSpPr/>
          <p:nvPr/>
        </p:nvSpPr>
        <p:spPr>
          <a:xfrm>
            <a:off x="6474591" y="2640992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1F1A1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F1A1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konzeptionell</a:t>
            </a:r>
          </a:p>
        </p:txBody>
      </p:sp>
      <p:sp>
        <p:nvSpPr>
          <p:cNvPr id="79" name="Rectangle 36">
            <a:extLst>
              <a:ext uri="{FF2B5EF4-FFF2-40B4-BE49-F238E27FC236}">
                <a16:creationId xmlns:a16="http://schemas.microsoft.com/office/drawing/2014/main" id="{428F9A4E-A6DB-6945-892A-D0B4011798C7}"/>
              </a:ext>
            </a:extLst>
          </p:cNvPr>
          <p:cNvSpPr/>
          <p:nvPr/>
        </p:nvSpPr>
        <p:spPr>
          <a:xfrm>
            <a:off x="4758121" y="1541794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logisch</a:t>
            </a:r>
          </a:p>
        </p:txBody>
      </p:sp>
      <p:sp>
        <p:nvSpPr>
          <p:cNvPr id="80" name="Rectangle 37">
            <a:extLst>
              <a:ext uri="{FF2B5EF4-FFF2-40B4-BE49-F238E27FC236}">
                <a16:creationId xmlns:a16="http://schemas.microsoft.com/office/drawing/2014/main" id="{51020E19-86F1-CC45-BE47-37F974B9724C}"/>
              </a:ext>
            </a:extLst>
          </p:cNvPr>
          <p:cNvSpPr/>
          <p:nvPr/>
        </p:nvSpPr>
        <p:spPr>
          <a:xfrm>
            <a:off x="4724619" y="1904144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rational</a:t>
            </a:r>
          </a:p>
        </p:txBody>
      </p:sp>
      <p:sp>
        <p:nvSpPr>
          <p:cNvPr id="81" name="Rectangle 38">
            <a:extLst>
              <a:ext uri="{FF2B5EF4-FFF2-40B4-BE49-F238E27FC236}">
                <a16:creationId xmlns:a16="http://schemas.microsoft.com/office/drawing/2014/main" id="{C2EEF9EA-D4F5-5E47-9D60-238379A35E13}"/>
              </a:ext>
            </a:extLst>
          </p:cNvPr>
          <p:cNvSpPr/>
          <p:nvPr/>
        </p:nvSpPr>
        <p:spPr>
          <a:xfrm>
            <a:off x="4338364" y="2266496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analytisch</a:t>
            </a:r>
          </a:p>
        </p:txBody>
      </p:sp>
      <p:sp>
        <p:nvSpPr>
          <p:cNvPr id="82" name="Rectangle 39">
            <a:extLst>
              <a:ext uri="{FF2B5EF4-FFF2-40B4-BE49-F238E27FC236}">
                <a16:creationId xmlns:a16="http://schemas.microsoft.com/office/drawing/2014/main" id="{8F001ABE-5432-8C4B-9CFE-218981D88DB2}"/>
              </a:ext>
            </a:extLst>
          </p:cNvPr>
          <p:cNvSpPr/>
          <p:nvPr/>
        </p:nvSpPr>
        <p:spPr>
          <a:xfrm>
            <a:off x="4298950" y="2630870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1219200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quantitativ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3" name="Text Box 40">
            <a:extLst>
              <a:ext uri="{FF2B5EF4-FFF2-40B4-BE49-F238E27FC236}">
                <a16:creationId xmlns:a16="http://schemas.microsoft.com/office/drawing/2014/main" id="{B42CC95F-0334-504E-931C-AA47B3A5B42F}"/>
              </a:ext>
            </a:extLst>
          </p:cNvPr>
          <p:cNvSpPr/>
          <p:nvPr/>
        </p:nvSpPr>
        <p:spPr>
          <a:xfrm>
            <a:off x="5373511" y="6111910"/>
            <a:ext cx="636874" cy="1331493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9" tIns="60959" rIns="60959" bIns="60959" numCol="1" anchor="t">
            <a:spAutoFit/>
          </a:bodyPr>
          <a:lstStyle>
            <a:lvl1pPr defTabSz="1219200">
              <a:defRPr sz="3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unterer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Modus</a:t>
            </a:r>
          </a:p>
        </p:txBody>
      </p:sp>
      <p:sp>
        <p:nvSpPr>
          <p:cNvPr id="84" name="Text Box 41">
            <a:extLst>
              <a:ext uri="{FF2B5EF4-FFF2-40B4-BE49-F238E27FC236}">
                <a16:creationId xmlns:a16="http://schemas.microsoft.com/office/drawing/2014/main" id="{90A21AF8-2854-C14B-9A07-64252ADB2CCD}"/>
              </a:ext>
            </a:extLst>
          </p:cNvPr>
          <p:cNvSpPr/>
          <p:nvPr/>
        </p:nvSpPr>
        <p:spPr>
          <a:xfrm>
            <a:off x="9369777" y="3323073"/>
            <a:ext cx="1033297" cy="409123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9" tIns="60959" rIns="60959" bIns="60959" numCol="1" anchor="t">
            <a:spAutoFit/>
          </a:bodyPr>
          <a:lstStyle>
            <a:lvl1pPr defTabSz="1219200">
              <a:defRPr sz="3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rechter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Modus</a:t>
            </a:r>
          </a:p>
        </p:txBody>
      </p:sp>
      <p:sp>
        <p:nvSpPr>
          <p:cNvPr id="85" name="Text Box 42">
            <a:extLst>
              <a:ext uri="{FF2B5EF4-FFF2-40B4-BE49-F238E27FC236}">
                <a16:creationId xmlns:a16="http://schemas.microsoft.com/office/drawing/2014/main" id="{5CB07FC7-20A7-9141-BDD8-1169C484E59C}"/>
              </a:ext>
            </a:extLst>
          </p:cNvPr>
          <p:cNvSpPr/>
          <p:nvPr/>
        </p:nvSpPr>
        <p:spPr>
          <a:xfrm>
            <a:off x="1851378" y="3182241"/>
            <a:ext cx="139898" cy="14083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9" tIns="60959" rIns="60959" bIns="60959" numCol="1" anchor="t">
            <a:spAutoFit/>
          </a:bodyPr>
          <a:lstStyle>
            <a:lvl1pPr defTabSz="1219200">
              <a:defRPr sz="3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linker Modus</a:t>
            </a:r>
          </a:p>
        </p:txBody>
      </p:sp>
      <p:pic>
        <p:nvPicPr>
          <p:cNvPr id="86" name="Picture 6" descr="Picture 6">
            <a:extLst>
              <a:ext uri="{FF2B5EF4-FFF2-40B4-BE49-F238E27FC236}">
                <a16:creationId xmlns:a16="http://schemas.microsoft.com/office/drawing/2014/main" id="{DA1F334E-3E42-7246-868C-136158E98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57" y="234970"/>
            <a:ext cx="958850" cy="958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66FA2-1E45-0BBD-2FDB-FC0AF682E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orange, Farbigkeit, Weinrot, Coquelicot enthält.&#10;&#10;Automatisch generierte Beschreibung">
            <a:extLst>
              <a:ext uri="{FF2B5EF4-FFF2-40B4-BE49-F238E27FC236}">
                <a16:creationId xmlns:a16="http://schemas.microsoft.com/office/drawing/2014/main" id="{6FCAD230-44BD-B569-E7CD-8989FDCA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97" r="7797"/>
          <a:stretch/>
        </p:blipFill>
        <p:spPr>
          <a:xfrm rot="5400000">
            <a:off x="2578046" y="-2667001"/>
            <a:ext cx="7035910" cy="12192002"/>
          </a:xfrm>
          <a:prstGeom prst="rect">
            <a:avLst/>
          </a:prstGeom>
        </p:spPr>
      </p:pic>
      <p:pic>
        <p:nvPicPr>
          <p:cNvPr id="11" name="Grafik 10" descr="Ein Bild, das Text, Screenshot, Kreis, Schwarz enthält.&#10;&#10;KI-generierte Inhalte können fehlerhaft sein.">
            <a:extLst>
              <a:ext uri="{FF2B5EF4-FFF2-40B4-BE49-F238E27FC236}">
                <a16:creationId xmlns:a16="http://schemas.microsoft.com/office/drawing/2014/main" id="{8AB62CB2-6006-2D63-A21C-A85A5932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732" t="25671" r="13874" b="40067"/>
          <a:stretch/>
        </p:blipFill>
        <p:spPr>
          <a:xfrm>
            <a:off x="9202800" y="3994930"/>
            <a:ext cx="2678024" cy="258600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56A12C1-9B7F-64AF-B444-60B383FEBCF5}"/>
              </a:ext>
            </a:extLst>
          </p:cNvPr>
          <p:cNvSpPr txBox="1"/>
          <p:nvPr/>
        </p:nvSpPr>
        <p:spPr>
          <a:xfrm>
            <a:off x="2346405" y="1362949"/>
            <a:ext cx="9109280" cy="20660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4800" i="1" dirty="0">
                <a:solidFill>
                  <a:schemeClr val="bg1"/>
                </a:solidFill>
                <a:latin typeface="Apple Braille" pitchFamily="2" charset="0"/>
                <a:cs typeface="APPLE CHANCERY" panose="03020702040506060504" pitchFamily="66" charset="-79"/>
              </a:rPr>
              <a:t>Gute Unternehmensführung bedeutet die Probleme der Kunden zu kennen und preiswert lösen zu können.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2400" i="1" dirty="0">
                <a:solidFill>
                  <a:schemeClr val="bg1"/>
                </a:solidFill>
                <a:latin typeface="Apple Braille" pitchFamily="2" charset="0"/>
                <a:cs typeface="APPLE CHANCERY" panose="03020702040506060504" pitchFamily="66" charset="-79"/>
              </a:rPr>
              <a:t>Cay von Fournier</a:t>
            </a:r>
          </a:p>
        </p:txBody>
      </p:sp>
    </p:spTree>
    <p:extLst>
      <p:ext uri="{BB962C8B-B14F-4D97-AF65-F5344CB8AC3E}">
        <p14:creationId xmlns:p14="http://schemas.microsoft.com/office/powerpoint/2010/main" val="210295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 Jahre nach der Mondlandung">
            <a:extLst>
              <a:ext uri="{FF2B5EF4-FFF2-40B4-BE49-F238E27FC236}">
                <a16:creationId xmlns:a16="http://schemas.microsoft.com/office/drawing/2014/main" id="{F822E3D4-8C6C-0C3E-0D26-3D7F3B482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>
          <a:extLst>
            <a:ext uri="{FF2B5EF4-FFF2-40B4-BE49-F238E27FC236}">
              <a16:creationId xmlns:a16="http://schemas.microsoft.com/office/drawing/2014/main" id="{7D6F9A7C-31FD-AF36-7C36-498211C4C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EF67943C-486A-7B80-EA91-F471AA8A7BED}"/>
              </a:ext>
            </a:extLst>
          </p:cNvPr>
          <p:cNvSpPr/>
          <p:nvPr/>
        </p:nvSpPr>
        <p:spPr>
          <a:xfrm>
            <a:off x="3205664" y="4143375"/>
            <a:ext cx="6029325" cy="1443038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UnternehmerEnergie</a:t>
            </a:r>
          </a:p>
          <a:p>
            <a:pPr algn="ctr"/>
            <a:r>
              <a:rPr lang="de-DE" dirty="0"/>
              <a:t>- Community - </a:t>
            </a:r>
          </a:p>
        </p:txBody>
      </p:sp>
      <p:pic>
        <p:nvPicPr>
          <p:cNvPr id="4" name="Grafik 3" descr="Ein Bild, das Menschliches Gesicht, Mann, Text, Kleidung enthält.&#10;&#10;KI-generierte Inhalte können fehlerhaft sein.">
            <a:extLst>
              <a:ext uri="{FF2B5EF4-FFF2-40B4-BE49-F238E27FC236}">
                <a16:creationId xmlns:a16="http://schemas.microsoft.com/office/drawing/2014/main" id="{853CBB49-C40E-B9F7-FCD8-27A7E1DD4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664" y="1126650"/>
            <a:ext cx="2697579" cy="102508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0E1CF22-013A-09B4-927A-F2EC6ADB84A2}"/>
              </a:ext>
            </a:extLst>
          </p:cNvPr>
          <p:cNvSpPr/>
          <p:nvPr/>
        </p:nvSpPr>
        <p:spPr>
          <a:xfrm>
            <a:off x="3197140" y="2411553"/>
            <a:ext cx="2706103" cy="1443038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MasterClass</a:t>
            </a:r>
          </a:p>
          <a:p>
            <a:pPr algn="ctr"/>
            <a:r>
              <a:rPr lang="de-DE" dirty="0"/>
              <a:t>- Community -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166DF81-36F1-DD3C-B43C-79EFF4D90011}"/>
              </a:ext>
            </a:extLst>
          </p:cNvPr>
          <p:cNvSpPr/>
          <p:nvPr/>
        </p:nvSpPr>
        <p:spPr>
          <a:xfrm>
            <a:off x="6528886" y="2411553"/>
            <a:ext cx="2706103" cy="1443038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EnergieBooster</a:t>
            </a:r>
            <a:endParaRPr lang="de-DE" dirty="0"/>
          </a:p>
          <a:p>
            <a:pPr algn="ctr"/>
            <a:r>
              <a:rPr lang="de-DE" dirty="0"/>
              <a:t>- Community -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14B3C9D-EB27-A677-895F-C53134A21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329" y="2587141"/>
            <a:ext cx="2463216" cy="1091861"/>
          </a:xfrm>
          <a:prstGeom prst="rect">
            <a:avLst/>
          </a:prstGeom>
        </p:spPr>
      </p:pic>
      <p:pic>
        <p:nvPicPr>
          <p:cNvPr id="390" name="Google Shape;390;g181502da3de_11_130">
            <a:extLst>
              <a:ext uri="{FF2B5EF4-FFF2-40B4-BE49-F238E27FC236}">
                <a16:creationId xmlns:a16="http://schemas.microsoft.com/office/drawing/2014/main" id="{36233EC3-5517-3472-6CD1-735A6DCDC615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" b="91"/>
          <a:stretch/>
        </p:blipFill>
        <p:spPr>
          <a:xfrm>
            <a:off x="7886199" y="4051610"/>
            <a:ext cx="2697579" cy="27044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A921FA9C-26B4-E143-24DD-84FEB6E6C946}"/>
              </a:ext>
            </a:extLst>
          </p:cNvPr>
          <p:cNvSpPr/>
          <p:nvPr/>
        </p:nvSpPr>
        <p:spPr>
          <a:xfrm>
            <a:off x="9486901" y="1838460"/>
            <a:ext cx="1023812" cy="1025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</a:rPr>
              <a:t>100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5FF8ED-C00C-1BC7-1D60-ED7E4DC58896}"/>
              </a:ext>
            </a:extLst>
          </p:cNvPr>
          <p:cNvSpPr/>
          <p:nvPr/>
        </p:nvSpPr>
        <p:spPr>
          <a:xfrm>
            <a:off x="2051884" y="2653922"/>
            <a:ext cx="1023812" cy="1025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</a:rPr>
              <a:t>200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EC13E23-1FAB-62C2-F37F-2C76CC681179}"/>
              </a:ext>
            </a:extLst>
          </p:cNvPr>
          <p:cNvSpPr/>
          <p:nvPr/>
        </p:nvSpPr>
        <p:spPr>
          <a:xfrm>
            <a:off x="3205664" y="400049"/>
            <a:ext cx="893844" cy="841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ysClr val="windowText" lastClr="000000"/>
                </a:solidFill>
              </a:rPr>
              <a:t>25</a:t>
            </a:r>
          </a:p>
          <a:p>
            <a:pPr algn="ctr"/>
            <a:r>
              <a:rPr lang="de-DE" sz="3200" dirty="0">
                <a:solidFill>
                  <a:sysClr val="windowText" lastClr="000000"/>
                </a:solidFill>
              </a:rPr>
              <a:t>🇪🇸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AA1DB7D-9FD5-2FF6-4480-2E416454C2DD}"/>
              </a:ext>
            </a:extLst>
          </p:cNvPr>
          <p:cNvSpPr/>
          <p:nvPr/>
        </p:nvSpPr>
        <p:spPr>
          <a:xfrm>
            <a:off x="5009399" y="400048"/>
            <a:ext cx="893844" cy="841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ysClr val="windowText" lastClr="000000"/>
                </a:solidFill>
              </a:rPr>
              <a:t>25</a:t>
            </a:r>
          </a:p>
          <a:p>
            <a:pPr algn="ctr"/>
            <a:r>
              <a:rPr lang="de-DE" sz="3200" dirty="0">
                <a:solidFill>
                  <a:sysClr val="windowText" lastClr="000000"/>
                </a:solidFill>
              </a:rPr>
              <a:t>🇩🇪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D0A235C-C4A1-2801-43EE-E11F0BD08198}"/>
              </a:ext>
            </a:extLst>
          </p:cNvPr>
          <p:cNvSpPr/>
          <p:nvPr/>
        </p:nvSpPr>
        <p:spPr>
          <a:xfrm>
            <a:off x="4190622" y="128585"/>
            <a:ext cx="719138" cy="542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ysClr val="windowText" lastClr="000000"/>
                </a:solidFill>
              </a:rPr>
              <a:t>50</a:t>
            </a:r>
          </a:p>
          <a:p>
            <a:pPr algn="ctr"/>
            <a:r>
              <a:rPr lang="de-DE" sz="1800" dirty="0">
                <a:solidFill>
                  <a:sysClr val="windowText" lastClr="000000"/>
                </a:solidFill>
              </a:rPr>
              <a:t>🇩🇪</a:t>
            </a:r>
          </a:p>
        </p:txBody>
      </p:sp>
      <p:cxnSp>
        <p:nvCxnSpPr>
          <p:cNvPr id="26" name="Gewinkelte Verbindung 25">
            <a:extLst>
              <a:ext uri="{FF2B5EF4-FFF2-40B4-BE49-F238E27FC236}">
                <a16:creationId xmlns:a16="http://schemas.microsoft.com/office/drawing/2014/main" id="{5D3D7688-56F0-5001-588A-631C1A5936E2}"/>
              </a:ext>
            </a:extLst>
          </p:cNvPr>
          <p:cNvCxnSpPr>
            <a:stCxn id="20" idx="0"/>
            <a:endCxn id="4" idx="1"/>
          </p:cNvCxnSpPr>
          <p:nvPr/>
        </p:nvCxnSpPr>
        <p:spPr>
          <a:xfrm rot="5400000" flipH="1" flipV="1">
            <a:off x="2377361" y="1825619"/>
            <a:ext cx="1014732" cy="64187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winkelte Verbindung 27">
            <a:extLst>
              <a:ext uri="{FF2B5EF4-FFF2-40B4-BE49-F238E27FC236}">
                <a16:creationId xmlns:a16="http://schemas.microsoft.com/office/drawing/2014/main" id="{F385B931-8A30-244F-70DD-94F1DA9D6F84}"/>
              </a:ext>
            </a:extLst>
          </p:cNvPr>
          <p:cNvCxnSpPr>
            <a:stCxn id="4" idx="0"/>
            <a:endCxn id="21" idx="6"/>
          </p:cNvCxnSpPr>
          <p:nvPr/>
        </p:nvCxnSpPr>
        <p:spPr>
          <a:xfrm rot="16200000" flipV="1">
            <a:off x="4174146" y="746342"/>
            <a:ext cx="305671" cy="45494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winkelte Verbindung 29">
            <a:extLst>
              <a:ext uri="{FF2B5EF4-FFF2-40B4-BE49-F238E27FC236}">
                <a16:creationId xmlns:a16="http://schemas.microsoft.com/office/drawing/2014/main" id="{8802DEDE-500F-59B5-FF70-84BBF87ED905}"/>
              </a:ext>
            </a:extLst>
          </p:cNvPr>
          <p:cNvCxnSpPr>
            <a:stCxn id="4" idx="0"/>
            <a:endCxn id="24" idx="4"/>
          </p:cNvCxnSpPr>
          <p:nvPr/>
        </p:nvCxnSpPr>
        <p:spPr>
          <a:xfrm rot="16200000" flipV="1">
            <a:off x="4324753" y="896948"/>
            <a:ext cx="455140" cy="42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winkelte Verbindung 31">
            <a:extLst>
              <a:ext uri="{FF2B5EF4-FFF2-40B4-BE49-F238E27FC236}">
                <a16:creationId xmlns:a16="http://schemas.microsoft.com/office/drawing/2014/main" id="{AA663506-7768-4EC8-DAEF-4DEE5ED10287}"/>
              </a:ext>
            </a:extLst>
          </p:cNvPr>
          <p:cNvCxnSpPr>
            <a:stCxn id="4" idx="0"/>
            <a:endCxn id="22" idx="2"/>
          </p:cNvCxnSpPr>
          <p:nvPr/>
        </p:nvCxnSpPr>
        <p:spPr>
          <a:xfrm rot="5400000" flipH="1" flipV="1">
            <a:off x="4629090" y="746342"/>
            <a:ext cx="305672" cy="45494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CF5D9842-00E3-6939-3DEB-31E49821EE80}"/>
              </a:ext>
            </a:extLst>
          </p:cNvPr>
          <p:cNvSpPr/>
          <p:nvPr/>
        </p:nvSpPr>
        <p:spPr>
          <a:xfrm>
            <a:off x="2051884" y="4378753"/>
            <a:ext cx="1023812" cy="1025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ysClr val="windowText" lastClr="000000"/>
                </a:solidFill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02666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33" grpId="0" animBg="1"/>
    </p:bldLst>
  </p:timing>
</p:sld>
</file>

<file path=ppt/theme/theme1.xml><?xml version="1.0" encoding="utf-8"?>
<a:theme xmlns:a="http://schemas.openxmlformats.org/drawingml/2006/main" name="Benutzerdefiniertes Design">
  <a:themeElements>
    <a:clrScheme name="SchmidtColleg">
      <a:dk1>
        <a:srgbClr val="000000"/>
      </a:dk1>
      <a:lt1>
        <a:srgbClr val="FFFFFF"/>
      </a:lt1>
      <a:dk2>
        <a:srgbClr val="6B7983"/>
      </a:dk2>
      <a:lt2>
        <a:srgbClr val="646973"/>
      </a:lt2>
      <a:accent1>
        <a:srgbClr val="6C84AE"/>
      </a:accent1>
      <a:accent2>
        <a:srgbClr val="E30513"/>
      </a:accent2>
      <a:accent3>
        <a:srgbClr val="78C7CB"/>
      </a:accent3>
      <a:accent4>
        <a:srgbClr val="A8CCDD"/>
      </a:accent4>
      <a:accent5>
        <a:srgbClr val="868E93"/>
      </a:accent5>
      <a:accent6>
        <a:srgbClr val="646973"/>
      </a:accent6>
      <a:hlink>
        <a:srgbClr val="FF2600"/>
      </a:hlink>
      <a:folHlink>
        <a:srgbClr val="868E9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581</Words>
  <Application>Microsoft Macintosh PowerPoint</Application>
  <PresentationFormat>Breitbild</PresentationFormat>
  <Paragraphs>190</Paragraphs>
  <Slides>15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6" baseType="lpstr">
      <vt:lpstr>Apple Braille</vt:lpstr>
      <vt:lpstr>Aptos</vt:lpstr>
      <vt:lpstr>Arial</vt:lpstr>
      <vt:lpstr>Calibri</vt:lpstr>
      <vt:lpstr>FUTURA MEDIUM</vt:lpstr>
      <vt:lpstr>FUTURA MEDIUM</vt:lpstr>
      <vt:lpstr>Impact</vt:lpstr>
      <vt:lpstr>Systemschrift Normal</vt:lpstr>
      <vt:lpstr>Trebuchet MS</vt:lpstr>
      <vt:lpstr>Benutzerdefiniertes Design</vt:lpstr>
      <vt:lpstr>1_Office-Design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cay.von.fournier@schmidtcolleg.de</cp:lastModifiedBy>
  <cp:revision>168</cp:revision>
  <cp:lastPrinted>2024-01-18T12:28:10Z</cp:lastPrinted>
  <dcterms:modified xsi:type="dcterms:W3CDTF">2025-06-24T07:20:47Z</dcterms:modified>
</cp:coreProperties>
</file>