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92" r:id="rId2"/>
    <p:sldId id="294" r:id="rId3"/>
    <p:sldId id="259" r:id="rId4"/>
    <p:sldId id="260" r:id="rId5"/>
    <p:sldId id="261" r:id="rId6"/>
    <p:sldId id="262" r:id="rId7"/>
    <p:sldId id="263" r:id="rId8"/>
    <p:sldId id="264" r:id="rId9"/>
    <p:sldId id="265" r:id="rId10"/>
    <p:sldId id="293" r:id="rId11"/>
    <p:sldId id="267" r:id="rId12"/>
    <p:sldId id="298" r:id="rId13"/>
    <p:sldId id="269" r:id="rId14"/>
    <p:sldId id="270" r:id="rId15"/>
    <p:sldId id="271" r:id="rId16"/>
    <p:sldId id="272" r:id="rId17"/>
    <p:sldId id="273" r:id="rId18"/>
    <p:sldId id="301" r:id="rId19"/>
    <p:sldId id="302" r:id="rId20"/>
    <p:sldId id="300" r:id="rId21"/>
    <p:sldId id="297" r:id="rId22"/>
    <p:sldId id="277" r:id="rId23"/>
    <p:sldId id="278" r:id="rId24"/>
    <p:sldId id="295" r:id="rId25"/>
    <p:sldId id="280" r:id="rId26"/>
    <p:sldId id="296" r:id="rId27"/>
    <p:sldId id="299" r:id="rId28"/>
    <p:sldId id="283" r:id="rId29"/>
    <p:sldId id="284" r:id="rId30"/>
    <p:sldId id="285" r:id="rId31"/>
    <p:sldId id="286" r:id="rId32"/>
    <p:sldId id="287" r:id="rId33"/>
    <p:sldId id="288" r:id="rId34"/>
    <p:sldId id="289" r:id="rId35"/>
    <p:sldId id="258" r:id="rId36"/>
    <p:sldId id="257" r:id="rId37"/>
    <p:sldId id="290" r:id="rId38"/>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E0E6"/>
    <a:srgbClr val="F3F7FB"/>
    <a:srgbClr val="B02321"/>
    <a:srgbClr val="E02025"/>
    <a:srgbClr val="F4F8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Trebuchet MS"/>
          <a:ea typeface="Trebuchet MS"/>
          <a:cs typeface="Trebuchet MS"/>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Trebuchet MS"/>
          <a:ea typeface="Trebuchet MS"/>
          <a:cs typeface="Trebuchet MS"/>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Trebuchet MS"/>
          <a:ea typeface="Trebuchet MS"/>
          <a:cs typeface="Trebuchet MS"/>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Trebuchet MS"/>
          <a:ea typeface="Trebuchet MS"/>
          <a:cs typeface="Trebuchet MS"/>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38"/>
    <p:restoredTop sz="94714"/>
  </p:normalViewPr>
  <p:slideViewPr>
    <p:cSldViewPr snapToGrid="0" snapToObjects="1">
      <p:cViewPr varScale="1">
        <p:scale>
          <a:sx n="136" d="100"/>
          <a:sy n="136" d="100"/>
        </p:scale>
        <p:origin x="216" y="504"/>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26" name="Shape 826"/>
          <p:cNvSpPr>
            <a:spLocks noGrp="1" noRot="1" noChangeAspect="1"/>
          </p:cNvSpPr>
          <p:nvPr>
            <p:ph type="sldImg"/>
          </p:nvPr>
        </p:nvSpPr>
        <p:spPr>
          <a:xfrm>
            <a:off x="1143000" y="685800"/>
            <a:ext cx="4572000" cy="3429000"/>
          </a:xfrm>
          <a:prstGeom prst="rect">
            <a:avLst/>
          </a:prstGeom>
        </p:spPr>
        <p:txBody>
          <a:bodyPr/>
          <a:lstStyle/>
          <a:p>
            <a:endParaRPr/>
          </a:p>
        </p:txBody>
      </p:sp>
      <p:sp>
        <p:nvSpPr>
          <p:cNvPr id="827" name="Shape 82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2" name="Shape 902"/>
          <p:cNvSpPr>
            <a:spLocks noGrp="1" noRot="1" noChangeAspect="1"/>
          </p:cNvSpPr>
          <p:nvPr>
            <p:ph type="sldImg"/>
          </p:nvPr>
        </p:nvSpPr>
        <p:spPr>
          <a:xfrm>
            <a:off x="381000" y="685800"/>
            <a:ext cx="6096000" cy="3429000"/>
          </a:xfrm>
          <a:prstGeom prst="rect">
            <a:avLst/>
          </a:prstGeom>
        </p:spPr>
        <p:txBody>
          <a:bodyPr/>
          <a:lstStyle/>
          <a:p>
            <a:endParaRPr/>
          </a:p>
        </p:txBody>
      </p:sp>
      <p:sp>
        <p:nvSpPr>
          <p:cNvPr id="903" name="Shape 903"/>
          <p:cNvSpPr>
            <a:spLocks noGrp="1"/>
          </p:cNvSpPr>
          <p:nvPr>
            <p:ph type="body" sz="quarter" idx="1"/>
          </p:nvPr>
        </p:nvSpPr>
        <p:spPr>
          <a:prstGeom prst="rect">
            <a:avLst/>
          </a:prstGeom>
        </p:spPr>
        <p:txBody>
          <a:bodyPr/>
          <a:lstStyle/>
          <a:p>
            <a:pPr>
              <a:spcBef>
                <a:spcPts val="400"/>
              </a:spcBef>
              <a:defRPr>
                <a:latin typeface="Arial"/>
                <a:ea typeface="Arial"/>
                <a:cs typeface="Arial"/>
                <a:sym typeface="Arial"/>
              </a:defRPr>
            </a:pPr>
            <a:r>
              <a:t>Das Herrmann Modell stellt die Denk- und Verhaltensweisen in vier Quadranten dar (A, B, C und D), die jeweils paarweise vier Modi ergeben: oberer und unterer Modus, links- und rechtshemisphärisch.</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Das Modell wurde von Ned Herrmann entwickelt. Herrmann hat Physik und Kunst studiert und als Physiker und Manager der Führungskräfteentwicklung bei General Electric, USA, gearbeitet, bevor er Anfang der 80er Jahre seine eigene Firma gründete („Applied Creative Services“, heute „Herrmann International“).</a:t>
            </a:r>
          </a:p>
          <a:p>
            <a:pPr>
              <a:spcBef>
                <a:spcPts val="400"/>
              </a:spcBef>
              <a:defRPr>
                <a:latin typeface="Arial"/>
                <a:ea typeface="Arial"/>
                <a:cs typeface="Arial"/>
                <a:sym typeface="Arial"/>
              </a:defRPr>
            </a:pPr>
            <a:r>
              <a:t>Er ist neben seiner beruflichen Arbeit auch als Künstler hervorgetreten, zunächst als Sänger, später als Maler und Bildhauer. Seine Doppelbegabung (naturwissenschaftlich und künstlerisch) hat ihn dazu gebracht, über die Grundlagen menschlicher Kreativität nachzudenken - das Ergebnis ist das Herrmann Dominanz Modell mit seiner bedeutendsten Anwendung, dem H.D.I.</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Die Farbzuordnung erfolgte zunächst intuitiv, kann aber begründet werden.</a:t>
            </a:r>
          </a:p>
          <a:p>
            <a:pPr>
              <a:spcBef>
                <a:spcPts val="400"/>
              </a:spcBef>
              <a:defRPr>
                <a:latin typeface="Arial"/>
                <a:ea typeface="Arial"/>
                <a:cs typeface="Arial"/>
                <a:sym typeface="Arial"/>
              </a:defRPr>
            </a:pPr>
            <a:endParaRPr/>
          </a:p>
          <a:p>
            <a:pPr>
              <a:spcBef>
                <a:spcPts val="400"/>
              </a:spcBef>
              <a:defRPr b="1" i="1">
                <a:latin typeface="Arial"/>
                <a:ea typeface="Arial"/>
                <a:cs typeface="Arial"/>
                <a:sym typeface="Arial"/>
              </a:defRPr>
            </a:pPr>
            <a:r>
              <a:t>Hinweis: Die Einführung in das Modell erfolgt bei einer Gruppe am besten durch das „H.D.I.-Spiel“ - daraus ergibt sich die Zuordnung der Begriffe zu den Quadranten spielerisch und persönlich.</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9" name="Shape 909"/>
          <p:cNvSpPr>
            <a:spLocks noGrp="1" noRot="1" noChangeAspect="1"/>
          </p:cNvSpPr>
          <p:nvPr>
            <p:ph type="sldImg"/>
          </p:nvPr>
        </p:nvSpPr>
        <p:spPr>
          <a:xfrm>
            <a:off x="381000" y="685800"/>
            <a:ext cx="6096000" cy="3429000"/>
          </a:xfrm>
          <a:prstGeom prst="rect">
            <a:avLst/>
          </a:prstGeom>
        </p:spPr>
        <p:txBody>
          <a:bodyPr/>
          <a:lstStyle/>
          <a:p>
            <a:endParaRPr/>
          </a:p>
        </p:txBody>
      </p:sp>
      <p:sp>
        <p:nvSpPr>
          <p:cNvPr id="910" name="Shape 910"/>
          <p:cNvSpPr>
            <a:spLocks noGrp="1"/>
          </p:cNvSpPr>
          <p:nvPr>
            <p:ph type="body" sz="quarter" idx="1"/>
          </p:nvPr>
        </p:nvSpPr>
        <p:spPr>
          <a:prstGeom prst="rect">
            <a:avLst/>
          </a:prstGeom>
        </p:spPr>
        <p:txBody>
          <a:bodyPr/>
          <a:lstStyle/>
          <a:p>
            <a:pPr>
              <a:spcBef>
                <a:spcPts val="400"/>
              </a:spcBef>
              <a:defRPr>
                <a:latin typeface="Arial"/>
                <a:ea typeface="Arial"/>
                <a:cs typeface="Arial"/>
                <a:sym typeface="Arial"/>
              </a:defRPr>
            </a:pPr>
            <a:r>
              <a:t>Das H.D.I. beruht nicht auf einem psychologischen Konstrukt. Ausgehend von der Gehirnphysiologie hat Ned Herrmann ein Organisationsprinzip im Gehirn entdeckt, sozusagen eine Architektur (ähnlich wie wir bei EDV-Anlagen von einer Architektur sprechen), die er zur Grundlage seines Ganzhirnmodells gemacht hat.  An dieser Stelle erfolgt der Übergang zur Metapher: Das Modell ist nicht eine Repräsentation der gehirnphysiologischen Vorgänge sondern eine metaphorische Darstellung bevorzugter Denk- und Verhaltensweisen.</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Ned Herrmann hatte ursprünglich daran gedacht, durch Messung von Gehirnströmen Dominanzen ermitteln zu können - eine solche Arbeitsweise ist aber im praktischen Einsatz nicht anwendbar. Die Messungen ergaben jedoch, zusammen mit anderen Erkenntnissen aus der wissenschaftlichen Forschung, genügend Informationen, die schließlich zur Erkenntnis über das Organisationsprinzip führten.</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Das H.D.I. (Herrmann Dominanz Instrument) ist die wichtigste Anwendung des Modells. Andere Anwendungen beziehen sich z. B. auf das Design von Trainingsmaßnahmen, die Analyse von Gruppenverhalten (Unternehmenskultur) oder von Werbeanzeigen, Zeitschriften, Geschäftsberichten usw.</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 name="Shape 917"/>
          <p:cNvSpPr>
            <a:spLocks noGrp="1" noRot="1" noChangeAspect="1"/>
          </p:cNvSpPr>
          <p:nvPr>
            <p:ph type="sldImg"/>
          </p:nvPr>
        </p:nvSpPr>
        <p:spPr>
          <a:xfrm>
            <a:off x="381000" y="685800"/>
            <a:ext cx="6096000" cy="3429000"/>
          </a:xfrm>
          <a:prstGeom prst="rect">
            <a:avLst/>
          </a:prstGeom>
        </p:spPr>
        <p:txBody>
          <a:bodyPr/>
          <a:lstStyle/>
          <a:p>
            <a:endParaRPr/>
          </a:p>
        </p:txBody>
      </p:sp>
      <p:sp>
        <p:nvSpPr>
          <p:cNvPr id="918" name="Shape 918"/>
          <p:cNvSpPr>
            <a:spLocks noGrp="1"/>
          </p:cNvSpPr>
          <p:nvPr>
            <p:ph type="body" sz="quarter" idx="1"/>
          </p:nvPr>
        </p:nvSpPr>
        <p:spPr>
          <a:prstGeom prst="rect">
            <a:avLst/>
          </a:prstGeom>
        </p:spPr>
        <p:txBody>
          <a:bodyPr/>
          <a:lstStyle/>
          <a:p>
            <a:pPr algn="just">
              <a:spcBef>
                <a:spcPts val="400"/>
              </a:spcBef>
              <a:defRPr>
                <a:latin typeface="Arial"/>
                <a:ea typeface="Arial"/>
                <a:cs typeface="Arial"/>
                <a:sym typeface="Arial"/>
              </a:defRPr>
            </a:pPr>
            <a:r>
              <a:t>Dies ist die grafische Darstellung des Dominanzprofils, so, wie es sich aus der Auswertung des H.D.I.-Fragebogen ergibt. In diesem Fall werden Denkweisen des rechten Quadranten besonders stark bevorzugt (78% rechts gegenüber 22% links), während der obere und der untere Modus nahezu gleichverteilt sind (51% zu 49%). Die Punktwerte auf den Zahlenstrahlen sind willkürlich - was wichtig ist, ist die Relation der Werte zueinander. Die Summe aller Punktwerte liegt immer bei etwa 300 (+/- 10% - 20%).</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In diesem Beispiel liegt der Wert im A-Quadranten nahe am Vermeidungsbereich (heller, innerer Kreis), d.h. dass diese Denkweisen u.U. aktiv gemieden werden (z.B. in Problemlösungs-Situationen). Der B-Wert liegt im unteren Teil des Nutzungsbereiches (zweiter Farbring von innen) - hier fühlen wir uns „zu Hause“, ohne große Begeisterung für diese Denk- und Verhaltensweisen aufzubringen.</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C- und D-Quadrant weisen hohe Präferenzen auf (äußerer Ring und darüber hinaus), die auch für andere Menschen nach kurzer Bekanntschaft deutlich sichtbar und spürbar werden. Typisch ist dieses Profil u.a. für Verhaltens-Trainer.</a:t>
            </a:r>
          </a:p>
          <a:p>
            <a:pPr algn="just">
              <a:spcBef>
                <a:spcPts val="400"/>
              </a:spcBef>
              <a:defRPr>
                <a:latin typeface="Arial"/>
                <a:ea typeface="Arial"/>
                <a:cs typeface="Arial"/>
                <a:sym typeface="Arial"/>
              </a:defRPr>
            </a:pPr>
            <a:endParaRPr/>
          </a:p>
          <a:p>
            <a:pPr algn="just">
              <a:spcBef>
                <a:spcPts val="400"/>
              </a:spcBef>
              <a:defRPr b="1" i="1">
                <a:latin typeface="Arial"/>
                <a:ea typeface="Arial"/>
                <a:cs typeface="Arial"/>
                <a:sym typeface="Arial"/>
              </a:defRPr>
            </a:pPr>
            <a:r>
              <a:t>Hinweis: Dieses Beispiel soll nur zeigen, welche Informationen auf dem Profilblatt zu finden sind. Schlussfolgerungen aus einem Profil werden besser an einem Beispiel erläutert, das für die Zuhörer nachvollziehbar ist, z. B. das eigene Profil des Vortragenden. Durch diese Vorgehensweise wird auch die Bereitschaft gefördert, das eigene Profil offen zu legen.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Shape 1025"/>
          <p:cNvSpPr>
            <a:spLocks noGrp="1" noRot="1" noChangeAspect="1"/>
          </p:cNvSpPr>
          <p:nvPr>
            <p:ph type="sldImg"/>
          </p:nvPr>
        </p:nvSpPr>
        <p:spPr>
          <a:xfrm>
            <a:off x="381000" y="685800"/>
            <a:ext cx="6096000" cy="3429000"/>
          </a:xfrm>
          <a:prstGeom prst="rect">
            <a:avLst/>
          </a:prstGeom>
        </p:spPr>
        <p:txBody>
          <a:bodyPr/>
          <a:lstStyle/>
          <a:p>
            <a:endParaRPr/>
          </a:p>
        </p:txBody>
      </p:sp>
      <p:sp>
        <p:nvSpPr>
          <p:cNvPr id="1026" name="Shape 1026"/>
          <p:cNvSpPr>
            <a:spLocks noGrp="1"/>
          </p:cNvSpPr>
          <p:nvPr>
            <p:ph type="body" sz="quarter" idx="1"/>
          </p:nvPr>
        </p:nvSpPr>
        <p:spPr>
          <a:prstGeom prst="rect">
            <a:avLst/>
          </a:prstGeom>
        </p:spPr>
        <p:txBody>
          <a:bodyPr/>
          <a:lstStyle/>
          <a:p>
            <a:pPr>
              <a:spcBef>
                <a:spcPts val="400"/>
              </a:spcBef>
              <a:defRPr>
                <a:latin typeface="Arial"/>
                <a:ea typeface="Arial"/>
                <a:cs typeface="Arial"/>
                <a:sym typeface="Arial"/>
              </a:defRPr>
            </a:pPr>
            <a:r>
              <a:t>Die vier Quadranten können als vier unterschiedliche Ichs aufgefasst werden, die in jedem von uns stecken und situativ eingesetzt werden. Die Dominanz besteht darin, dass wir das eine oder andere Ich (bzw. mehrere) stärker bevorzugen, während wir Tätigkeiten, die aus den schwächer ausgeprägten Ichs kommen, eher aus dem Wege gehen.</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Diese Darstellung beschreibt die spezialisierten Modi des Modells aufgrund unserer Verhaltensweisen in alltäglichen Situationen.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 name="Shape 1044"/>
          <p:cNvSpPr>
            <a:spLocks noGrp="1" noRot="1" noChangeAspect="1"/>
          </p:cNvSpPr>
          <p:nvPr>
            <p:ph type="sldImg"/>
          </p:nvPr>
        </p:nvSpPr>
        <p:spPr>
          <a:xfrm>
            <a:off x="381000" y="685800"/>
            <a:ext cx="6096000" cy="3429000"/>
          </a:xfrm>
          <a:prstGeom prst="rect">
            <a:avLst/>
          </a:prstGeom>
        </p:spPr>
        <p:txBody>
          <a:bodyPr/>
          <a:lstStyle/>
          <a:p>
            <a:endParaRPr/>
          </a:p>
        </p:txBody>
      </p:sp>
      <p:sp>
        <p:nvSpPr>
          <p:cNvPr id="1045" name="Shape 1045"/>
          <p:cNvSpPr>
            <a:spLocks noGrp="1"/>
          </p:cNvSpPr>
          <p:nvPr>
            <p:ph type="body" sz="quarter" idx="1"/>
          </p:nvPr>
        </p:nvSpPr>
        <p:spPr>
          <a:prstGeom prst="rect">
            <a:avLst/>
          </a:prstGeom>
        </p:spPr>
        <p:txBody>
          <a:bodyPr/>
          <a:lstStyle/>
          <a:p>
            <a:pPr>
              <a:spcBef>
                <a:spcPts val="400"/>
              </a:spcBef>
              <a:defRPr>
                <a:latin typeface="Arial"/>
                <a:ea typeface="Arial"/>
                <a:cs typeface="Arial"/>
                <a:sym typeface="Arial"/>
              </a:defRPr>
            </a:pPr>
            <a:r>
              <a:t>Das Herrmann Modell stellt die Denk- und Verhaltensweisen in vier Quadranten dar (A, B, C und D), die jeweils paarweise vier Modi ergeben: oberer und unterer Modus, links- und rechtshemisphärisch.</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Das Modell wurde von Ned Herrmann entwickelt. Herrmann hat Physik und Kunst studiert und als Physiker und Manager der Führungskräfteentwicklung bei General Electric, USA, gearbeitet, bevor er Anfang der 80er Jahre seine eigene Firma gründete („Applied Creative Services“, heute „Herrmann International“).</a:t>
            </a:r>
          </a:p>
          <a:p>
            <a:pPr>
              <a:spcBef>
                <a:spcPts val="400"/>
              </a:spcBef>
              <a:defRPr>
                <a:latin typeface="Arial"/>
                <a:ea typeface="Arial"/>
                <a:cs typeface="Arial"/>
                <a:sym typeface="Arial"/>
              </a:defRPr>
            </a:pPr>
            <a:r>
              <a:t>Er ist neben seiner beruflichen Arbeit auch als Künstler hervorgetreten, zunächst als Sänger, später als Maler und Bildhauer. Seine Doppelbegabung (naturwissenschaftlich und künstlerisch) hat ihn dazu gebracht, über die Grundlagen menschlicher Kreativität nachzudenken - das Ergebnis ist das Herrmann Dominanz Modell mit seiner bedeutendsten Anwendung, dem H.D.I.</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Die Farbzuordnung erfolgte zunächst intuitiv, kann aber begründet werden.</a:t>
            </a:r>
          </a:p>
          <a:p>
            <a:pPr>
              <a:spcBef>
                <a:spcPts val="400"/>
              </a:spcBef>
              <a:defRPr>
                <a:latin typeface="Arial"/>
                <a:ea typeface="Arial"/>
                <a:cs typeface="Arial"/>
                <a:sym typeface="Arial"/>
              </a:defRPr>
            </a:pPr>
            <a:endParaRPr/>
          </a:p>
          <a:p>
            <a:pPr>
              <a:spcBef>
                <a:spcPts val="400"/>
              </a:spcBef>
              <a:defRPr b="1" i="1">
                <a:latin typeface="Arial"/>
                <a:ea typeface="Arial"/>
                <a:cs typeface="Arial"/>
                <a:sym typeface="Arial"/>
              </a:defRPr>
            </a:pPr>
            <a:r>
              <a:t>Hinweis: Die Einführung in das Modell erfolgt bei einer Gruppe am besten durch das „H.D.I.-Spiel“ - daraus ergibt sich die Zuordnung der Begriffe zu den Quadranten spielerisch und persönlich.</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 name="Shape 1048"/>
          <p:cNvSpPr>
            <a:spLocks noGrp="1" noRot="1" noChangeAspect="1"/>
          </p:cNvSpPr>
          <p:nvPr>
            <p:ph type="sldImg"/>
          </p:nvPr>
        </p:nvSpPr>
        <p:spPr>
          <a:xfrm>
            <a:off x="381000" y="685800"/>
            <a:ext cx="6096000" cy="3429000"/>
          </a:xfrm>
          <a:prstGeom prst="rect">
            <a:avLst/>
          </a:prstGeom>
        </p:spPr>
        <p:txBody>
          <a:bodyPr/>
          <a:lstStyle/>
          <a:p>
            <a:endParaRPr/>
          </a:p>
        </p:txBody>
      </p:sp>
      <p:sp>
        <p:nvSpPr>
          <p:cNvPr id="1049" name="Shape 1049"/>
          <p:cNvSpPr>
            <a:spLocks noGrp="1"/>
          </p:cNvSpPr>
          <p:nvPr>
            <p:ph type="body" sz="quarter" idx="1"/>
          </p:nvPr>
        </p:nvSpPr>
        <p:spPr>
          <a:prstGeom prst="rect">
            <a:avLst/>
          </a:prstGeom>
        </p:spPr>
        <p:txBody>
          <a:bodyPr/>
          <a:lstStyle/>
          <a:p>
            <a:pPr>
              <a:spcBef>
                <a:spcPts val="400"/>
              </a:spcBef>
              <a:defRPr>
                <a:latin typeface="Arial"/>
                <a:ea typeface="Arial"/>
                <a:cs typeface="Arial"/>
                <a:sym typeface="Arial"/>
              </a:defRPr>
            </a:pPr>
            <a:r>
              <a:t>Das Herrmann Modell stellt die Denk- und Verhaltensweisen in vier Quadranten dar (A, B, C und D), die jeweils paarweise vier Modi ergeben: oberer und unterer Modus, links- und rechtshemisphärisch.</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Das Modell wurde von Ned Herrmann entwickelt. Herrmann hat Physik und Kunst studiert und als Physiker und Manager der Führungskräfteentwicklung bei General Electric, USA, gearbeitet, bevor er Anfang der 80er Jahre seine eigene Firma gründete („Applied Creative Services“, heute „Herrmann International“).</a:t>
            </a:r>
          </a:p>
          <a:p>
            <a:pPr>
              <a:spcBef>
                <a:spcPts val="400"/>
              </a:spcBef>
              <a:defRPr>
                <a:latin typeface="Arial"/>
                <a:ea typeface="Arial"/>
                <a:cs typeface="Arial"/>
                <a:sym typeface="Arial"/>
              </a:defRPr>
            </a:pPr>
            <a:r>
              <a:t>Er ist neben seiner beruflichen Arbeit auch als Künstler hervorgetreten, zunächst als Sänger, später als Maler und Bildhauer. Seine Doppelbegabung (naturwissenschaftlich und künstlerisch) hat ihn dazu gebracht, über die Grundlagen menschlicher Kreativität nachzudenken - das Ergebnis ist das Herrmann Dominanz Modell mit seiner bedeutendsten Anwendung, dem H.D.I.</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Die Farbzuordnung erfolgte zunächst intuitiv, kann aber begründet werden.</a:t>
            </a:r>
          </a:p>
          <a:p>
            <a:pPr>
              <a:spcBef>
                <a:spcPts val="400"/>
              </a:spcBef>
              <a:defRPr>
                <a:latin typeface="Arial"/>
                <a:ea typeface="Arial"/>
                <a:cs typeface="Arial"/>
                <a:sym typeface="Arial"/>
              </a:defRPr>
            </a:pPr>
            <a:endParaRPr/>
          </a:p>
          <a:p>
            <a:pPr>
              <a:spcBef>
                <a:spcPts val="400"/>
              </a:spcBef>
              <a:defRPr b="1" i="1">
                <a:latin typeface="Arial"/>
                <a:ea typeface="Arial"/>
                <a:cs typeface="Arial"/>
                <a:sym typeface="Arial"/>
              </a:defRPr>
            </a:pPr>
            <a:r>
              <a:t>Hinweis: Die Einführung in das Modell erfolgt bei einer Gruppe am besten durch das „H.D.I.-Spiel“ - daraus ergibt sich die Zuordnung der Begriffe zu den Quadranten spielerisch und persönlich.</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3" name="Shape 1053"/>
          <p:cNvSpPr>
            <a:spLocks noGrp="1" noRot="1" noChangeAspect="1"/>
          </p:cNvSpPr>
          <p:nvPr>
            <p:ph type="sldImg"/>
          </p:nvPr>
        </p:nvSpPr>
        <p:spPr>
          <a:xfrm>
            <a:off x="381000" y="685800"/>
            <a:ext cx="6096000" cy="3429000"/>
          </a:xfrm>
          <a:prstGeom prst="rect">
            <a:avLst/>
          </a:prstGeom>
        </p:spPr>
        <p:txBody>
          <a:bodyPr/>
          <a:lstStyle/>
          <a:p>
            <a:endParaRPr/>
          </a:p>
        </p:txBody>
      </p:sp>
      <p:sp>
        <p:nvSpPr>
          <p:cNvPr id="1054" name="Shape 1054"/>
          <p:cNvSpPr>
            <a:spLocks noGrp="1"/>
          </p:cNvSpPr>
          <p:nvPr>
            <p:ph type="body" sz="quarter" idx="1"/>
          </p:nvPr>
        </p:nvSpPr>
        <p:spPr>
          <a:prstGeom prst="rect">
            <a:avLst/>
          </a:prstGeom>
        </p:spPr>
        <p:txBody>
          <a:bodyPr/>
          <a:lstStyle/>
          <a:p>
            <a:pPr>
              <a:spcBef>
                <a:spcPts val="400"/>
              </a:spcBef>
              <a:defRPr>
                <a:latin typeface="Arial"/>
                <a:ea typeface="Arial"/>
                <a:cs typeface="Arial"/>
                <a:sym typeface="Arial"/>
              </a:defRPr>
            </a:pPr>
            <a:r>
              <a:t>Das Herrmann Modell stellt die Denk- und Verhaltensweisen in vier Quadranten dar (A, B, C und D), die jeweils paarweise vier Modi ergeben: oberer und unterer Modus, links- und rechtshemisphärisch.</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Das Modell wurde von Ned Herrmann entwickelt. Herrmann hat Physik und Kunst studiert und als Physiker und Manager der Führungskräfteentwicklung bei General Electric, USA, gearbeitet, bevor er Anfang der 80er Jahre seine eigene Firma gründete („Applied Creative Services“, heute „Herrmann International“).</a:t>
            </a:r>
          </a:p>
          <a:p>
            <a:pPr>
              <a:spcBef>
                <a:spcPts val="400"/>
              </a:spcBef>
              <a:defRPr>
                <a:latin typeface="Arial"/>
                <a:ea typeface="Arial"/>
                <a:cs typeface="Arial"/>
                <a:sym typeface="Arial"/>
              </a:defRPr>
            </a:pPr>
            <a:r>
              <a:t>Er ist neben seiner beruflichen Arbeit auch als Künstler hervorgetreten, zunächst als Sänger, später als Maler und Bildhauer. Seine Doppelbegabung (naturwissenschaftlich und künstlerisch) hat ihn dazu gebracht, über die Grundlagen menschlicher Kreativität nachzudenken - das Ergebnis ist das Herrmann Dominanz Modell mit seiner bedeutendsten Anwendung, dem H.D.I.</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Die Farbzuordnung erfolgte zunächst intuitiv, kann aber begründet werden.</a:t>
            </a:r>
          </a:p>
          <a:p>
            <a:pPr>
              <a:spcBef>
                <a:spcPts val="400"/>
              </a:spcBef>
              <a:defRPr>
                <a:latin typeface="Arial"/>
                <a:ea typeface="Arial"/>
                <a:cs typeface="Arial"/>
                <a:sym typeface="Arial"/>
              </a:defRPr>
            </a:pPr>
            <a:endParaRPr/>
          </a:p>
          <a:p>
            <a:pPr>
              <a:spcBef>
                <a:spcPts val="400"/>
              </a:spcBef>
              <a:defRPr b="1" i="1">
                <a:latin typeface="Arial"/>
                <a:ea typeface="Arial"/>
                <a:cs typeface="Arial"/>
                <a:sym typeface="Arial"/>
              </a:defRPr>
            </a:pPr>
            <a:r>
              <a:t>Hinweis: Die Einführung in das Modell erfolgt bei einer Gruppe am besten durch das „H.D.I.-Spiel“ - daraus ergibt sich die Zuordnung der Begriffe zu den Quadranten spielerisch und persönlich.</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7" name="Shape 1057"/>
          <p:cNvSpPr>
            <a:spLocks noGrp="1" noRot="1" noChangeAspect="1"/>
          </p:cNvSpPr>
          <p:nvPr>
            <p:ph type="sldImg"/>
          </p:nvPr>
        </p:nvSpPr>
        <p:spPr>
          <a:xfrm>
            <a:off x="381000" y="685800"/>
            <a:ext cx="6096000" cy="3429000"/>
          </a:xfrm>
          <a:prstGeom prst="rect">
            <a:avLst/>
          </a:prstGeom>
        </p:spPr>
        <p:txBody>
          <a:bodyPr/>
          <a:lstStyle/>
          <a:p>
            <a:endParaRPr/>
          </a:p>
        </p:txBody>
      </p:sp>
      <p:sp>
        <p:nvSpPr>
          <p:cNvPr id="1058" name="Shape 1058"/>
          <p:cNvSpPr>
            <a:spLocks noGrp="1"/>
          </p:cNvSpPr>
          <p:nvPr>
            <p:ph type="body" sz="quarter" idx="1"/>
          </p:nvPr>
        </p:nvSpPr>
        <p:spPr>
          <a:prstGeom prst="rect">
            <a:avLst/>
          </a:prstGeom>
        </p:spPr>
        <p:txBody>
          <a:bodyPr/>
          <a:lstStyle/>
          <a:p>
            <a:pPr>
              <a:spcBef>
                <a:spcPts val="400"/>
              </a:spcBef>
              <a:defRPr>
                <a:latin typeface="Arial"/>
                <a:ea typeface="Arial"/>
                <a:cs typeface="Arial"/>
                <a:sym typeface="Arial"/>
              </a:defRPr>
            </a:pPr>
            <a:r>
              <a:t>Das Herrmann Modell stellt die Denk- und Verhaltensweisen in vier Quadranten dar (A, B, C und D), die jeweils paarweise vier Modi ergeben: oberer und unterer Modus, links- und rechtshemisphärisch.</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Das Modell wurde von Ned Herrmann entwickelt. Herrmann hat Physik und Kunst studiert und als Physiker und Manager der Führungskräfteentwicklung bei General Electric, USA, gearbeitet, bevor er Anfang der 80er Jahre seine eigene Firma gründete („Applied Creative Services“, heute „Herrmann International“).</a:t>
            </a:r>
          </a:p>
          <a:p>
            <a:pPr>
              <a:spcBef>
                <a:spcPts val="400"/>
              </a:spcBef>
              <a:defRPr>
                <a:latin typeface="Arial"/>
                <a:ea typeface="Arial"/>
                <a:cs typeface="Arial"/>
                <a:sym typeface="Arial"/>
              </a:defRPr>
            </a:pPr>
            <a:r>
              <a:t>Er ist neben seiner beruflichen Arbeit auch als Künstler hervorgetreten, zunächst als Sänger, später als Maler und Bildhauer. Seine Doppelbegabung (naturwissenschaftlich und künstlerisch) hat ihn dazu gebracht, über die Grundlagen menschlicher Kreativität nachzudenken - das Ergebnis ist das Herrmann Dominanz Modell mit seiner bedeutendsten Anwendung, dem H.D.I.</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Die Farbzuordnung erfolgte zunächst intuitiv, kann aber begründet werden.</a:t>
            </a:r>
          </a:p>
          <a:p>
            <a:pPr>
              <a:spcBef>
                <a:spcPts val="400"/>
              </a:spcBef>
              <a:defRPr>
                <a:latin typeface="Arial"/>
                <a:ea typeface="Arial"/>
                <a:cs typeface="Arial"/>
                <a:sym typeface="Arial"/>
              </a:defRPr>
            </a:pPr>
            <a:endParaRPr/>
          </a:p>
          <a:p>
            <a:pPr>
              <a:spcBef>
                <a:spcPts val="400"/>
              </a:spcBef>
              <a:defRPr b="1" i="1">
                <a:latin typeface="Arial"/>
                <a:ea typeface="Arial"/>
                <a:cs typeface="Arial"/>
                <a:sym typeface="Arial"/>
              </a:defRPr>
            </a:pPr>
            <a:r>
              <a:t>Hinweis: Die Einführung in das Modell erfolgt bei einer Gruppe am besten durch das „H.D.I.-Spiel“ - daraus ergibt sich die Zuordnung der Begriffe zu den Quadranten spielerisch und persönlich.</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1" name="Shape 1061"/>
          <p:cNvSpPr>
            <a:spLocks noGrp="1" noRot="1" noChangeAspect="1"/>
          </p:cNvSpPr>
          <p:nvPr>
            <p:ph type="sldImg"/>
          </p:nvPr>
        </p:nvSpPr>
        <p:spPr>
          <a:xfrm>
            <a:off x="381000" y="685800"/>
            <a:ext cx="6096000" cy="3429000"/>
          </a:xfrm>
          <a:prstGeom prst="rect">
            <a:avLst/>
          </a:prstGeom>
        </p:spPr>
        <p:txBody>
          <a:bodyPr/>
          <a:lstStyle/>
          <a:p>
            <a:endParaRPr/>
          </a:p>
        </p:txBody>
      </p:sp>
      <p:sp>
        <p:nvSpPr>
          <p:cNvPr id="1062" name="Shape 1062"/>
          <p:cNvSpPr>
            <a:spLocks noGrp="1"/>
          </p:cNvSpPr>
          <p:nvPr>
            <p:ph type="body" sz="quarter" idx="1"/>
          </p:nvPr>
        </p:nvSpPr>
        <p:spPr>
          <a:prstGeom prst="rect">
            <a:avLst/>
          </a:prstGeom>
        </p:spPr>
        <p:txBody>
          <a:bodyPr/>
          <a:lstStyle/>
          <a:p>
            <a:pPr>
              <a:spcBef>
                <a:spcPts val="400"/>
              </a:spcBef>
              <a:defRPr>
                <a:latin typeface="Arial"/>
                <a:ea typeface="Arial"/>
                <a:cs typeface="Arial"/>
                <a:sym typeface="Arial"/>
              </a:defRPr>
            </a:pPr>
            <a:r>
              <a:t>Das Herrmann Modell stellt die Denk- und Verhaltensweisen in vier Quadranten dar (A, B, C und D), die jeweils paarweise vier Modi ergeben: oberer und unterer Modus, links- und rechtshemisphärisch.</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Das Modell wurde von Ned Herrmann entwickelt. Herrmann hat Physik und Kunst studiert und als Physiker und Manager der Führungskräfteentwicklung bei General Electric, USA, gearbeitet, bevor er Anfang der 80er Jahre seine eigene Firma gründete („Applied Creative Services“, heute „Herrmann International“).</a:t>
            </a:r>
          </a:p>
          <a:p>
            <a:pPr>
              <a:spcBef>
                <a:spcPts val="400"/>
              </a:spcBef>
              <a:defRPr>
                <a:latin typeface="Arial"/>
                <a:ea typeface="Arial"/>
                <a:cs typeface="Arial"/>
                <a:sym typeface="Arial"/>
              </a:defRPr>
            </a:pPr>
            <a:r>
              <a:t>Er ist neben seiner beruflichen Arbeit auch als Künstler hervorgetreten, zunächst als Sänger, später als Maler und Bildhauer. Seine Doppelbegabung (naturwissenschaftlich und künstlerisch) hat ihn dazu gebracht, über die Grundlagen menschlicher Kreativität nachzudenken - das Ergebnis ist das Herrmann Dominanz Modell mit seiner bedeutendsten Anwendung, dem H.D.I.</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Die Farbzuordnung erfolgte zunächst intuitiv, kann aber begründet werden.</a:t>
            </a:r>
          </a:p>
          <a:p>
            <a:pPr>
              <a:spcBef>
                <a:spcPts val="400"/>
              </a:spcBef>
              <a:defRPr>
                <a:latin typeface="Arial"/>
                <a:ea typeface="Arial"/>
                <a:cs typeface="Arial"/>
                <a:sym typeface="Arial"/>
              </a:defRPr>
            </a:pPr>
            <a:endParaRPr/>
          </a:p>
          <a:p>
            <a:pPr>
              <a:spcBef>
                <a:spcPts val="400"/>
              </a:spcBef>
              <a:defRPr b="1" i="1">
                <a:latin typeface="Arial"/>
                <a:ea typeface="Arial"/>
                <a:cs typeface="Arial"/>
                <a:sym typeface="Arial"/>
              </a:defRPr>
            </a:pPr>
            <a:r>
              <a:t>Hinweis: Die Einführung in das Modell erfolgt bei einer Gruppe am besten durch das „H.D.I.-Spiel“ - daraus ergibt sich die Zuordnung der Begriffe zu den Quadranten spielerisch und persönlich.</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reserve="1">
  <p:cSld name="4_Benutzerdefiniertes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9920783"/>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reserve="1">
  <p:cSld name="4_Nur Titel">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8" name="Grafik 7">
            <a:extLst>
              <a:ext uri="{FF2B5EF4-FFF2-40B4-BE49-F238E27FC236}">
                <a16:creationId xmlns:a16="http://schemas.microsoft.com/office/drawing/2014/main" id="{DF6DD256-247C-DF40-A537-37453299911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321" t="45158" b="38294"/>
          <a:stretch/>
        </p:blipFill>
        <p:spPr>
          <a:xfrm>
            <a:off x="10566400" y="6465437"/>
            <a:ext cx="1562399" cy="158400"/>
          </a:xfrm>
          <a:prstGeom prst="rect">
            <a:avLst/>
          </a:prstGeom>
        </p:spPr>
      </p:pic>
    </p:spTree>
    <p:extLst>
      <p:ext uri="{BB962C8B-B14F-4D97-AF65-F5344CB8AC3E}">
        <p14:creationId xmlns:p14="http://schemas.microsoft.com/office/powerpoint/2010/main" val="129642290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3_Benutzerdefiniertes Layout">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B79282EC-7A73-2C48-9F25-ED0EB287C194}"/>
              </a:ext>
            </a:extLst>
          </p:cNvPr>
          <p:cNvSpPr>
            <a:spLocks noGrp="1"/>
          </p:cNvSpPr>
          <p:nvPr>
            <p:ph type="pic" sz="quarter" idx="10"/>
          </p:nvPr>
        </p:nvSpPr>
        <p:spPr>
          <a:xfrm>
            <a:off x="0" y="0"/>
            <a:ext cx="12192000" cy="6858000"/>
          </a:xfrm>
          <a:prstGeom prst="rect">
            <a:avLst/>
          </a:prstGeom>
        </p:spPr>
        <p:txBody>
          <a:bodyPr/>
          <a:lstStyle/>
          <a:p>
            <a:endParaRPr lang="de-DE"/>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elfolie">
    <p:spTree>
      <p:nvGrpSpPr>
        <p:cNvPr id="1" name=""/>
        <p:cNvGrpSpPr/>
        <p:nvPr/>
      </p:nvGrpSpPr>
      <p:grpSpPr>
        <a:xfrm>
          <a:off x="0" y="0"/>
          <a:ext cx="0" cy="0"/>
          <a:chOff x="0" y="0"/>
          <a:chExt cx="0" cy="0"/>
        </a:xfrm>
      </p:grpSpPr>
      <p:pic>
        <p:nvPicPr>
          <p:cNvPr id="413" name="image1.png" descr="image1.png"/>
          <p:cNvPicPr>
            <a:picLocks noChangeAspect="1"/>
          </p:cNvPicPr>
          <p:nvPr/>
        </p:nvPicPr>
        <p:blipFill>
          <a:blip r:embed="rId2"/>
          <a:srcRect t="88046" r="48664"/>
          <a:stretch>
            <a:fillRect/>
          </a:stretch>
        </p:blipFill>
        <p:spPr>
          <a:xfrm>
            <a:off x="0" y="6038192"/>
            <a:ext cx="6258910" cy="819807"/>
          </a:xfrm>
          <a:prstGeom prst="rect">
            <a:avLst/>
          </a:prstGeom>
          <a:ln w="12700">
            <a:miter lim="400000"/>
          </a:ln>
        </p:spPr>
      </p:pic>
      <p:pic>
        <p:nvPicPr>
          <p:cNvPr id="414" name="image2.png" descr="image2.png"/>
          <p:cNvPicPr>
            <a:picLocks noChangeAspect="1"/>
          </p:cNvPicPr>
          <p:nvPr/>
        </p:nvPicPr>
        <p:blipFill>
          <a:blip r:embed="rId3"/>
          <a:stretch>
            <a:fillRect/>
          </a:stretch>
        </p:blipFill>
        <p:spPr>
          <a:xfrm>
            <a:off x="11402217" y="6173115"/>
            <a:ext cx="525273" cy="528399"/>
          </a:xfrm>
          <a:prstGeom prst="rect">
            <a:avLst/>
          </a:prstGeom>
          <a:ln w="12700">
            <a:miter lim="400000"/>
          </a:ln>
        </p:spPr>
      </p:pic>
      <p:pic>
        <p:nvPicPr>
          <p:cNvPr id="415" name="image3.jpeg" descr="image3.jpeg"/>
          <p:cNvPicPr>
            <a:picLocks noChangeAspect="1"/>
          </p:cNvPicPr>
          <p:nvPr/>
        </p:nvPicPr>
        <p:blipFill>
          <a:blip r:embed="rId4"/>
          <a:stretch>
            <a:fillRect/>
          </a:stretch>
        </p:blipFill>
        <p:spPr>
          <a:xfrm>
            <a:off x="-1" y="-1"/>
            <a:ext cx="12192001" cy="7019637"/>
          </a:xfrm>
          <a:prstGeom prst="rect">
            <a:avLst/>
          </a:prstGeom>
          <a:ln w="12700">
            <a:miter lim="400000"/>
          </a:ln>
        </p:spPr>
      </p:pic>
      <p:sp>
        <p:nvSpPr>
          <p:cNvPr id="416" name="Titeltext"/>
          <p:cNvSpPr txBox="1">
            <a:spLocks noGrp="1"/>
          </p:cNvSpPr>
          <p:nvPr>
            <p:ph type="title"/>
          </p:nvPr>
        </p:nvSpPr>
        <p:spPr>
          <a:xfrm>
            <a:off x="942108" y="790574"/>
            <a:ext cx="9144001" cy="2387601"/>
          </a:xfrm>
          <a:prstGeom prst="rect">
            <a:avLst/>
          </a:prstGeom>
        </p:spPr>
        <p:txBody>
          <a:bodyPr anchor="t"/>
          <a:lstStyle>
            <a:lvl1pPr>
              <a:defRPr sz="5800" b="0">
                <a:solidFill>
                  <a:srgbClr val="FFFFFF"/>
                </a:solidFill>
              </a:defRPr>
            </a:lvl1pPr>
          </a:lstStyle>
          <a:p>
            <a:r>
              <a:t>Titeltext</a:t>
            </a:r>
          </a:p>
        </p:txBody>
      </p:sp>
      <p:sp>
        <p:nvSpPr>
          <p:cNvPr id="417" name="Textebene 1…"/>
          <p:cNvSpPr txBox="1">
            <a:spLocks noGrp="1"/>
          </p:cNvSpPr>
          <p:nvPr>
            <p:ph type="body" sz="quarter" idx="1"/>
          </p:nvPr>
        </p:nvSpPr>
        <p:spPr>
          <a:xfrm>
            <a:off x="942108" y="4762003"/>
            <a:ext cx="9144001" cy="495796"/>
          </a:xfrm>
          <a:prstGeom prst="rect">
            <a:avLst/>
          </a:prstGeom>
        </p:spPr>
        <p:txBody>
          <a:bodyPr/>
          <a:lstStyle>
            <a:lvl1pPr marL="0" indent="0">
              <a:buSzTx/>
              <a:buFontTx/>
              <a:buNone/>
              <a:defRPr sz="2400">
                <a:solidFill>
                  <a:srgbClr val="FFFFFF"/>
                </a:solidFill>
              </a:defRPr>
            </a:lvl1pPr>
            <a:lvl2pPr marL="0" indent="457200">
              <a:buSzTx/>
              <a:buFontTx/>
              <a:buNone/>
              <a:defRPr sz="2400">
                <a:solidFill>
                  <a:srgbClr val="FFFFFF"/>
                </a:solidFill>
              </a:defRPr>
            </a:lvl2pPr>
            <a:lvl3pPr marL="0" indent="914400">
              <a:buSzTx/>
              <a:buFontTx/>
              <a:buNone/>
              <a:defRPr sz="2400">
                <a:solidFill>
                  <a:srgbClr val="FFFFFF"/>
                </a:solidFill>
              </a:defRPr>
            </a:lvl3pPr>
            <a:lvl4pPr marL="0" indent="1371600">
              <a:buSzTx/>
              <a:buFontTx/>
              <a:buNone/>
              <a:defRPr sz="2400">
                <a:solidFill>
                  <a:srgbClr val="FFFFFF"/>
                </a:solidFill>
              </a:defRPr>
            </a:lvl4pPr>
            <a:lvl5pPr marL="0" indent="1828800">
              <a:buSzTx/>
              <a:buFontTx/>
              <a:buNone/>
              <a:defRPr sz="2400">
                <a:solidFill>
                  <a:srgbClr val="FFFFFF"/>
                </a:solidFill>
              </a:defRPr>
            </a:lvl5pPr>
          </a:lstStyle>
          <a:p>
            <a:r>
              <a:t>Textebene 1</a:t>
            </a:r>
          </a:p>
          <a:p>
            <a:pPr lvl="1"/>
            <a:r>
              <a:t>Textebene 2</a:t>
            </a:r>
          </a:p>
          <a:p>
            <a:pPr lvl="2"/>
            <a:r>
              <a:t>Textebene 3</a:t>
            </a:r>
          </a:p>
          <a:p>
            <a:pPr lvl="3"/>
            <a:r>
              <a:t>Textebene 4</a:t>
            </a:r>
          </a:p>
          <a:p>
            <a:pPr lvl="4"/>
            <a:r>
              <a:t>Textebene 5</a:t>
            </a:r>
          </a:p>
        </p:txBody>
      </p:sp>
      <p:pic>
        <p:nvPicPr>
          <p:cNvPr id="418" name="Energiekreis_rot.jpg" descr="Energiekreis_rot.jpg"/>
          <p:cNvPicPr>
            <a:picLocks noChangeAspect="1"/>
          </p:cNvPicPr>
          <p:nvPr/>
        </p:nvPicPr>
        <p:blipFill>
          <a:blip r:embed="rId5"/>
          <a:stretch>
            <a:fillRect/>
          </a:stretch>
        </p:blipFill>
        <p:spPr>
          <a:xfrm>
            <a:off x="11582400" y="6076291"/>
            <a:ext cx="497325" cy="489704"/>
          </a:xfrm>
          <a:prstGeom prst="rect">
            <a:avLst/>
          </a:prstGeom>
          <a:ln w="12700">
            <a:miter lim="400000"/>
          </a:ln>
          <a:effectLst>
            <a:reflection stA="50000" endPos="40000" dir="5400000" sy="-100000" algn="bl" rotWithShape="0"/>
          </a:effectLst>
        </p:spPr>
      </p:pic>
      <p:sp>
        <p:nvSpPr>
          <p:cNvPr id="419" name="Foliennummer"/>
          <p:cNvSpPr txBox="1">
            <a:spLocks noGrp="1"/>
          </p:cNvSpPr>
          <p:nvPr>
            <p:ph type="sldNum" sz="quarter" idx="2"/>
          </p:nvPr>
        </p:nvSpPr>
        <p:spPr>
          <a:xfrm>
            <a:off x="8951697" y="6254752"/>
            <a:ext cx="317263" cy="332741"/>
          </a:xfrm>
          <a:prstGeom prst="rect">
            <a:avLst/>
          </a:prstGeom>
        </p:spPr>
        <p:txBody>
          <a:bodyPr anchor="t"/>
          <a:lstStyle>
            <a:lvl1pPr algn="l">
              <a:defRPr sz="1600">
                <a:solidFill>
                  <a:srgbClr val="FFFFFF"/>
                </a:solidFill>
              </a:defRPr>
            </a:lvl1p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6" name="Grafik 5" descr="Ein Bild, das Text enthält.&#10;&#10;Automatisch generierte Beschreibung">
            <a:extLst>
              <a:ext uri="{FF2B5EF4-FFF2-40B4-BE49-F238E27FC236}">
                <a16:creationId xmlns:a16="http://schemas.microsoft.com/office/drawing/2014/main" id="{6F3A92D8-99EA-AF4D-B8F4-A0FD416FE8E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333" t="46161" r="3426" b="35521"/>
          <a:stretch/>
        </p:blipFill>
        <p:spPr>
          <a:xfrm>
            <a:off x="10566400" y="6479822"/>
            <a:ext cx="1478844" cy="173261"/>
          </a:xfrm>
          <a:prstGeom prst="rect">
            <a:avLst/>
          </a:prstGeom>
        </p:spPr>
      </p:pic>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reserve="1">
  <p:cSld name="1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5" name="Bild">
            <a:extLst>
              <a:ext uri="{FF2B5EF4-FFF2-40B4-BE49-F238E27FC236}">
                <a16:creationId xmlns:a16="http://schemas.microsoft.com/office/drawing/2014/main" id="{4D774D29-63D4-6841-9D3B-D6B04A45EFA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674321" y="-2265718"/>
            <a:ext cx="8020458" cy="11389435"/>
          </a:xfrm>
          <a:prstGeom prst="rect">
            <a:avLst/>
          </a:prstGeom>
          <a:ln w="12700">
            <a:miter lim="400000"/>
          </a:ln>
        </p:spPr>
      </p:pic>
      <p:pic>
        <p:nvPicPr>
          <p:cNvPr id="6" name="Grafik 5" descr="Ein Bild, das Text enthält.&#10;&#10;Automatisch generierte Beschreibung">
            <a:extLst>
              <a:ext uri="{FF2B5EF4-FFF2-40B4-BE49-F238E27FC236}">
                <a16:creationId xmlns:a16="http://schemas.microsoft.com/office/drawing/2014/main" id="{6F3A92D8-99EA-AF4D-B8F4-A0FD416FE8E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8333" t="46161" r="3426" b="35521"/>
          <a:stretch/>
        </p:blipFill>
        <p:spPr>
          <a:xfrm>
            <a:off x="10566400" y="6479822"/>
            <a:ext cx="1478844" cy="173261"/>
          </a:xfrm>
          <a:prstGeom prst="rect">
            <a:avLst/>
          </a:prstGeom>
        </p:spPr>
      </p:pic>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Tree>
    <p:extLst>
      <p:ext uri="{BB962C8B-B14F-4D97-AF65-F5344CB8AC3E}">
        <p14:creationId xmlns:p14="http://schemas.microsoft.com/office/powerpoint/2010/main" val="2137842250"/>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27_Benutzerdefiniertes Layout">
    <p:spTree>
      <p:nvGrpSpPr>
        <p:cNvPr id="1" name=""/>
        <p:cNvGrpSpPr/>
        <p:nvPr/>
      </p:nvGrpSpPr>
      <p:grpSpPr>
        <a:xfrm>
          <a:off x="0" y="0"/>
          <a:ext cx="0" cy="0"/>
          <a:chOff x="0" y="0"/>
          <a:chExt cx="0" cy="0"/>
        </a:xfrm>
      </p:grpSpPr>
      <p:sp>
        <p:nvSpPr>
          <p:cNvPr id="780" name="Titeltext"/>
          <p:cNvSpPr txBox="1">
            <a:spLocks noGrp="1"/>
          </p:cNvSpPr>
          <p:nvPr>
            <p:ph type="title"/>
          </p:nvPr>
        </p:nvSpPr>
        <p:spPr>
          <a:xfrm>
            <a:off x="-1" y="152399"/>
            <a:ext cx="12192001" cy="685801"/>
          </a:xfrm>
          <a:prstGeom prst="rect">
            <a:avLst/>
          </a:prstGeom>
        </p:spPr>
        <p:txBody>
          <a:bodyPr lIns="60959" tIns="60959" rIns="60959" bIns="60959" anchor="t"/>
          <a:lstStyle>
            <a:lvl1pPr algn="ctr" defTabSz="1219200">
              <a:lnSpc>
                <a:spcPct val="100000"/>
              </a:lnSpc>
              <a:defRPr sz="4000" b="0" spc="232">
                <a:solidFill>
                  <a:srgbClr val="FFFFFF"/>
                </a:solidFill>
                <a:latin typeface="Arial"/>
                <a:ea typeface="Arial"/>
                <a:cs typeface="Arial"/>
                <a:sym typeface="Arial"/>
              </a:defRPr>
            </a:lvl1pPr>
          </a:lstStyle>
          <a:p>
            <a:r>
              <a:t>Titeltext</a:t>
            </a:r>
          </a:p>
        </p:txBody>
      </p:sp>
      <p:sp>
        <p:nvSpPr>
          <p:cNvPr id="781" name="Textebene 1…"/>
          <p:cNvSpPr txBox="1">
            <a:spLocks noGrp="1"/>
          </p:cNvSpPr>
          <p:nvPr>
            <p:ph type="body" idx="1"/>
          </p:nvPr>
        </p:nvSpPr>
        <p:spPr>
          <a:xfrm>
            <a:off x="812799" y="1447799"/>
            <a:ext cx="10566401" cy="4953001"/>
          </a:xfrm>
          <a:prstGeom prst="rect">
            <a:avLst/>
          </a:prstGeom>
        </p:spPr>
        <p:txBody>
          <a:bodyPr lIns="60959" tIns="60959" rIns="60959" bIns="60959"/>
          <a:lstStyle>
            <a:lvl1pPr marL="457200" indent="-800100" defTabSz="1219200">
              <a:lnSpc>
                <a:spcPct val="100000"/>
              </a:lnSpc>
              <a:spcBef>
                <a:spcPts val="0"/>
              </a:spcBef>
              <a:buSzTx/>
              <a:buFontTx/>
              <a:buNone/>
              <a:defRPr sz="3600" spc="128">
                <a:latin typeface="Arial"/>
                <a:ea typeface="Arial"/>
                <a:cs typeface="Arial"/>
                <a:sym typeface="Arial"/>
              </a:defRPr>
            </a:lvl1pPr>
            <a:lvl2pPr marL="81642" indent="-367392" defTabSz="1219200">
              <a:lnSpc>
                <a:spcPct val="100000"/>
              </a:lnSpc>
              <a:spcBef>
                <a:spcPts val="0"/>
              </a:spcBef>
              <a:buFontTx/>
              <a:buChar char="–"/>
              <a:defRPr sz="3600" spc="128">
                <a:latin typeface="Arial"/>
                <a:ea typeface="Arial"/>
                <a:cs typeface="Arial"/>
                <a:sym typeface="Arial"/>
              </a:defRPr>
            </a:lvl2pPr>
            <a:lvl3pPr marL="114300" indent="-342900" defTabSz="1219200">
              <a:lnSpc>
                <a:spcPct val="100000"/>
              </a:lnSpc>
              <a:spcBef>
                <a:spcPts val="0"/>
              </a:spcBef>
              <a:buFontTx/>
              <a:defRPr sz="3600" spc="128">
                <a:latin typeface="Arial"/>
                <a:ea typeface="Arial"/>
                <a:cs typeface="Arial"/>
                <a:sym typeface="Arial"/>
              </a:defRPr>
            </a:lvl3pPr>
            <a:lvl4pPr marL="182879" indent="-411479" defTabSz="1219200">
              <a:lnSpc>
                <a:spcPct val="100000"/>
              </a:lnSpc>
              <a:spcBef>
                <a:spcPts val="0"/>
              </a:spcBef>
              <a:buFontTx/>
              <a:buChar char="–"/>
              <a:defRPr sz="3600" spc="128">
                <a:latin typeface="Arial"/>
                <a:ea typeface="Arial"/>
                <a:cs typeface="Arial"/>
                <a:sym typeface="Arial"/>
              </a:defRPr>
            </a:lvl4pPr>
            <a:lvl5pPr marL="182879" indent="-411479" defTabSz="1219200">
              <a:lnSpc>
                <a:spcPct val="100000"/>
              </a:lnSpc>
              <a:spcBef>
                <a:spcPts val="0"/>
              </a:spcBef>
              <a:buFontTx/>
              <a:buChar char="»"/>
              <a:defRPr sz="3600" spc="128">
                <a:latin typeface="Arial"/>
                <a:ea typeface="Arial"/>
                <a:cs typeface="Arial"/>
                <a:sym typeface="Arial"/>
              </a:defRPr>
            </a:lvl5pPr>
          </a:lstStyle>
          <a:p>
            <a:r>
              <a:t>Textebene 1</a:t>
            </a:r>
          </a:p>
          <a:p>
            <a:pPr lvl="1"/>
            <a:r>
              <a:t>Textebene 2</a:t>
            </a:r>
          </a:p>
          <a:p>
            <a:pPr lvl="2"/>
            <a:r>
              <a:t>Textebene 3</a:t>
            </a:r>
          </a:p>
          <a:p>
            <a:pPr lvl="3"/>
            <a:r>
              <a:t>Textebene 4</a:t>
            </a:r>
          </a:p>
          <a:p>
            <a:pPr lvl="4"/>
            <a:r>
              <a:t>Textebene 5</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reserve="1">
  <p:cSld name="2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Tree>
    <p:extLst>
      <p:ext uri="{BB962C8B-B14F-4D97-AF65-F5344CB8AC3E}">
        <p14:creationId xmlns:p14="http://schemas.microsoft.com/office/powerpoint/2010/main" val="2043333388"/>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reserve="1">
  <p:cSld name="3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5" name="Bild">
            <a:extLst>
              <a:ext uri="{FF2B5EF4-FFF2-40B4-BE49-F238E27FC236}">
                <a16:creationId xmlns:a16="http://schemas.microsoft.com/office/drawing/2014/main" id="{4D774D29-63D4-6841-9D3B-D6B04A45EFA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674321" y="-2265718"/>
            <a:ext cx="8020458" cy="11389435"/>
          </a:xfrm>
          <a:prstGeom prst="rect">
            <a:avLst/>
          </a:prstGeom>
          <a:ln w="12700">
            <a:miter lim="400000"/>
          </a:ln>
        </p:spPr>
      </p:pic>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Tree>
    <p:extLst>
      <p:ext uri="{BB962C8B-B14F-4D97-AF65-F5344CB8AC3E}">
        <p14:creationId xmlns:p14="http://schemas.microsoft.com/office/powerpoint/2010/main" val="1913001186"/>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reserve="1">
  <p:cSld name="5_Nur Titel">
    <p:bg>
      <p:bgPr>
        <a:solidFill>
          <a:schemeClr val="bg1"/>
        </a:solidFill>
        <a:effectLst/>
      </p:bgPr>
    </p:bg>
    <p:spTree>
      <p:nvGrpSpPr>
        <p:cNvPr id="1" name=""/>
        <p:cNvGrpSpPr/>
        <p:nvPr/>
      </p:nvGrpSpPr>
      <p:grpSpPr>
        <a:xfrm>
          <a:off x="0" y="0"/>
          <a:ext cx="0" cy="0"/>
          <a:chOff x="0" y="0"/>
          <a:chExt cx="0" cy="0"/>
        </a:xfrm>
      </p:grpSpPr>
      <p:pic>
        <p:nvPicPr>
          <p:cNvPr id="6" name="Grafik 5" descr="Ein Bild, das Text enthält.&#10;&#10;Automatisch generierte Beschreibung">
            <a:extLst>
              <a:ext uri="{FF2B5EF4-FFF2-40B4-BE49-F238E27FC236}">
                <a16:creationId xmlns:a16="http://schemas.microsoft.com/office/drawing/2014/main" id="{6F3A92D8-99EA-AF4D-B8F4-A0FD416FE8E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333" t="46161" r="3426" b="35521"/>
          <a:stretch/>
        </p:blipFill>
        <p:spPr>
          <a:xfrm>
            <a:off x="10566400" y="6479822"/>
            <a:ext cx="1478844" cy="173261"/>
          </a:xfrm>
          <a:prstGeom prst="rect">
            <a:avLst/>
          </a:prstGeom>
        </p:spPr>
      </p:pic>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Tree>
    <p:extLst>
      <p:ext uri="{BB962C8B-B14F-4D97-AF65-F5344CB8AC3E}">
        <p14:creationId xmlns:p14="http://schemas.microsoft.com/office/powerpoint/2010/main" val="4222744646"/>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8" r:id="rId1"/>
    <p:sldLayoutId id="2147483686" r:id="rId2"/>
    <p:sldLayoutId id="2147483687" r:id="rId3"/>
    <p:sldLayoutId id="2147483699" r:id="rId4"/>
    <p:sldLayoutId id="2147483725" r:id="rId5"/>
    <p:sldLayoutId id="2147483724" r:id="rId6"/>
    <p:sldLayoutId id="2147483726" r:id="rId7"/>
    <p:sldLayoutId id="2147483727" r:id="rId8"/>
    <p:sldLayoutId id="2147483730" r:id="rId9"/>
    <p:sldLayoutId id="2147483729" r:id="rId10"/>
  </p:sldLayoutIdLst>
  <p:transition spd="med"/>
  <p:txStyles>
    <p:titleStyle>
      <a:lvl1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1pPr>
      <a:lvl2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2pPr>
      <a:lvl3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3pPr>
      <a:lvl4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4pPr>
      <a:lvl5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5pPr>
      <a:lvl6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6pPr>
      <a:lvl7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7pPr>
      <a:lvl8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8pPr>
      <a:lvl9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4.tif"/><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8.ti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53.png"/><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56.png"/><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8.png"/><Relationship Id="rId18" Type="http://schemas.openxmlformats.org/officeDocument/2006/relationships/image" Target="../media/image73.png"/><Relationship Id="rId3" Type="http://schemas.openxmlformats.org/officeDocument/2006/relationships/image" Target="../media/image58.png"/><Relationship Id="rId7" Type="http://schemas.openxmlformats.org/officeDocument/2006/relationships/image" Target="../media/image62.png"/><Relationship Id="rId12" Type="http://schemas.openxmlformats.org/officeDocument/2006/relationships/image" Target="../media/image67.png"/><Relationship Id="rId17" Type="http://schemas.openxmlformats.org/officeDocument/2006/relationships/image" Target="../media/image72.png"/><Relationship Id="rId2" Type="http://schemas.openxmlformats.org/officeDocument/2006/relationships/image" Target="../media/image57.png"/><Relationship Id="rId16" Type="http://schemas.openxmlformats.org/officeDocument/2006/relationships/image" Target="../media/image71.png"/><Relationship Id="rId1" Type="http://schemas.openxmlformats.org/officeDocument/2006/relationships/slideLayout" Target="../slideLayouts/slideLayout6.xml"/><Relationship Id="rId6" Type="http://schemas.openxmlformats.org/officeDocument/2006/relationships/image" Target="../media/image61.png"/><Relationship Id="rId11" Type="http://schemas.openxmlformats.org/officeDocument/2006/relationships/image" Target="../media/image66.png"/><Relationship Id="rId5" Type="http://schemas.openxmlformats.org/officeDocument/2006/relationships/image" Target="../media/image60.png"/><Relationship Id="rId15" Type="http://schemas.openxmlformats.org/officeDocument/2006/relationships/image" Target="../media/image70.png"/><Relationship Id="rId10" Type="http://schemas.openxmlformats.org/officeDocument/2006/relationships/image" Target="../media/image65.png"/><Relationship Id="rId19" Type="http://schemas.openxmlformats.org/officeDocument/2006/relationships/image" Target="../media/image74.png"/><Relationship Id="rId4" Type="http://schemas.openxmlformats.org/officeDocument/2006/relationships/image" Target="../media/image59.png"/><Relationship Id="rId9" Type="http://schemas.openxmlformats.org/officeDocument/2006/relationships/image" Target="../media/image64.png"/><Relationship Id="rId14" Type="http://schemas.openxmlformats.org/officeDocument/2006/relationships/image" Target="../media/image69.png"/></Relationships>
</file>

<file path=ppt/slides/_rels/slide37.xml.rels><?xml version="1.0" encoding="UTF-8" standalone="yes"?>
<Relationships xmlns="http://schemas.openxmlformats.org/package/2006/relationships"><Relationship Id="rId13" Type="http://schemas.openxmlformats.org/officeDocument/2006/relationships/image" Target="../media/image86.png"/><Relationship Id="rId18" Type="http://schemas.openxmlformats.org/officeDocument/2006/relationships/image" Target="../media/image91.png"/><Relationship Id="rId26" Type="http://schemas.openxmlformats.org/officeDocument/2006/relationships/image" Target="../media/image99.png"/><Relationship Id="rId39" Type="http://schemas.openxmlformats.org/officeDocument/2006/relationships/image" Target="../media/image112.png"/><Relationship Id="rId21" Type="http://schemas.openxmlformats.org/officeDocument/2006/relationships/image" Target="../media/image94.png"/><Relationship Id="rId34" Type="http://schemas.openxmlformats.org/officeDocument/2006/relationships/image" Target="../media/image107.png"/><Relationship Id="rId42" Type="http://schemas.openxmlformats.org/officeDocument/2006/relationships/image" Target="../media/image115.png"/><Relationship Id="rId47" Type="http://schemas.openxmlformats.org/officeDocument/2006/relationships/image" Target="../media/image120.png"/><Relationship Id="rId50" Type="http://schemas.openxmlformats.org/officeDocument/2006/relationships/image" Target="../media/image123.png"/><Relationship Id="rId7" Type="http://schemas.openxmlformats.org/officeDocument/2006/relationships/image" Target="../media/image80.png"/><Relationship Id="rId2" Type="http://schemas.openxmlformats.org/officeDocument/2006/relationships/image" Target="../media/image75.png"/><Relationship Id="rId16" Type="http://schemas.openxmlformats.org/officeDocument/2006/relationships/image" Target="../media/image89.png"/><Relationship Id="rId29" Type="http://schemas.openxmlformats.org/officeDocument/2006/relationships/image" Target="../media/image102.png"/><Relationship Id="rId11" Type="http://schemas.openxmlformats.org/officeDocument/2006/relationships/image" Target="../media/image84.png"/><Relationship Id="rId24" Type="http://schemas.openxmlformats.org/officeDocument/2006/relationships/image" Target="../media/image97.png"/><Relationship Id="rId32" Type="http://schemas.openxmlformats.org/officeDocument/2006/relationships/image" Target="../media/image105.png"/><Relationship Id="rId37" Type="http://schemas.openxmlformats.org/officeDocument/2006/relationships/image" Target="../media/image110.png"/><Relationship Id="rId40" Type="http://schemas.openxmlformats.org/officeDocument/2006/relationships/image" Target="../media/image113.png"/><Relationship Id="rId45" Type="http://schemas.openxmlformats.org/officeDocument/2006/relationships/image" Target="../media/image118.png"/><Relationship Id="rId5" Type="http://schemas.openxmlformats.org/officeDocument/2006/relationships/image" Target="../media/image78.png"/><Relationship Id="rId15" Type="http://schemas.openxmlformats.org/officeDocument/2006/relationships/image" Target="../media/image88.png"/><Relationship Id="rId23" Type="http://schemas.openxmlformats.org/officeDocument/2006/relationships/image" Target="../media/image96.png"/><Relationship Id="rId28" Type="http://schemas.openxmlformats.org/officeDocument/2006/relationships/image" Target="../media/image101.png"/><Relationship Id="rId36" Type="http://schemas.openxmlformats.org/officeDocument/2006/relationships/image" Target="../media/image109.png"/><Relationship Id="rId49" Type="http://schemas.openxmlformats.org/officeDocument/2006/relationships/image" Target="../media/image122.png"/><Relationship Id="rId10" Type="http://schemas.openxmlformats.org/officeDocument/2006/relationships/image" Target="../media/image83.png"/><Relationship Id="rId19" Type="http://schemas.openxmlformats.org/officeDocument/2006/relationships/image" Target="../media/image92.png"/><Relationship Id="rId31" Type="http://schemas.openxmlformats.org/officeDocument/2006/relationships/image" Target="../media/image104.png"/><Relationship Id="rId44" Type="http://schemas.openxmlformats.org/officeDocument/2006/relationships/image" Target="../media/image117.png"/><Relationship Id="rId4" Type="http://schemas.openxmlformats.org/officeDocument/2006/relationships/image" Target="../media/image77.png"/><Relationship Id="rId9" Type="http://schemas.openxmlformats.org/officeDocument/2006/relationships/image" Target="../media/image82.png"/><Relationship Id="rId14" Type="http://schemas.openxmlformats.org/officeDocument/2006/relationships/image" Target="../media/image87.png"/><Relationship Id="rId22" Type="http://schemas.openxmlformats.org/officeDocument/2006/relationships/image" Target="../media/image95.png"/><Relationship Id="rId27" Type="http://schemas.openxmlformats.org/officeDocument/2006/relationships/image" Target="../media/image100.png"/><Relationship Id="rId30" Type="http://schemas.openxmlformats.org/officeDocument/2006/relationships/image" Target="../media/image103.png"/><Relationship Id="rId35" Type="http://schemas.openxmlformats.org/officeDocument/2006/relationships/image" Target="../media/image108.png"/><Relationship Id="rId43" Type="http://schemas.openxmlformats.org/officeDocument/2006/relationships/image" Target="../media/image116.png"/><Relationship Id="rId48" Type="http://schemas.openxmlformats.org/officeDocument/2006/relationships/image" Target="../media/image121.png"/><Relationship Id="rId8" Type="http://schemas.openxmlformats.org/officeDocument/2006/relationships/image" Target="../media/image81.png"/><Relationship Id="rId51" Type="http://schemas.openxmlformats.org/officeDocument/2006/relationships/image" Target="../media/image124.png"/><Relationship Id="rId3" Type="http://schemas.openxmlformats.org/officeDocument/2006/relationships/image" Target="../media/image76.png"/><Relationship Id="rId12" Type="http://schemas.openxmlformats.org/officeDocument/2006/relationships/image" Target="../media/image85.png"/><Relationship Id="rId17" Type="http://schemas.openxmlformats.org/officeDocument/2006/relationships/image" Target="../media/image90.png"/><Relationship Id="rId25" Type="http://schemas.openxmlformats.org/officeDocument/2006/relationships/image" Target="../media/image98.png"/><Relationship Id="rId33" Type="http://schemas.openxmlformats.org/officeDocument/2006/relationships/image" Target="../media/image106.png"/><Relationship Id="rId38" Type="http://schemas.openxmlformats.org/officeDocument/2006/relationships/image" Target="../media/image111.png"/><Relationship Id="rId46" Type="http://schemas.openxmlformats.org/officeDocument/2006/relationships/image" Target="../media/image119.png"/><Relationship Id="rId20" Type="http://schemas.openxmlformats.org/officeDocument/2006/relationships/image" Target="../media/image93.png"/><Relationship Id="rId41" Type="http://schemas.openxmlformats.org/officeDocument/2006/relationships/image" Target="../media/image114.png"/><Relationship Id="rId1" Type="http://schemas.openxmlformats.org/officeDocument/2006/relationships/slideLayout" Target="../slideLayouts/slideLayout2.xml"/><Relationship Id="rId6" Type="http://schemas.openxmlformats.org/officeDocument/2006/relationships/image" Target="../media/image79.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CABB9DEF-E90C-E644-A6F9-173A723D09B0}"/>
              </a:ext>
            </a:extLst>
          </p:cNvPr>
          <p:cNvSpPr/>
          <p:nvPr/>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8" name="Bild">
            <a:extLst>
              <a:ext uri="{FF2B5EF4-FFF2-40B4-BE49-F238E27FC236}">
                <a16:creationId xmlns:a16="http://schemas.microsoft.com/office/drawing/2014/main" id="{4783DDF7-4A1A-0F40-BD04-F01684170DE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674321" y="-2265718"/>
            <a:ext cx="8020458" cy="11389435"/>
          </a:xfrm>
          <a:prstGeom prst="rect">
            <a:avLst/>
          </a:prstGeom>
          <a:ln w="12700">
            <a:miter lim="400000"/>
          </a:ln>
        </p:spPr>
      </p:pic>
      <p:pic>
        <p:nvPicPr>
          <p:cNvPr id="5" name="Grafik 4">
            <a:extLst>
              <a:ext uri="{FF2B5EF4-FFF2-40B4-BE49-F238E27FC236}">
                <a16:creationId xmlns:a16="http://schemas.microsoft.com/office/drawing/2014/main" id="{2AE97032-1A3C-674F-A04B-3A7279A1725E}"/>
              </a:ext>
            </a:extLst>
          </p:cNvPr>
          <p:cNvPicPr>
            <a:picLocks noChangeAspect="1"/>
          </p:cNvPicPr>
          <p:nvPr/>
        </p:nvPicPr>
        <p:blipFill rotWithShape="1">
          <a:blip r:embed="rId3">
            <a:extLst>
              <a:ext uri="{28A0092B-C50C-407E-A947-70E740481C1C}">
                <a14:useLocalDpi xmlns:a14="http://schemas.microsoft.com/office/drawing/2010/main" val="0"/>
              </a:ext>
            </a:extLst>
          </a:blip>
          <a:srcRect t="19048" b="39762"/>
          <a:stretch/>
        </p:blipFill>
        <p:spPr>
          <a:xfrm>
            <a:off x="1516993" y="1770280"/>
            <a:ext cx="7960979" cy="4656571"/>
          </a:xfrm>
          <a:prstGeom prst="rect">
            <a:avLst/>
          </a:prstGeom>
        </p:spPr>
      </p:pic>
      <p:sp>
        <p:nvSpPr>
          <p:cNvPr id="13" name="20 Stunden neue Zeit…">
            <a:extLst>
              <a:ext uri="{FF2B5EF4-FFF2-40B4-BE49-F238E27FC236}">
                <a16:creationId xmlns:a16="http://schemas.microsoft.com/office/drawing/2014/main" id="{E41F0448-B107-814A-8109-77B503FC7A02}"/>
              </a:ext>
            </a:extLst>
          </p:cNvPr>
          <p:cNvSpPr txBox="1"/>
          <p:nvPr/>
        </p:nvSpPr>
        <p:spPr>
          <a:xfrm>
            <a:off x="561611" y="342902"/>
            <a:ext cx="6225420" cy="16312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sz="3100">
                <a:solidFill>
                  <a:srgbClr val="FFFFFF"/>
                </a:solidFill>
              </a:defRPr>
            </a:pPr>
            <a:r>
              <a:rPr lang="de-DE" sz="5000" i="1" dirty="0">
                <a:solidFill>
                  <a:schemeClr val="tx1"/>
                </a:solidFill>
                <a:latin typeface="Calibri Light" panose="020F0302020204030204" pitchFamily="34" charset="0"/>
                <a:cs typeface="Calibri Light" panose="020F0302020204030204" pitchFamily="34" charset="0"/>
              </a:rPr>
              <a:t>20 STUNDEN NEUE ZEIT</a:t>
            </a:r>
          </a:p>
          <a:p>
            <a:pPr>
              <a:defRPr sz="3100">
                <a:solidFill>
                  <a:srgbClr val="FFFFFF"/>
                </a:solidFill>
              </a:defRPr>
            </a:pPr>
            <a:r>
              <a:rPr lang="de-DE" sz="5000" b="1" i="1" dirty="0">
                <a:solidFill>
                  <a:schemeClr val="tx1"/>
                </a:solidFill>
                <a:latin typeface="Calibri" panose="020F0502020204030204" pitchFamily="34" charset="0"/>
                <a:cs typeface="Calibri" panose="020F0502020204030204" pitchFamily="34" charset="0"/>
              </a:rPr>
              <a:t>PRO WOCHE</a:t>
            </a:r>
          </a:p>
        </p:txBody>
      </p:sp>
      <p:pic>
        <p:nvPicPr>
          <p:cNvPr id="7" name="Grafik 6" descr="Ein Bild, das Text enthält.&#10;&#10;Automatisch generierte Beschreibung">
            <a:extLst>
              <a:ext uri="{FF2B5EF4-FFF2-40B4-BE49-F238E27FC236}">
                <a16:creationId xmlns:a16="http://schemas.microsoft.com/office/drawing/2014/main" id="{13BBBAC8-37FE-9143-9600-94D57EFF2358}"/>
              </a:ext>
            </a:extLst>
          </p:cNvPr>
          <p:cNvPicPr>
            <a:picLocks noChangeAspect="1"/>
          </p:cNvPicPr>
          <p:nvPr/>
        </p:nvPicPr>
        <p:blipFill rotWithShape="1">
          <a:blip r:embed="rId4">
            <a:extLst>
              <a:ext uri="{28A0092B-C50C-407E-A947-70E740481C1C}">
                <a14:useLocalDpi xmlns:a14="http://schemas.microsoft.com/office/drawing/2010/main" val="0"/>
              </a:ext>
            </a:extLst>
          </a:blip>
          <a:srcRect l="18333" t="46161" r="3426" b="35521"/>
          <a:stretch/>
        </p:blipFill>
        <p:spPr>
          <a:xfrm>
            <a:off x="8315006" y="6005688"/>
            <a:ext cx="3594771" cy="421163"/>
          </a:xfrm>
          <a:prstGeom prst="rect">
            <a:avLst/>
          </a:prstGeom>
        </p:spPr>
      </p:pic>
      <p:sp>
        <p:nvSpPr>
          <p:cNvPr id="10" name="Rechteck 9">
            <a:extLst>
              <a:ext uri="{FF2B5EF4-FFF2-40B4-BE49-F238E27FC236}">
                <a16:creationId xmlns:a16="http://schemas.microsoft.com/office/drawing/2014/main" id="{D5A42A96-E1BE-BE46-983C-C4FCE6371070}"/>
              </a:ext>
            </a:extLst>
          </p:cNvPr>
          <p:cNvSpPr/>
          <p:nvPr/>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Tree>
    <p:extLst>
      <p:ext uri="{BB962C8B-B14F-4D97-AF65-F5344CB8AC3E}">
        <p14:creationId xmlns:p14="http://schemas.microsoft.com/office/powerpoint/2010/main" val="150976837"/>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a:extLst>
              <a:ext uri="{FF2B5EF4-FFF2-40B4-BE49-F238E27FC236}">
                <a16:creationId xmlns:a16="http://schemas.microsoft.com/office/drawing/2014/main" id="{4B9E3964-D068-A944-B1F1-B8089B460E08}"/>
              </a:ext>
            </a:extLst>
          </p:cNvPr>
          <p:cNvPicPr>
            <a:picLocks noChangeAspect="1"/>
          </p:cNvPicPr>
          <p:nvPr/>
        </p:nvPicPr>
        <p:blipFill rotWithShape="1">
          <a:blip r:embed="rId2">
            <a:extLst>
              <a:ext uri="{28A0092B-C50C-407E-A947-70E740481C1C}">
                <a14:useLocalDpi xmlns:a14="http://schemas.microsoft.com/office/drawing/2010/main" val="0"/>
              </a:ext>
            </a:extLst>
          </a:blip>
          <a:srcRect l="6893" t="43969" r="21543" b="27969"/>
          <a:stretch/>
        </p:blipFill>
        <p:spPr>
          <a:xfrm>
            <a:off x="0" y="0"/>
            <a:ext cx="12192000" cy="6788727"/>
          </a:xfrm>
          <a:prstGeom prst="rect">
            <a:avLst/>
          </a:prstGeom>
          <a:ln w="12700">
            <a:miter lim="400000"/>
          </a:ln>
        </p:spPr>
      </p:pic>
      <p:pic>
        <p:nvPicPr>
          <p:cNvPr id="921" name="Bild"/>
          <p:cNvPicPr>
            <a:picLocks noChangeAspect="1"/>
          </p:cNvPicPr>
          <p:nvPr/>
        </p:nvPicPr>
        <p:blipFill rotWithShape="1">
          <a:blip r:embed="rId3">
            <a:extLst>
              <a:ext uri="{28A0092B-C50C-407E-A947-70E740481C1C}">
                <a14:useLocalDpi xmlns:a14="http://schemas.microsoft.com/office/drawing/2010/main" val="0"/>
              </a:ext>
            </a:extLst>
          </a:blip>
          <a:srcRect l="22562" t="30620" r="22921" b="30176"/>
          <a:stretch/>
        </p:blipFill>
        <p:spPr>
          <a:xfrm>
            <a:off x="3138311" y="422664"/>
            <a:ext cx="5915379" cy="6012671"/>
          </a:xfrm>
          <a:prstGeom prst="rect">
            <a:avLst/>
          </a:prstGeom>
          <a:ln w="12700">
            <a:miter lim="400000"/>
          </a:ln>
        </p:spPr>
      </p:pic>
      <p:pic>
        <p:nvPicPr>
          <p:cNvPr id="5" name="Grafik 4" descr="Ein Bild, das Text enthält.&#10;&#10;Automatisch generierte Beschreibung">
            <a:extLst>
              <a:ext uri="{FF2B5EF4-FFF2-40B4-BE49-F238E27FC236}">
                <a16:creationId xmlns:a16="http://schemas.microsoft.com/office/drawing/2014/main" id="{2DA3B168-EB32-0943-ADF2-953ECBBF8B41}"/>
              </a:ext>
            </a:extLst>
          </p:cNvPr>
          <p:cNvPicPr>
            <a:picLocks noChangeAspect="1"/>
          </p:cNvPicPr>
          <p:nvPr/>
        </p:nvPicPr>
        <p:blipFill rotWithShape="1">
          <a:blip r:embed="rId4">
            <a:extLst>
              <a:ext uri="{28A0092B-C50C-407E-A947-70E740481C1C}">
                <a14:useLocalDpi xmlns:a14="http://schemas.microsoft.com/office/drawing/2010/main" val="0"/>
              </a:ext>
            </a:extLst>
          </a:blip>
          <a:srcRect l="18333" t="46161" r="3426" b="35521"/>
          <a:stretch/>
        </p:blipFill>
        <p:spPr>
          <a:xfrm>
            <a:off x="10566400" y="6479822"/>
            <a:ext cx="1478844" cy="173261"/>
          </a:xfrm>
          <a:prstGeom prst="rect">
            <a:avLst/>
          </a:prstGeom>
        </p:spPr>
      </p:pic>
    </p:spTree>
    <p:extLst>
      <p:ext uri="{BB962C8B-B14F-4D97-AF65-F5344CB8AC3E}">
        <p14:creationId xmlns:p14="http://schemas.microsoft.com/office/powerpoint/2010/main" val="284582685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9" name="Rectangle 2"/>
          <p:cNvSpPr txBox="1">
            <a:spLocks noGrp="1"/>
          </p:cNvSpPr>
          <p:nvPr>
            <p:ph type="title" idx="4294967295"/>
          </p:nvPr>
        </p:nvSpPr>
        <p:spPr>
          <a:xfrm>
            <a:off x="649831" y="179410"/>
            <a:ext cx="10784414" cy="717552"/>
          </a:xfrm>
          <a:prstGeom prst="rect">
            <a:avLst/>
          </a:prstGeom>
        </p:spPr>
        <p:txBody>
          <a:bodyPr lIns="60959" tIns="60959" rIns="60959" bIns="60959" anchor="t"/>
          <a:lstStyle>
            <a:lvl1pPr algn="ctr" defTabSz="1146047">
              <a:lnSpc>
                <a:spcPct val="100000"/>
              </a:lnSpc>
              <a:defRPr sz="3384" b="0">
                <a:latin typeface="Arial Black"/>
                <a:ea typeface="Arial Black"/>
                <a:cs typeface="Arial Black"/>
                <a:sym typeface="Arial Black"/>
              </a:defRPr>
            </a:lvl1pPr>
          </a:lstStyle>
          <a:p>
            <a:r>
              <a:t>20h neue Zeit</a:t>
            </a:r>
          </a:p>
        </p:txBody>
      </p:sp>
      <p:sp>
        <p:nvSpPr>
          <p:cNvPr id="930" name="Rectangle 3"/>
          <p:cNvSpPr/>
          <p:nvPr/>
        </p:nvSpPr>
        <p:spPr>
          <a:xfrm>
            <a:off x="649831" y="1250973"/>
            <a:ext cx="5431368" cy="2536826"/>
          </a:xfrm>
          <a:prstGeom prst="rect">
            <a:avLst/>
          </a:prstGeom>
          <a:solidFill>
            <a:srgbClr val="004A91"/>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931" name="Rectangle 4"/>
          <p:cNvSpPr/>
          <p:nvPr/>
        </p:nvSpPr>
        <p:spPr>
          <a:xfrm>
            <a:off x="637117" y="1250973"/>
            <a:ext cx="5444068" cy="2536826"/>
          </a:xfrm>
          <a:prstGeom prst="rect">
            <a:avLst/>
          </a:prstGeom>
          <a:ln w="3175">
            <a:solidFill>
              <a:srgbClr val="141416"/>
            </a:solidFill>
            <a:miter/>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932" name="Rectangle 5"/>
          <p:cNvSpPr/>
          <p:nvPr/>
        </p:nvSpPr>
        <p:spPr>
          <a:xfrm>
            <a:off x="637117" y="3786210"/>
            <a:ext cx="5444068" cy="2536827"/>
          </a:xfrm>
          <a:prstGeom prst="rect">
            <a:avLst/>
          </a:prstGeom>
          <a:solidFill>
            <a:srgbClr val="009544"/>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933" name="Rectangle 6"/>
          <p:cNvSpPr/>
          <p:nvPr/>
        </p:nvSpPr>
        <p:spPr>
          <a:xfrm>
            <a:off x="637117" y="3786210"/>
            <a:ext cx="5444068" cy="2536827"/>
          </a:xfrm>
          <a:prstGeom prst="rect">
            <a:avLst/>
          </a:prstGeom>
          <a:ln w="3175">
            <a:solidFill>
              <a:srgbClr val="141416"/>
            </a:solidFill>
            <a:miter/>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934" name="Rectangle 7"/>
          <p:cNvSpPr/>
          <p:nvPr/>
        </p:nvSpPr>
        <p:spPr>
          <a:xfrm>
            <a:off x="6081190" y="1250973"/>
            <a:ext cx="5380568" cy="2536826"/>
          </a:xfrm>
          <a:prstGeom prst="rect">
            <a:avLst/>
          </a:prstGeom>
          <a:solidFill>
            <a:srgbClr val="F2E300"/>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935" name="Rectangle 8"/>
          <p:cNvSpPr/>
          <p:nvPr/>
        </p:nvSpPr>
        <p:spPr>
          <a:xfrm>
            <a:off x="6081190" y="1250973"/>
            <a:ext cx="5380568" cy="2536826"/>
          </a:xfrm>
          <a:prstGeom prst="rect">
            <a:avLst/>
          </a:prstGeom>
          <a:ln w="3175">
            <a:solidFill>
              <a:srgbClr val="141416"/>
            </a:solidFill>
            <a:miter/>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936" name="Rectangle 9"/>
          <p:cNvSpPr/>
          <p:nvPr/>
        </p:nvSpPr>
        <p:spPr>
          <a:xfrm>
            <a:off x="6081190" y="3786210"/>
            <a:ext cx="5380568" cy="2536827"/>
          </a:xfrm>
          <a:prstGeom prst="rect">
            <a:avLst/>
          </a:prstGeom>
          <a:solidFill>
            <a:srgbClr val="D72D26"/>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937" name="Rectangle 10"/>
          <p:cNvSpPr/>
          <p:nvPr/>
        </p:nvSpPr>
        <p:spPr>
          <a:xfrm>
            <a:off x="9831733" y="3907119"/>
            <a:ext cx="5380568" cy="2536827"/>
          </a:xfrm>
          <a:prstGeom prst="rect">
            <a:avLst/>
          </a:prstGeom>
          <a:ln w="3175">
            <a:solidFill>
              <a:srgbClr val="141416"/>
            </a:solidFill>
            <a:miter/>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59" tIns="60959" rIns="60959" bIns="60959"/>
          <a:lstStyle/>
          <a:p>
            <a:pPr defTabSz="1219200">
              <a:defRPr sz="3200">
                <a:latin typeface="Times New Roman"/>
                <a:ea typeface="Times New Roman"/>
                <a:cs typeface="Times New Roman"/>
                <a:sym typeface="Times New Roman"/>
              </a:defRPr>
            </a:pPr>
            <a:endParaRPr/>
          </a:p>
        </p:txBody>
      </p:sp>
      <p:pic>
        <p:nvPicPr>
          <p:cNvPr id="938" name="Bild" descr="Bild"/>
          <p:cNvPicPr>
            <a:picLocks noChangeAspect="1"/>
          </p:cNvPicPr>
          <p:nvPr/>
        </p:nvPicPr>
        <p:blipFill>
          <a:blip r:embed="rId2"/>
          <a:stretch>
            <a:fillRect/>
          </a:stretch>
        </p:blipFill>
        <p:spPr>
          <a:xfrm>
            <a:off x="9831733" y="3907119"/>
            <a:ext cx="1191200" cy="1207454"/>
          </a:xfrm>
          <a:prstGeom prst="rect">
            <a:avLst/>
          </a:prstGeom>
          <a:ln w="12700">
            <a:miter lim="400000"/>
          </a:ln>
        </p:spPr>
      </p:pic>
      <p:sp>
        <p:nvSpPr>
          <p:cNvPr id="939" name="Text Box 11"/>
          <p:cNvSpPr txBox="1"/>
          <p:nvPr/>
        </p:nvSpPr>
        <p:spPr>
          <a:xfrm>
            <a:off x="1117599" y="1249366"/>
            <a:ext cx="5181599" cy="18551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59" tIns="60959" rIns="60959" bIns="60959">
            <a:spAutoFit/>
          </a:bodyPr>
          <a:lstStyle/>
          <a:p>
            <a:pPr defTabSz="1219200">
              <a:defRPr sz="1600" b="1">
                <a:solidFill>
                  <a:srgbClr val="FFFFFF"/>
                </a:solidFill>
                <a:latin typeface="Arial"/>
                <a:ea typeface="Arial"/>
                <a:cs typeface="Arial"/>
                <a:sym typeface="Arial"/>
              </a:defRPr>
            </a:pPr>
            <a:r>
              <a:t>20h Mindset</a:t>
            </a:r>
            <a:endParaRPr sz="3200">
              <a:latin typeface="Times New Roman"/>
              <a:ea typeface="Times New Roman"/>
              <a:cs typeface="Times New Roman"/>
              <a:sym typeface="Times New Roman"/>
            </a:endParaRPr>
          </a:p>
          <a:p>
            <a:pPr defTabSz="1219200">
              <a:defRPr sz="1600" b="1">
                <a:solidFill>
                  <a:srgbClr val="FFFFFF"/>
                </a:solidFill>
                <a:latin typeface="Arial"/>
                <a:ea typeface="Arial"/>
                <a:cs typeface="Arial"/>
                <a:sym typeface="Arial"/>
              </a:defRPr>
            </a:pPr>
            <a:r>
              <a:rPr sz="3200">
                <a:latin typeface="Times New Roman"/>
                <a:ea typeface="Times New Roman"/>
                <a:cs typeface="Times New Roman"/>
                <a:sym typeface="Times New Roman"/>
              </a:rPr>
              <a:t>ZMK-System</a:t>
            </a:r>
          </a:p>
          <a:p>
            <a:pPr defTabSz="1219200">
              <a:defRPr sz="1600" b="1">
                <a:solidFill>
                  <a:srgbClr val="FFFFFF"/>
                </a:solidFill>
                <a:latin typeface="Arial"/>
                <a:ea typeface="Arial"/>
                <a:cs typeface="Arial"/>
                <a:sym typeface="Arial"/>
              </a:defRPr>
            </a:pPr>
            <a:r>
              <a:rPr sz="3200">
                <a:latin typeface="Times New Roman"/>
                <a:ea typeface="Times New Roman"/>
                <a:cs typeface="Times New Roman"/>
                <a:sym typeface="Times New Roman"/>
              </a:rPr>
              <a:t>5. JZP (Ziele)</a:t>
            </a:r>
          </a:p>
          <a:p>
            <a:pPr defTabSz="1219200">
              <a:defRPr sz="1600" b="1">
                <a:solidFill>
                  <a:srgbClr val="FFFFFF"/>
                </a:solidFill>
                <a:latin typeface="Arial"/>
                <a:ea typeface="Arial"/>
                <a:cs typeface="Arial"/>
                <a:sym typeface="Arial"/>
              </a:defRPr>
            </a:pPr>
            <a:r>
              <a:t>Prioritäten </a:t>
            </a:r>
            <a:r>
              <a:rPr sz="2300"/>
              <a:t>E = m * b</a:t>
            </a:r>
            <a:r>
              <a:rPr sz="2300" baseline="31999"/>
              <a:t>2</a:t>
            </a:r>
          </a:p>
        </p:txBody>
      </p:sp>
      <p:sp>
        <p:nvSpPr>
          <p:cNvPr id="940" name="Text Box 12"/>
          <p:cNvSpPr txBox="1"/>
          <p:nvPr/>
        </p:nvSpPr>
        <p:spPr>
          <a:xfrm>
            <a:off x="759688" y="3992586"/>
            <a:ext cx="1602166" cy="3438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600" b="1">
                <a:solidFill>
                  <a:srgbClr val="FFFFFF"/>
                </a:solidFill>
                <a:latin typeface="Arial"/>
                <a:ea typeface="Arial"/>
                <a:cs typeface="Arial"/>
                <a:sym typeface="Arial"/>
              </a:defRPr>
            </a:lvl1pPr>
          </a:lstStyle>
          <a:p>
            <a:r>
              <a:t>PURE-Methode</a:t>
            </a:r>
          </a:p>
        </p:txBody>
      </p:sp>
      <p:sp>
        <p:nvSpPr>
          <p:cNvPr id="941" name="Text Box 13"/>
          <p:cNvSpPr txBox="1"/>
          <p:nvPr/>
        </p:nvSpPr>
        <p:spPr>
          <a:xfrm>
            <a:off x="6167971" y="1355726"/>
            <a:ext cx="1941395" cy="8010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p>
            <a:pPr defTabSz="1219200">
              <a:defRPr sz="1600" b="1">
                <a:latin typeface="Arial"/>
                <a:ea typeface="Arial"/>
                <a:cs typeface="Arial"/>
                <a:sym typeface="Arial"/>
              </a:defRPr>
            </a:pPr>
            <a:r>
              <a:t>7. Leitbild-Würfel</a:t>
            </a:r>
            <a:br/>
            <a:r>
              <a:t>7. LebensPhasen</a:t>
            </a:r>
            <a:endParaRPr sz="3200">
              <a:latin typeface="Times New Roman"/>
              <a:ea typeface="Times New Roman"/>
              <a:cs typeface="Times New Roman"/>
              <a:sym typeface="Times New Roman"/>
            </a:endParaRPr>
          </a:p>
          <a:p>
            <a:pPr defTabSz="1219200">
              <a:defRPr sz="1600" b="1">
                <a:latin typeface="Arial"/>
                <a:ea typeface="Arial"/>
                <a:cs typeface="Arial"/>
                <a:sym typeface="Arial"/>
              </a:defRPr>
            </a:pPr>
            <a:r>
              <a:t>6. LebensPerioden</a:t>
            </a:r>
          </a:p>
        </p:txBody>
      </p:sp>
      <p:sp>
        <p:nvSpPr>
          <p:cNvPr id="942" name="Text Box 14"/>
          <p:cNvSpPr txBox="1"/>
          <p:nvPr/>
        </p:nvSpPr>
        <p:spPr>
          <a:xfrm>
            <a:off x="6811703" y="3992586"/>
            <a:ext cx="1669932" cy="9595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p>
            <a:pPr defTabSz="1219200">
              <a:spcBef>
                <a:spcPts val="600"/>
              </a:spcBef>
              <a:defRPr sz="1600" b="1">
                <a:solidFill>
                  <a:srgbClr val="FFFFFF"/>
                </a:solidFill>
                <a:latin typeface="Arial"/>
                <a:ea typeface="Arial"/>
                <a:cs typeface="Arial"/>
                <a:sym typeface="Arial"/>
              </a:defRPr>
            </a:pPr>
            <a:r>
              <a:t>Gutes Gefühl</a:t>
            </a:r>
          </a:p>
          <a:p>
            <a:pPr defTabSz="1219200">
              <a:spcBef>
                <a:spcPts val="600"/>
              </a:spcBef>
              <a:defRPr sz="1600" b="1">
                <a:solidFill>
                  <a:srgbClr val="FFFFFF"/>
                </a:solidFill>
                <a:latin typeface="Arial"/>
                <a:ea typeface="Arial"/>
                <a:cs typeface="Arial"/>
                <a:sym typeface="Arial"/>
              </a:defRPr>
            </a:pPr>
            <a:r>
              <a:t>Balance</a:t>
            </a:r>
          </a:p>
          <a:p>
            <a:pPr defTabSz="1219200">
              <a:spcBef>
                <a:spcPts val="600"/>
              </a:spcBef>
              <a:defRPr sz="1600" b="1">
                <a:solidFill>
                  <a:srgbClr val="FFFFFF"/>
                </a:solidFill>
                <a:latin typeface="Arial"/>
                <a:ea typeface="Arial"/>
                <a:cs typeface="Arial"/>
                <a:sym typeface="Arial"/>
              </a:defRPr>
            </a:pPr>
            <a:r>
              <a:t>Kommunikation</a:t>
            </a:r>
          </a:p>
        </p:txBody>
      </p:sp>
      <p:sp>
        <p:nvSpPr>
          <p:cNvPr id="943" name="Rectangle 21"/>
          <p:cNvSpPr txBox="1"/>
          <p:nvPr/>
        </p:nvSpPr>
        <p:spPr>
          <a:xfrm>
            <a:off x="10666060" y="6563266"/>
            <a:ext cx="1525941" cy="2947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t>© SchmidtColleg AG</a:t>
            </a:r>
          </a:p>
        </p:txBody>
      </p:sp>
      <p:pic>
        <p:nvPicPr>
          <p:cNvPr id="944" name="Bild" descr="Bild"/>
          <p:cNvPicPr>
            <a:picLocks noChangeAspect="1"/>
          </p:cNvPicPr>
          <p:nvPr/>
        </p:nvPicPr>
        <p:blipFill>
          <a:blip r:embed="rId3"/>
          <a:stretch>
            <a:fillRect/>
          </a:stretch>
        </p:blipFill>
        <p:spPr>
          <a:xfrm>
            <a:off x="9976034" y="1355726"/>
            <a:ext cx="1380053" cy="1015511"/>
          </a:xfrm>
          <a:prstGeom prst="rect">
            <a:avLst/>
          </a:prstGeom>
          <a:ln w="12700">
            <a:miter lim="400000"/>
          </a:ln>
        </p:spPr>
      </p:pic>
      <p:pic>
        <p:nvPicPr>
          <p:cNvPr id="945" name="Bild" descr="Bild"/>
          <p:cNvPicPr>
            <a:picLocks noChangeAspect="1"/>
          </p:cNvPicPr>
          <p:nvPr/>
        </p:nvPicPr>
        <p:blipFill>
          <a:blip r:embed="rId4"/>
          <a:stretch>
            <a:fillRect/>
          </a:stretch>
        </p:blipFill>
        <p:spPr>
          <a:xfrm>
            <a:off x="9830146" y="2467111"/>
            <a:ext cx="1525941" cy="1196228"/>
          </a:xfrm>
          <a:prstGeom prst="rect">
            <a:avLst/>
          </a:prstGeom>
          <a:ln w="12700">
            <a:miter lim="400000"/>
          </a:ln>
        </p:spPr>
      </p:pic>
      <p:pic>
        <p:nvPicPr>
          <p:cNvPr id="946" name="Bild" descr="Bild"/>
          <p:cNvPicPr>
            <a:picLocks noChangeAspect="1"/>
          </p:cNvPicPr>
          <p:nvPr/>
        </p:nvPicPr>
        <p:blipFill>
          <a:blip r:embed="rId5"/>
          <a:stretch>
            <a:fillRect/>
          </a:stretch>
        </p:blipFill>
        <p:spPr>
          <a:xfrm>
            <a:off x="6448642" y="2184294"/>
            <a:ext cx="1380053" cy="1361688"/>
          </a:xfrm>
          <a:prstGeom prst="rect">
            <a:avLst/>
          </a:prstGeom>
          <a:ln w="12700">
            <a:miter lim="400000"/>
          </a:ln>
        </p:spPr>
      </p:pic>
      <p:pic>
        <p:nvPicPr>
          <p:cNvPr id="947" name="Bild" descr="Bild"/>
          <p:cNvPicPr>
            <a:picLocks noChangeAspect="1"/>
          </p:cNvPicPr>
          <p:nvPr/>
        </p:nvPicPr>
        <p:blipFill>
          <a:blip r:embed="rId6"/>
          <a:stretch>
            <a:fillRect/>
          </a:stretch>
        </p:blipFill>
        <p:spPr>
          <a:xfrm>
            <a:off x="4609231" y="1355726"/>
            <a:ext cx="1341632" cy="1463175"/>
          </a:xfrm>
          <a:prstGeom prst="rect">
            <a:avLst/>
          </a:prstGeom>
          <a:ln w="12700">
            <a:miter lim="400000"/>
          </a:ln>
        </p:spPr>
      </p:pic>
      <p:pic>
        <p:nvPicPr>
          <p:cNvPr id="948" name="Bild" descr="Bild"/>
          <p:cNvPicPr>
            <a:picLocks noChangeAspect="1"/>
          </p:cNvPicPr>
          <p:nvPr/>
        </p:nvPicPr>
        <p:blipFill>
          <a:blip r:embed="rId7"/>
          <a:stretch>
            <a:fillRect/>
          </a:stretch>
        </p:blipFill>
        <p:spPr>
          <a:xfrm>
            <a:off x="5682815" y="3387262"/>
            <a:ext cx="826370" cy="801073"/>
          </a:xfrm>
          <a:prstGeom prst="rect">
            <a:avLst/>
          </a:prstGeom>
          <a:ln w="12700">
            <a:miter lim="400000"/>
          </a:ln>
        </p:spPr>
      </p:pic>
      <p:pic>
        <p:nvPicPr>
          <p:cNvPr id="949" name="Bild" descr="Bild"/>
          <p:cNvPicPr>
            <a:picLocks noChangeAspect="1"/>
          </p:cNvPicPr>
          <p:nvPr/>
        </p:nvPicPr>
        <p:blipFill>
          <a:blip r:embed="rId8"/>
          <a:stretch>
            <a:fillRect/>
          </a:stretch>
        </p:blipFill>
        <p:spPr>
          <a:xfrm>
            <a:off x="782878" y="4354041"/>
            <a:ext cx="1212038" cy="1196229"/>
          </a:xfrm>
          <a:prstGeom prst="rect">
            <a:avLst/>
          </a:prstGeom>
          <a:ln w="12700">
            <a:miter lim="400000"/>
          </a:ln>
        </p:spPr>
      </p:pic>
      <p:pic>
        <p:nvPicPr>
          <p:cNvPr id="950" name="Bild" descr="Bild"/>
          <p:cNvPicPr>
            <a:picLocks noChangeAspect="1"/>
          </p:cNvPicPr>
          <p:nvPr/>
        </p:nvPicPr>
        <p:blipFill>
          <a:blip r:embed="rId9"/>
          <a:stretch>
            <a:fillRect/>
          </a:stretch>
        </p:blipFill>
        <p:spPr>
          <a:xfrm>
            <a:off x="3365515" y="4934573"/>
            <a:ext cx="2687477" cy="1321753"/>
          </a:xfrm>
          <a:prstGeom prst="rect">
            <a:avLst/>
          </a:prstGeom>
          <a:ln w="12700">
            <a:miter lim="400000"/>
          </a:ln>
        </p:spPr>
      </p:pic>
      <p:sp>
        <p:nvSpPr>
          <p:cNvPr id="951" name="Text Box 14"/>
          <p:cNvSpPr txBox="1"/>
          <p:nvPr/>
        </p:nvSpPr>
        <p:spPr>
          <a:xfrm>
            <a:off x="2361853" y="4961741"/>
            <a:ext cx="808316" cy="1267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p>
            <a:pPr defTabSz="1219200">
              <a:spcBef>
                <a:spcPts val="600"/>
              </a:spcBef>
              <a:defRPr sz="1600" b="1">
                <a:solidFill>
                  <a:srgbClr val="FFFFFF"/>
                </a:solidFill>
                <a:latin typeface="Arial"/>
                <a:ea typeface="Arial"/>
                <a:cs typeface="Arial"/>
                <a:sym typeface="Arial"/>
              </a:defRPr>
            </a:pPr>
            <a:r>
              <a:t>4. QZP</a:t>
            </a:r>
          </a:p>
          <a:p>
            <a:pPr defTabSz="1219200">
              <a:spcBef>
                <a:spcPts val="600"/>
              </a:spcBef>
              <a:defRPr sz="1600" b="1">
                <a:solidFill>
                  <a:srgbClr val="FFFFFF"/>
                </a:solidFill>
                <a:latin typeface="Arial"/>
                <a:ea typeface="Arial"/>
                <a:cs typeface="Arial"/>
                <a:sym typeface="Arial"/>
              </a:defRPr>
            </a:pPr>
            <a:r>
              <a:t>3. MZP</a:t>
            </a:r>
          </a:p>
          <a:p>
            <a:pPr defTabSz="1219200">
              <a:spcBef>
                <a:spcPts val="600"/>
              </a:spcBef>
              <a:defRPr sz="1600" b="1">
                <a:solidFill>
                  <a:srgbClr val="FFFFFF"/>
                </a:solidFill>
                <a:latin typeface="Arial"/>
                <a:ea typeface="Arial"/>
                <a:cs typeface="Arial"/>
                <a:sym typeface="Arial"/>
              </a:defRPr>
            </a:pPr>
            <a:r>
              <a:t>2. WZP</a:t>
            </a:r>
          </a:p>
          <a:p>
            <a:pPr defTabSz="1219200">
              <a:spcBef>
                <a:spcPts val="600"/>
              </a:spcBef>
              <a:defRPr sz="1600" b="1">
                <a:solidFill>
                  <a:srgbClr val="FFFFFF"/>
                </a:solidFill>
                <a:latin typeface="Arial"/>
                <a:ea typeface="Arial"/>
                <a:cs typeface="Arial"/>
                <a:sym typeface="Arial"/>
              </a:defRPr>
            </a:pPr>
            <a:r>
              <a:t>1. TZP</a:t>
            </a:r>
          </a:p>
        </p:txBody>
      </p:sp>
      <p:sp>
        <p:nvSpPr>
          <p:cNvPr id="952" name="Text Box 12"/>
          <p:cNvSpPr txBox="1"/>
          <p:nvPr/>
        </p:nvSpPr>
        <p:spPr>
          <a:xfrm>
            <a:off x="3007066" y="4182105"/>
            <a:ext cx="2310290" cy="3438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600" b="1">
                <a:solidFill>
                  <a:srgbClr val="FFFFFF"/>
                </a:solidFill>
                <a:latin typeface="Arial"/>
                <a:ea typeface="Arial"/>
                <a:cs typeface="Arial"/>
                <a:sym typeface="Arial"/>
              </a:defRPr>
            </a:lvl1pPr>
          </a:lstStyle>
          <a:p>
            <a:r>
              <a:t>90-Tages-Energie-Plan</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5C97CAF2-7E67-2D41-97D0-E954B8653335}"/>
              </a:ext>
            </a:extLst>
          </p:cNvPr>
          <p:cNvSpPr/>
          <p:nvPr/>
        </p:nvSpPr>
        <p:spPr>
          <a:xfrm>
            <a:off x="0" y="0"/>
            <a:ext cx="12192000" cy="6858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8" name="Bild" descr="Bild">
            <a:extLst>
              <a:ext uri="{FF2B5EF4-FFF2-40B4-BE49-F238E27FC236}">
                <a16:creationId xmlns:a16="http://schemas.microsoft.com/office/drawing/2014/main" id="{4783DDF7-4A1A-0F40-BD04-F01684170DE9}"/>
              </a:ext>
            </a:extLst>
          </p:cNvPr>
          <p:cNvPicPr>
            <a:picLocks noChangeAspect="1"/>
          </p:cNvPicPr>
          <p:nvPr/>
        </p:nvPicPr>
        <p:blipFill>
          <a:blip r:embed="rId2"/>
          <a:stretch>
            <a:fillRect/>
          </a:stretch>
        </p:blipFill>
        <p:spPr>
          <a:xfrm>
            <a:off x="4134977" y="139065"/>
            <a:ext cx="6598016" cy="6579870"/>
          </a:xfrm>
          <a:prstGeom prst="rect">
            <a:avLst/>
          </a:prstGeom>
          <a:ln w="12700">
            <a:miter lim="400000"/>
          </a:ln>
        </p:spPr>
      </p:pic>
      <p:sp>
        <p:nvSpPr>
          <p:cNvPr id="13" name="20 Stunden neue Zeit…">
            <a:extLst>
              <a:ext uri="{FF2B5EF4-FFF2-40B4-BE49-F238E27FC236}">
                <a16:creationId xmlns:a16="http://schemas.microsoft.com/office/drawing/2014/main" id="{E41F0448-B107-814A-8109-77B503FC7A02}"/>
              </a:ext>
            </a:extLst>
          </p:cNvPr>
          <p:cNvSpPr txBox="1"/>
          <p:nvPr/>
        </p:nvSpPr>
        <p:spPr>
          <a:xfrm>
            <a:off x="920852" y="575402"/>
            <a:ext cx="2410273" cy="6309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r>
              <a:rPr lang="de-DE" sz="3500" b="1" i="1" spc="300" dirty="0">
                <a:solidFill>
                  <a:schemeClr val="bg1"/>
                </a:solidFill>
                <a:latin typeface="Calibri" panose="020F0502020204030204" pitchFamily="34" charset="0"/>
                <a:cs typeface="Calibri" panose="020F0502020204030204" pitchFamily="34" charset="0"/>
              </a:rPr>
              <a:t>MODUL #2</a:t>
            </a:r>
          </a:p>
        </p:txBody>
      </p:sp>
      <p:sp>
        <p:nvSpPr>
          <p:cNvPr id="14" name="20 Stunden neue Zeit…">
            <a:extLst>
              <a:ext uri="{FF2B5EF4-FFF2-40B4-BE49-F238E27FC236}">
                <a16:creationId xmlns:a16="http://schemas.microsoft.com/office/drawing/2014/main" id="{CCBD74A6-C6E1-0B4D-B137-FB1E4FD187AC}"/>
              </a:ext>
            </a:extLst>
          </p:cNvPr>
          <p:cNvSpPr txBox="1"/>
          <p:nvPr/>
        </p:nvSpPr>
        <p:spPr>
          <a:xfrm>
            <a:off x="846900" y="1345409"/>
            <a:ext cx="6056784" cy="13234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r>
              <a:rPr lang="de-DE" sz="8000" i="1" spc="60" dirty="0">
                <a:solidFill>
                  <a:schemeClr val="bg1"/>
                </a:solidFill>
                <a:latin typeface="Calibri Light" panose="020F0302020204030204" pitchFamily="34" charset="0"/>
                <a:cs typeface="Calibri Light" panose="020F0302020204030204" pitchFamily="34" charset="0"/>
              </a:rPr>
              <a:t>BEWUSSTSEIN</a:t>
            </a:r>
          </a:p>
        </p:txBody>
      </p:sp>
      <p:cxnSp>
        <p:nvCxnSpPr>
          <p:cNvPr id="9" name="Gerade Verbindung 8">
            <a:extLst>
              <a:ext uri="{FF2B5EF4-FFF2-40B4-BE49-F238E27FC236}">
                <a16:creationId xmlns:a16="http://schemas.microsoft.com/office/drawing/2014/main" id="{2AC54F1F-2237-7844-A242-6CEB775C8112}"/>
              </a:ext>
            </a:extLst>
          </p:cNvPr>
          <p:cNvCxnSpPr/>
          <p:nvPr/>
        </p:nvCxnSpPr>
        <p:spPr>
          <a:xfrm>
            <a:off x="920852" y="1206344"/>
            <a:ext cx="3530773" cy="0"/>
          </a:xfrm>
          <a:prstGeom prst="line">
            <a:avLst/>
          </a:prstGeom>
          <a:no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cxnSp>
      <p:pic>
        <p:nvPicPr>
          <p:cNvPr id="17" name="Grafik 16">
            <a:extLst>
              <a:ext uri="{FF2B5EF4-FFF2-40B4-BE49-F238E27FC236}">
                <a16:creationId xmlns:a16="http://schemas.microsoft.com/office/drawing/2014/main" id="{F986B45C-FCE6-CF40-B4AF-4784BB28E9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087206" y="2083778"/>
            <a:ext cx="3198064" cy="4843754"/>
          </a:xfrm>
          <a:prstGeom prst="rect">
            <a:avLst/>
          </a:prstGeom>
        </p:spPr>
      </p:pic>
    </p:spTree>
    <p:extLst>
      <p:ext uri="{BB962C8B-B14F-4D97-AF65-F5344CB8AC3E}">
        <p14:creationId xmlns:p14="http://schemas.microsoft.com/office/powerpoint/2010/main" val="379620046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1" name="image2.png" descr="image2.png"/>
          <p:cNvPicPr>
            <a:picLocks noChangeAspect="1"/>
          </p:cNvPicPr>
          <p:nvPr/>
        </p:nvPicPr>
        <p:blipFill>
          <a:blip r:embed="rId2"/>
          <a:stretch>
            <a:fillRect/>
          </a:stretch>
        </p:blipFill>
        <p:spPr>
          <a:xfrm>
            <a:off x="11103864" y="6156181"/>
            <a:ext cx="525273" cy="528399"/>
          </a:xfrm>
          <a:prstGeom prst="rect">
            <a:avLst/>
          </a:prstGeom>
          <a:ln w="12700">
            <a:miter lim="400000"/>
          </a:ln>
        </p:spPr>
      </p:pic>
      <p:pic>
        <p:nvPicPr>
          <p:cNvPr id="962" name="Bild" descr="Bild"/>
          <p:cNvPicPr>
            <a:picLocks noChangeAspect="1"/>
          </p:cNvPicPr>
          <p:nvPr/>
        </p:nvPicPr>
        <p:blipFill>
          <a:blip r:embed="rId3"/>
          <a:stretch>
            <a:fillRect/>
          </a:stretch>
        </p:blipFill>
        <p:spPr>
          <a:xfrm>
            <a:off x="647700" y="286280"/>
            <a:ext cx="5448300" cy="5969001"/>
          </a:xfrm>
          <a:prstGeom prst="rect">
            <a:avLst/>
          </a:prstGeom>
          <a:ln w="12700">
            <a:miter lim="400000"/>
          </a:ln>
        </p:spPr>
      </p:pic>
      <p:pic>
        <p:nvPicPr>
          <p:cNvPr id="963" name="Bild" descr="Bild"/>
          <p:cNvPicPr>
            <a:picLocks noChangeAspect="1"/>
          </p:cNvPicPr>
          <p:nvPr/>
        </p:nvPicPr>
        <p:blipFill>
          <a:blip r:embed="rId4"/>
          <a:stretch>
            <a:fillRect/>
          </a:stretch>
        </p:blipFill>
        <p:spPr>
          <a:xfrm>
            <a:off x="5778500" y="711730"/>
            <a:ext cx="6248400" cy="5448301"/>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a:extLst>
              <a:ext uri="{FF2B5EF4-FFF2-40B4-BE49-F238E27FC236}">
                <a16:creationId xmlns:a16="http://schemas.microsoft.com/office/drawing/2014/main" id="{84B8760A-6BDB-E742-980E-E29A2DD9AAB8}"/>
              </a:ext>
            </a:extLst>
          </p:cNvPr>
          <p:cNvPicPr>
            <a:picLocks noChangeAspect="1"/>
          </p:cNvPicPr>
          <p:nvPr/>
        </p:nvPicPr>
        <p:blipFill rotWithShape="1">
          <a:blip r:embed="rId2">
            <a:extLst>
              <a:ext uri="{28A0092B-C50C-407E-A947-70E740481C1C}">
                <a14:useLocalDpi xmlns:a14="http://schemas.microsoft.com/office/drawing/2010/main" val="0"/>
              </a:ext>
            </a:extLst>
          </a:blip>
          <a:srcRect l="5412" t="35588" r="-5646" b="21864"/>
          <a:stretch/>
        </p:blipFill>
        <p:spPr>
          <a:xfrm>
            <a:off x="0" y="-89940"/>
            <a:ext cx="11377534" cy="6857999"/>
          </a:xfrm>
          <a:prstGeom prst="rect">
            <a:avLst/>
          </a:prstGeom>
          <a:ln w="12700">
            <a:miter lim="400000"/>
          </a:ln>
        </p:spPr>
      </p:pic>
      <p:pic>
        <p:nvPicPr>
          <p:cNvPr id="966" name="Bild"/>
          <p:cNvPicPr>
            <a:picLocks noChangeAspect="1"/>
          </p:cNvPicPr>
          <p:nvPr/>
        </p:nvPicPr>
        <p:blipFill rotWithShape="1">
          <a:blip r:embed="rId3">
            <a:extLst>
              <a:ext uri="{28A0092B-C50C-407E-A947-70E740481C1C}">
                <a14:useLocalDpi xmlns:a14="http://schemas.microsoft.com/office/drawing/2010/main" val="0"/>
              </a:ext>
            </a:extLst>
          </a:blip>
          <a:srcRect l="16200" t="26172" r="16495" b="39134"/>
          <a:stretch/>
        </p:blipFill>
        <p:spPr>
          <a:xfrm>
            <a:off x="814466" y="685364"/>
            <a:ext cx="6610662" cy="4816568"/>
          </a:xfrm>
          <a:prstGeom prst="rect">
            <a:avLst/>
          </a:prstGeom>
          <a:ln w="12700">
            <a:miter lim="400000"/>
          </a:ln>
        </p:spPr>
      </p:pic>
      <p:pic>
        <p:nvPicPr>
          <p:cNvPr id="967" name="Bild"/>
          <p:cNvPicPr>
            <a:picLocks noChangeAspect="1"/>
          </p:cNvPicPr>
          <p:nvPr/>
        </p:nvPicPr>
        <p:blipFill rotWithShape="1">
          <a:blip r:embed="rId4">
            <a:extLst>
              <a:ext uri="{28A0092B-C50C-407E-A947-70E740481C1C}">
                <a14:useLocalDpi xmlns:a14="http://schemas.microsoft.com/office/drawing/2010/main" val="0"/>
              </a:ext>
            </a:extLst>
          </a:blip>
          <a:srcRect l="52177" r="2127" b="7157"/>
          <a:stretch/>
        </p:blipFill>
        <p:spPr>
          <a:xfrm>
            <a:off x="7207860" y="-89940"/>
            <a:ext cx="4706911" cy="6367176"/>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61EA1CE7-94C5-2848-9B3C-456C528044B9}"/>
              </a:ext>
            </a:extLst>
          </p:cNvPr>
          <p:cNvPicPr>
            <a:picLocks noChangeAspect="1"/>
          </p:cNvPicPr>
          <p:nvPr/>
        </p:nvPicPr>
        <p:blipFill rotWithShape="1">
          <a:blip r:embed="rId2">
            <a:extLst>
              <a:ext uri="{28A0092B-C50C-407E-A947-70E740481C1C}">
                <a14:useLocalDpi xmlns:a14="http://schemas.microsoft.com/office/drawing/2010/main" val="0"/>
              </a:ext>
            </a:extLst>
          </a:blip>
          <a:srcRect l="8613" t="17058" r="10738" b="42550"/>
          <a:stretch/>
        </p:blipFill>
        <p:spPr>
          <a:xfrm>
            <a:off x="1900517" y="364872"/>
            <a:ext cx="8390965" cy="5939995"/>
          </a:xfrm>
          <a:prstGeom prst="rect">
            <a:avLst/>
          </a:prstGeom>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3" name="Bild" descr="Bild"/>
          <p:cNvPicPr>
            <a:picLocks noChangeAspect="1"/>
          </p:cNvPicPr>
          <p:nvPr/>
        </p:nvPicPr>
        <p:blipFill>
          <a:blip r:embed="rId2"/>
          <a:stretch>
            <a:fillRect/>
          </a:stretch>
        </p:blipFill>
        <p:spPr>
          <a:xfrm>
            <a:off x="1574690" y="204107"/>
            <a:ext cx="9042619" cy="6449786"/>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6" name="Bild"/>
          <p:cNvPicPr>
            <a:picLocks noChangeAspect="1"/>
          </p:cNvPicPr>
          <p:nvPr/>
        </p:nvPicPr>
        <p:blipFill rotWithShape="1">
          <a:blip r:embed="rId2">
            <a:extLst>
              <a:ext uri="{28A0092B-C50C-407E-A947-70E740481C1C}">
                <a14:useLocalDpi xmlns:a14="http://schemas.microsoft.com/office/drawing/2010/main" val="0"/>
              </a:ext>
            </a:extLst>
          </a:blip>
          <a:srcRect l="1462" t="4277" r="1462" b="4058"/>
          <a:stretch/>
        </p:blipFill>
        <p:spPr>
          <a:xfrm>
            <a:off x="1397495" y="183524"/>
            <a:ext cx="9397009" cy="6292691"/>
          </a:xfrm>
          <a:prstGeom prst="rect">
            <a:avLst/>
          </a:prstGeom>
          <a:ln w="12700">
            <a:miter lim="400000"/>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0" name="Bild"/>
          <p:cNvPicPr>
            <a:picLocks noChangeAspect="1"/>
          </p:cNvPicPr>
          <p:nvPr/>
        </p:nvPicPr>
        <p:blipFill rotWithShape="1">
          <a:blip r:embed="rId2">
            <a:extLst>
              <a:ext uri="{28A0092B-C50C-407E-A947-70E740481C1C}">
                <a14:useLocalDpi xmlns:a14="http://schemas.microsoft.com/office/drawing/2010/main" val="0"/>
              </a:ext>
            </a:extLst>
          </a:blip>
          <a:srcRect b="6945"/>
          <a:stretch/>
        </p:blipFill>
        <p:spPr>
          <a:xfrm>
            <a:off x="1162708" y="0"/>
            <a:ext cx="9470725" cy="6249971"/>
          </a:xfrm>
          <a:prstGeom prst="rect">
            <a:avLst/>
          </a:prstGeom>
          <a:ln w="12700">
            <a:miter lim="400000"/>
          </a:ln>
        </p:spPr>
      </p:pic>
    </p:spTree>
    <p:extLst>
      <p:ext uri="{BB962C8B-B14F-4D97-AF65-F5344CB8AC3E}">
        <p14:creationId xmlns:p14="http://schemas.microsoft.com/office/powerpoint/2010/main" val="2821989125"/>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0" name="Bild"/>
          <p:cNvPicPr>
            <a:picLocks noChangeAspect="1"/>
          </p:cNvPicPr>
          <p:nvPr/>
        </p:nvPicPr>
        <p:blipFill rotWithShape="1">
          <a:blip r:embed="rId2">
            <a:extLst>
              <a:ext uri="{28A0092B-C50C-407E-A947-70E740481C1C}">
                <a14:useLocalDpi xmlns:a14="http://schemas.microsoft.com/office/drawing/2010/main" val="0"/>
              </a:ext>
            </a:extLst>
          </a:blip>
          <a:srcRect b="4700"/>
          <a:stretch/>
        </p:blipFill>
        <p:spPr>
          <a:xfrm>
            <a:off x="1162708" y="0"/>
            <a:ext cx="9470726" cy="6400800"/>
          </a:xfrm>
          <a:prstGeom prst="rect">
            <a:avLst/>
          </a:prstGeom>
          <a:ln w="12700">
            <a:miter lim="400000"/>
          </a:ln>
        </p:spPr>
      </p:pic>
    </p:spTree>
    <p:extLst>
      <p:ext uri="{BB962C8B-B14F-4D97-AF65-F5344CB8AC3E}">
        <p14:creationId xmlns:p14="http://schemas.microsoft.com/office/powerpoint/2010/main" val="1217335555"/>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8" descr="Ein Bild, das draußen, Himmel, Wasser, Boot enthält.&#10;&#10;Automatisch generierte Beschreibung">
            <a:extLst>
              <a:ext uri="{FF2B5EF4-FFF2-40B4-BE49-F238E27FC236}">
                <a16:creationId xmlns:a16="http://schemas.microsoft.com/office/drawing/2014/main" id="{F77F9943-4BDA-6543-8248-6B0867ED1F3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13" b="7813"/>
          <a:stretch>
            <a:fillRect/>
          </a:stretch>
        </p:blipFill>
        <p:spPr/>
      </p:pic>
      <p:sp>
        <p:nvSpPr>
          <p:cNvPr id="10" name="Rechteck 9">
            <a:extLst>
              <a:ext uri="{FF2B5EF4-FFF2-40B4-BE49-F238E27FC236}">
                <a16:creationId xmlns:a16="http://schemas.microsoft.com/office/drawing/2014/main" id="{B93555C8-0A91-F946-B07C-77F7C772A407}"/>
              </a:ext>
            </a:extLst>
          </p:cNvPr>
          <p:cNvSpPr/>
          <p:nvPr/>
        </p:nvSpPr>
        <p:spPr>
          <a:xfrm>
            <a:off x="0" y="0"/>
            <a:ext cx="12192000" cy="6858000"/>
          </a:xfrm>
          <a:prstGeom prst="rect">
            <a:avLst/>
          </a:prstGeom>
          <a:gradFill>
            <a:gsLst>
              <a:gs pos="29000">
                <a:schemeClr val="tx1">
                  <a:lumMod val="85000"/>
                  <a:lumOff val="15000"/>
                  <a:alpha val="53984"/>
                </a:schemeClr>
              </a:gs>
              <a:gs pos="100000">
                <a:schemeClr val="tx1">
                  <a:lumMod val="50000"/>
                  <a:lumOff val="50000"/>
                  <a:alpha val="0"/>
                </a:schemeClr>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3" name="Rechteck 2">
            <a:extLst>
              <a:ext uri="{FF2B5EF4-FFF2-40B4-BE49-F238E27FC236}">
                <a16:creationId xmlns:a16="http://schemas.microsoft.com/office/drawing/2014/main" id="{187AB1C4-1FCE-B143-BED8-DFFD48B56BAD}"/>
              </a:ext>
            </a:extLst>
          </p:cNvPr>
          <p:cNvSpPr/>
          <p:nvPr/>
        </p:nvSpPr>
        <p:spPr>
          <a:xfrm>
            <a:off x="452719" y="1520785"/>
            <a:ext cx="5643282" cy="3816429"/>
          </a:xfrm>
          <a:prstGeom prst="rect">
            <a:avLst/>
          </a:prstGeom>
        </p:spPr>
        <p:txBody>
          <a:bodyPr wrap="square">
            <a:spAutoFit/>
          </a:bodyPr>
          <a:lstStyle/>
          <a:p>
            <a:r>
              <a:rPr lang="de-DE" sz="3200" i="1" spc="50" dirty="0">
                <a:solidFill>
                  <a:schemeClr val="bg1"/>
                </a:solidFill>
                <a:latin typeface="Calibri" panose="020F0502020204030204" pitchFamily="34" charset="0"/>
                <a:cs typeface="Calibri" panose="020F0502020204030204" pitchFamily="34" charset="0"/>
              </a:rPr>
              <a:t>»DIE FREIHEIT DES MENSCHEN LIEGT NICHT DARIN, DASS ER TUN KANN, WAS ER WILL, </a:t>
            </a:r>
            <a:r>
              <a:rPr lang="de-DE" sz="3200" b="1" i="1" spc="50" dirty="0">
                <a:solidFill>
                  <a:schemeClr val="bg1"/>
                </a:solidFill>
                <a:latin typeface="Calibri" panose="020F0502020204030204" pitchFamily="34" charset="0"/>
                <a:cs typeface="Calibri" panose="020F0502020204030204" pitchFamily="34" charset="0"/>
              </a:rPr>
              <a:t>SONDERN DASS ER NICHT TUN MUSS, WAS  ER NICHT WILL.«</a:t>
            </a:r>
          </a:p>
          <a:p>
            <a:pPr>
              <a:lnSpc>
                <a:spcPct val="250000"/>
              </a:lnSpc>
            </a:pPr>
            <a:r>
              <a:rPr lang="de-DE" sz="2000" i="1" spc="50" dirty="0">
                <a:solidFill>
                  <a:schemeClr val="bg1"/>
                </a:solidFill>
                <a:latin typeface="Calibri" panose="020F0502020204030204" pitchFamily="34" charset="0"/>
                <a:cs typeface="Calibri" panose="020F0502020204030204" pitchFamily="34" charset="0"/>
              </a:rPr>
              <a:t>JEAN-JACQUES ROUSSEAU</a:t>
            </a:r>
          </a:p>
          <a:p>
            <a:endParaRPr lang="de-DE" sz="3200" i="1" spc="5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88403406"/>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0" name="Bild"/>
          <p:cNvPicPr>
            <a:picLocks noChangeAspect="1"/>
          </p:cNvPicPr>
          <p:nvPr/>
        </p:nvPicPr>
        <p:blipFill rotWithShape="1">
          <a:blip r:embed="rId2">
            <a:extLst>
              <a:ext uri="{28A0092B-C50C-407E-A947-70E740481C1C}">
                <a14:useLocalDpi xmlns:a14="http://schemas.microsoft.com/office/drawing/2010/main" val="0"/>
              </a:ext>
            </a:extLst>
          </a:blip>
          <a:srcRect t="3707" b="4555"/>
          <a:stretch/>
        </p:blipFill>
        <p:spPr>
          <a:xfrm>
            <a:off x="1434936" y="245096"/>
            <a:ext cx="9322128" cy="6064849"/>
          </a:xfrm>
          <a:prstGeom prst="rect">
            <a:avLst/>
          </a:prstGeom>
          <a:ln w="12700">
            <a:miter lim="400000"/>
          </a:ln>
        </p:spPr>
      </p:pic>
    </p:spTree>
    <p:extLst>
      <p:ext uri="{BB962C8B-B14F-4D97-AF65-F5344CB8AC3E}">
        <p14:creationId xmlns:p14="http://schemas.microsoft.com/office/powerpoint/2010/main" val="3201029563"/>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5C97CAF2-7E67-2D41-97D0-E954B8653335}"/>
              </a:ext>
            </a:extLst>
          </p:cNvPr>
          <p:cNvSpPr/>
          <p:nvPr/>
        </p:nvSpPr>
        <p:spPr>
          <a:xfrm>
            <a:off x="0" y="0"/>
            <a:ext cx="12192000" cy="6858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8" name="Bild" descr="Bild">
            <a:extLst>
              <a:ext uri="{FF2B5EF4-FFF2-40B4-BE49-F238E27FC236}">
                <a16:creationId xmlns:a16="http://schemas.microsoft.com/office/drawing/2014/main" id="{4783DDF7-4A1A-0F40-BD04-F01684170DE9}"/>
              </a:ext>
            </a:extLst>
          </p:cNvPr>
          <p:cNvPicPr>
            <a:picLocks noChangeAspect="1"/>
          </p:cNvPicPr>
          <p:nvPr/>
        </p:nvPicPr>
        <p:blipFill>
          <a:blip r:embed="rId2"/>
          <a:stretch>
            <a:fillRect/>
          </a:stretch>
        </p:blipFill>
        <p:spPr>
          <a:xfrm>
            <a:off x="4134977" y="139065"/>
            <a:ext cx="6598016" cy="6579870"/>
          </a:xfrm>
          <a:prstGeom prst="rect">
            <a:avLst/>
          </a:prstGeom>
          <a:ln w="12700">
            <a:miter lim="400000"/>
          </a:ln>
        </p:spPr>
      </p:pic>
      <p:sp>
        <p:nvSpPr>
          <p:cNvPr id="13" name="20 Stunden neue Zeit…">
            <a:extLst>
              <a:ext uri="{FF2B5EF4-FFF2-40B4-BE49-F238E27FC236}">
                <a16:creationId xmlns:a16="http://schemas.microsoft.com/office/drawing/2014/main" id="{E41F0448-B107-814A-8109-77B503FC7A02}"/>
              </a:ext>
            </a:extLst>
          </p:cNvPr>
          <p:cNvSpPr txBox="1"/>
          <p:nvPr/>
        </p:nvSpPr>
        <p:spPr>
          <a:xfrm>
            <a:off x="920852" y="575402"/>
            <a:ext cx="2410273" cy="6309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r>
              <a:rPr lang="de-DE" sz="3500" b="1" i="1" spc="300" dirty="0">
                <a:solidFill>
                  <a:schemeClr val="bg1"/>
                </a:solidFill>
                <a:latin typeface="Calibri" panose="020F0502020204030204" pitchFamily="34" charset="0"/>
                <a:cs typeface="Calibri" panose="020F0502020204030204" pitchFamily="34" charset="0"/>
              </a:rPr>
              <a:t>MODUL #2</a:t>
            </a:r>
          </a:p>
        </p:txBody>
      </p:sp>
      <p:sp>
        <p:nvSpPr>
          <p:cNvPr id="14" name="20 Stunden neue Zeit…">
            <a:extLst>
              <a:ext uri="{FF2B5EF4-FFF2-40B4-BE49-F238E27FC236}">
                <a16:creationId xmlns:a16="http://schemas.microsoft.com/office/drawing/2014/main" id="{CCBD74A6-C6E1-0B4D-B137-FB1E4FD187AC}"/>
              </a:ext>
            </a:extLst>
          </p:cNvPr>
          <p:cNvSpPr txBox="1"/>
          <p:nvPr/>
        </p:nvSpPr>
        <p:spPr>
          <a:xfrm>
            <a:off x="846900" y="1345409"/>
            <a:ext cx="5094341" cy="13234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r>
              <a:rPr lang="de-DE" sz="8000" i="1" spc="60" dirty="0">
                <a:solidFill>
                  <a:schemeClr val="bg1"/>
                </a:solidFill>
                <a:latin typeface="Calibri Light" panose="020F0302020204030204" pitchFamily="34" charset="0"/>
                <a:cs typeface="Calibri Light" panose="020F0302020204030204" pitchFamily="34" charset="0"/>
              </a:rPr>
              <a:t>METHODEN</a:t>
            </a:r>
          </a:p>
        </p:txBody>
      </p:sp>
      <p:cxnSp>
        <p:nvCxnSpPr>
          <p:cNvPr id="9" name="Gerade Verbindung 8">
            <a:extLst>
              <a:ext uri="{FF2B5EF4-FFF2-40B4-BE49-F238E27FC236}">
                <a16:creationId xmlns:a16="http://schemas.microsoft.com/office/drawing/2014/main" id="{2AC54F1F-2237-7844-A242-6CEB775C8112}"/>
              </a:ext>
            </a:extLst>
          </p:cNvPr>
          <p:cNvCxnSpPr/>
          <p:nvPr/>
        </p:nvCxnSpPr>
        <p:spPr>
          <a:xfrm>
            <a:off x="920852" y="1206344"/>
            <a:ext cx="3530773" cy="0"/>
          </a:xfrm>
          <a:prstGeom prst="line">
            <a:avLst/>
          </a:prstGeom>
          <a:no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cxnSp>
      <p:pic>
        <p:nvPicPr>
          <p:cNvPr id="19" name="Grafik 18">
            <a:extLst>
              <a:ext uri="{FF2B5EF4-FFF2-40B4-BE49-F238E27FC236}">
                <a16:creationId xmlns:a16="http://schemas.microsoft.com/office/drawing/2014/main" id="{66918CA8-92A6-3849-B835-E5FC0E8C3FF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10655" y="2727092"/>
            <a:ext cx="5028239" cy="3540894"/>
          </a:xfrm>
          <a:prstGeom prst="rect">
            <a:avLst/>
          </a:prstGeom>
        </p:spPr>
      </p:pic>
    </p:spTree>
    <p:extLst>
      <p:ext uri="{BB962C8B-B14F-4D97-AF65-F5344CB8AC3E}">
        <p14:creationId xmlns:p14="http://schemas.microsoft.com/office/powerpoint/2010/main" val="894097375"/>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descr="Ein Bild, das Pfeil enthält.&#10;&#10;Automatisch generierte Beschreibung">
            <a:extLst>
              <a:ext uri="{FF2B5EF4-FFF2-40B4-BE49-F238E27FC236}">
                <a16:creationId xmlns:a16="http://schemas.microsoft.com/office/drawing/2014/main" id="{726DE253-CFD5-DA4E-8918-7226BAA6A5BE}"/>
              </a:ext>
            </a:extLst>
          </p:cNvPr>
          <p:cNvPicPr>
            <a:picLocks noChangeAspect="1"/>
          </p:cNvPicPr>
          <p:nvPr/>
        </p:nvPicPr>
        <p:blipFill rotWithShape="1">
          <a:blip r:embed="rId2">
            <a:extLst>
              <a:ext uri="{28A0092B-C50C-407E-A947-70E740481C1C}">
                <a14:useLocalDpi xmlns:a14="http://schemas.microsoft.com/office/drawing/2010/main" val="0"/>
              </a:ext>
            </a:extLst>
          </a:blip>
          <a:srcRect b="34510"/>
          <a:stretch/>
        </p:blipFill>
        <p:spPr>
          <a:xfrm>
            <a:off x="0" y="-645459"/>
            <a:ext cx="13488681" cy="6249810"/>
          </a:xfrm>
          <a:prstGeom prst="rect">
            <a:avLst/>
          </a:prstGeom>
        </p:spPr>
      </p:pic>
      <p:pic>
        <p:nvPicPr>
          <p:cNvPr id="6" name="Grafik 5" descr="Ein Bild, das Pfeil enthält.&#10;&#10;Automatisch generierte Beschreibung">
            <a:extLst>
              <a:ext uri="{FF2B5EF4-FFF2-40B4-BE49-F238E27FC236}">
                <a16:creationId xmlns:a16="http://schemas.microsoft.com/office/drawing/2014/main" id="{EDD91D89-00D7-F747-9141-4DA12F924049}"/>
              </a:ext>
            </a:extLst>
          </p:cNvPr>
          <p:cNvPicPr>
            <a:picLocks noChangeAspect="1"/>
          </p:cNvPicPr>
          <p:nvPr/>
        </p:nvPicPr>
        <p:blipFill rotWithShape="1">
          <a:blip r:embed="rId2">
            <a:extLst>
              <a:ext uri="{28A0092B-C50C-407E-A947-70E740481C1C}">
                <a14:useLocalDpi xmlns:a14="http://schemas.microsoft.com/office/drawing/2010/main" val="0"/>
              </a:ext>
            </a:extLst>
          </a:blip>
          <a:srcRect l="10776" t="66649" r="58419" b="5170"/>
          <a:stretch/>
        </p:blipFill>
        <p:spPr>
          <a:xfrm>
            <a:off x="510989" y="4824944"/>
            <a:ext cx="2823882" cy="1827754"/>
          </a:xfrm>
          <a:prstGeom prst="rect">
            <a:avLst/>
          </a:prstGeom>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9" name="Bild" descr="Bild"/>
          <p:cNvPicPr>
            <a:picLocks noChangeAspect="1"/>
          </p:cNvPicPr>
          <p:nvPr/>
        </p:nvPicPr>
        <p:blipFill>
          <a:blip r:embed="rId2"/>
          <a:stretch>
            <a:fillRect/>
          </a:stretch>
        </p:blipFill>
        <p:spPr>
          <a:xfrm>
            <a:off x="5093399" y="195943"/>
            <a:ext cx="4638429" cy="6447609"/>
          </a:xfrm>
          <a:prstGeom prst="rect">
            <a:avLst/>
          </a:prstGeom>
          <a:ln w="12700">
            <a:miter lim="400000"/>
          </a:ln>
        </p:spPr>
      </p:pic>
      <p:sp>
        <p:nvSpPr>
          <p:cNvPr id="1000" name="Der 90-Tages-Energieplan…"/>
          <p:cNvSpPr txBox="1"/>
          <p:nvPr/>
        </p:nvSpPr>
        <p:spPr>
          <a:xfrm>
            <a:off x="1026282" y="887730"/>
            <a:ext cx="3421769" cy="51244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r>
              <a:rPr dirty="0">
                <a:latin typeface="+mn-lt"/>
              </a:rPr>
              <a:t>Der 90-Tages-Energieplan</a:t>
            </a:r>
          </a:p>
          <a:p>
            <a:endParaRPr dirty="0">
              <a:latin typeface="+mn-lt"/>
            </a:endParaRPr>
          </a:p>
          <a:p>
            <a:r>
              <a:rPr dirty="0" err="1">
                <a:latin typeface="+mn-lt"/>
              </a:rPr>
              <a:t>Zeitraum</a:t>
            </a:r>
            <a:endParaRPr dirty="0">
              <a:latin typeface="+mn-lt"/>
            </a:endParaRPr>
          </a:p>
          <a:p>
            <a:endParaRPr dirty="0">
              <a:latin typeface="+mn-lt"/>
            </a:endParaRPr>
          </a:p>
          <a:p>
            <a:r>
              <a:rPr sz="3100" dirty="0" err="1">
                <a:latin typeface="+mn-lt"/>
              </a:rPr>
              <a:t>Z</a:t>
            </a:r>
            <a:r>
              <a:rPr dirty="0" err="1">
                <a:latin typeface="+mn-lt"/>
              </a:rPr>
              <a:t>iel</a:t>
            </a:r>
            <a:endParaRPr dirty="0">
              <a:latin typeface="+mn-lt"/>
            </a:endParaRPr>
          </a:p>
          <a:p>
            <a:r>
              <a:rPr dirty="0" err="1">
                <a:latin typeface="+mn-lt"/>
              </a:rPr>
              <a:t>Warum</a:t>
            </a:r>
            <a:r>
              <a:rPr dirty="0">
                <a:latin typeface="+mn-lt"/>
              </a:rPr>
              <a:t>?</a:t>
            </a:r>
          </a:p>
          <a:p>
            <a:endParaRPr dirty="0">
              <a:latin typeface="+mn-lt"/>
            </a:endParaRPr>
          </a:p>
          <a:p>
            <a:r>
              <a:rPr sz="2900" dirty="0">
                <a:latin typeface="+mn-lt"/>
              </a:rPr>
              <a:t>M</a:t>
            </a:r>
            <a:r>
              <a:rPr dirty="0">
                <a:latin typeface="+mn-lt"/>
              </a:rPr>
              <a:t>ittel</a:t>
            </a:r>
          </a:p>
          <a:p>
            <a:r>
              <a:rPr sz="2900" dirty="0" err="1">
                <a:latin typeface="+mn-lt"/>
              </a:rPr>
              <a:t>M</a:t>
            </a:r>
            <a:r>
              <a:rPr dirty="0" err="1">
                <a:latin typeface="+mn-lt"/>
              </a:rPr>
              <a:t>eilensteine</a:t>
            </a:r>
            <a:endParaRPr dirty="0">
              <a:latin typeface="+mn-lt"/>
            </a:endParaRPr>
          </a:p>
          <a:p>
            <a:r>
              <a:rPr sz="2900" dirty="0" err="1">
                <a:latin typeface="+mn-lt"/>
              </a:rPr>
              <a:t>M</a:t>
            </a:r>
            <a:r>
              <a:rPr dirty="0" err="1">
                <a:latin typeface="+mn-lt"/>
              </a:rPr>
              <a:t>aßnahmen</a:t>
            </a:r>
            <a:r>
              <a:rPr dirty="0">
                <a:latin typeface="+mn-lt"/>
              </a:rPr>
              <a:t>	</a:t>
            </a:r>
            <a:r>
              <a:rPr dirty="0" err="1">
                <a:latin typeface="+mn-lt"/>
              </a:rPr>
              <a:t>Wer</a:t>
            </a:r>
            <a:r>
              <a:rPr dirty="0">
                <a:latin typeface="+mn-lt"/>
              </a:rPr>
              <a:t>	</a:t>
            </a:r>
            <a:r>
              <a:rPr dirty="0" err="1">
                <a:latin typeface="+mn-lt"/>
              </a:rPr>
              <a:t>Wann</a:t>
            </a:r>
            <a:endParaRPr dirty="0">
              <a:latin typeface="+mn-lt"/>
            </a:endParaRPr>
          </a:p>
          <a:p>
            <a:endParaRPr dirty="0">
              <a:latin typeface="+mn-lt"/>
            </a:endParaRPr>
          </a:p>
          <a:p>
            <a:endParaRPr dirty="0">
              <a:latin typeface="+mn-lt"/>
            </a:endParaRPr>
          </a:p>
          <a:p>
            <a:endParaRPr dirty="0">
              <a:latin typeface="+mn-lt"/>
            </a:endParaRPr>
          </a:p>
          <a:p>
            <a:endParaRPr dirty="0">
              <a:latin typeface="+mn-lt"/>
            </a:endParaRPr>
          </a:p>
          <a:p>
            <a:r>
              <a:rPr sz="2900" dirty="0" err="1">
                <a:latin typeface="+mn-lt"/>
              </a:rPr>
              <a:t>K</a:t>
            </a:r>
            <a:r>
              <a:rPr dirty="0" err="1">
                <a:latin typeface="+mn-lt"/>
              </a:rPr>
              <a:t>ennzahlen</a:t>
            </a:r>
            <a:endParaRPr dirty="0">
              <a:latin typeface="+mn-lt"/>
            </a:endParaRP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5" descr="Ein Bild, das draußen, Rock, Natur, felsig enthält.&#10;&#10;Automatisch generierte Beschreibung">
            <a:extLst>
              <a:ext uri="{FF2B5EF4-FFF2-40B4-BE49-F238E27FC236}">
                <a16:creationId xmlns:a16="http://schemas.microsoft.com/office/drawing/2014/main" id="{991B50CA-92FF-7E41-A992-2F95AF104E6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627" b="7627"/>
          <a:stretch>
            <a:fillRect/>
          </a:stretch>
        </p:blipFill>
        <p:spPr/>
      </p:pic>
      <p:sp>
        <p:nvSpPr>
          <p:cNvPr id="10" name="Rechteck 9">
            <a:extLst>
              <a:ext uri="{FF2B5EF4-FFF2-40B4-BE49-F238E27FC236}">
                <a16:creationId xmlns:a16="http://schemas.microsoft.com/office/drawing/2014/main" id="{B93555C8-0A91-F946-B07C-77F7C772A407}"/>
              </a:ext>
            </a:extLst>
          </p:cNvPr>
          <p:cNvSpPr/>
          <p:nvPr/>
        </p:nvSpPr>
        <p:spPr>
          <a:xfrm>
            <a:off x="0" y="0"/>
            <a:ext cx="12192000" cy="6858000"/>
          </a:xfrm>
          <a:prstGeom prst="rect">
            <a:avLst/>
          </a:prstGeom>
          <a:gradFill>
            <a:gsLst>
              <a:gs pos="29000">
                <a:schemeClr val="tx1">
                  <a:lumMod val="65000"/>
                  <a:lumOff val="35000"/>
                  <a:alpha val="35711"/>
                </a:schemeClr>
              </a:gs>
              <a:gs pos="100000">
                <a:schemeClr val="tx1">
                  <a:lumMod val="50000"/>
                  <a:lumOff val="50000"/>
                  <a:alpha val="0"/>
                </a:schemeClr>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11" name="20 Stunden neue Zeit…">
            <a:extLst>
              <a:ext uri="{FF2B5EF4-FFF2-40B4-BE49-F238E27FC236}">
                <a16:creationId xmlns:a16="http://schemas.microsoft.com/office/drawing/2014/main" id="{6EBF02BA-0265-4C43-BC5B-4C223710B631}"/>
              </a:ext>
            </a:extLst>
          </p:cNvPr>
          <p:cNvSpPr txBox="1"/>
          <p:nvPr/>
        </p:nvSpPr>
        <p:spPr>
          <a:xfrm>
            <a:off x="561611" y="396690"/>
            <a:ext cx="6225420" cy="16312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sz="3100">
                <a:solidFill>
                  <a:srgbClr val="FFFFFF"/>
                </a:solidFill>
              </a:defRPr>
            </a:pPr>
            <a:r>
              <a:rPr lang="de-DE" sz="5000" i="1" dirty="0">
                <a:solidFill>
                  <a:schemeClr val="bg1"/>
                </a:solidFill>
                <a:latin typeface="Calibri Light" panose="020F0302020204030204" pitchFamily="34" charset="0"/>
                <a:cs typeface="Calibri Light" panose="020F0302020204030204" pitchFamily="34" charset="0"/>
              </a:rPr>
              <a:t>20 STUNDEN NEUE ZEIT</a:t>
            </a:r>
          </a:p>
          <a:p>
            <a:pPr>
              <a:defRPr sz="3100">
                <a:solidFill>
                  <a:srgbClr val="FFFFFF"/>
                </a:solidFill>
              </a:defRPr>
            </a:pPr>
            <a:r>
              <a:rPr lang="de-DE" sz="5000" b="1" i="1" dirty="0">
                <a:solidFill>
                  <a:schemeClr val="bg1"/>
                </a:solidFill>
                <a:latin typeface="Calibri" panose="020F0502020204030204" pitchFamily="34" charset="0"/>
                <a:cs typeface="Calibri" panose="020F0502020204030204" pitchFamily="34" charset="0"/>
              </a:rPr>
              <a:t>PRO WOCHE</a:t>
            </a:r>
          </a:p>
        </p:txBody>
      </p:sp>
    </p:spTree>
    <p:extLst>
      <p:ext uri="{BB962C8B-B14F-4D97-AF65-F5344CB8AC3E}">
        <p14:creationId xmlns:p14="http://schemas.microsoft.com/office/powerpoint/2010/main" val="4093853929"/>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8" name="168 Stunden…"/>
          <p:cNvSpPr txBox="1"/>
          <p:nvPr/>
        </p:nvSpPr>
        <p:spPr>
          <a:xfrm>
            <a:off x="833967" y="2617040"/>
            <a:ext cx="4414027" cy="25545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sz="2000"/>
            </a:pPr>
            <a:r>
              <a:rPr dirty="0">
                <a:latin typeface="Calibri" panose="020F0502020204030204" pitchFamily="34" charset="0"/>
                <a:cs typeface="Calibri" panose="020F0502020204030204" pitchFamily="34" charset="0"/>
              </a:rPr>
              <a:t>168 </a:t>
            </a:r>
            <a:r>
              <a:rPr dirty="0" err="1">
                <a:latin typeface="Calibri" panose="020F0502020204030204" pitchFamily="34" charset="0"/>
                <a:cs typeface="Calibri" panose="020F0502020204030204" pitchFamily="34" charset="0"/>
              </a:rPr>
              <a:t>Stunden</a:t>
            </a:r>
            <a:endParaRPr dirty="0">
              <a:latin typeface="Calibri" panose="020F0502020204030204" pitchFamily="34" charset="0"/>
              <a:cs typeface="Calibri" panose="020F0502020204030204" pitchFamily="34" charset="0"/>
            </a:endParaRPr>
          </a:p>
          <a:p>
            <a:pPr marL="180473" indent="-180473">
              <a:buSzPct val="100000"/>
              <a:buChar char="-"/>
              <a:defRPr sz="2000"/>
            </a:pPr>
            <a:r>
              <a:rPr dirty="0">
                <a:latin typeface="Calibri" panose="020F0502020204030204" pitchFamily="34" charset="0"/>
                <a:cs typeface="Calibri" panose="020F0502020204030204" pitchFamily="34" charset="0"/>
              </a:rPr>
              <a:t>68 </a:t>
            </a:r>
            <a:r>
              <a:rPr dirty="0" err="1">
                <a:latin typeface="Calibri" panose="020F0502020204030204" pitchFamily="34" charset="0"/>
                <a:cs typeface="Calibri" panose="020F0502020204030204" pitchFamily="34" charset="0"/>
              </a:rPr>
              <a:t>Stunden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Schlafen</a:t>
            </a:r>
            <a:r>
              <a:rPr dirty="0">
                <a:latin typeface="Calibri" panose="020F0502020204030204" pitchFamily="34" charset="0"/>
                <a:cs typeface="Calibri" panose="020F0502020204030204" pitchFamily="34" charset="0"/>
              </a:rPr>
              <a:t> &amp; Bad)</a:t>
            </a:r>
          </a:p>
          <a:p>
            <a:pPr>
              <a:defRPr sz="2000"/>
            </a:pPr>
            <a:r>
              <a:rPr dirty="0">
                <a:latin typeface="Calibri" panose="020F0502020204030204" pitchFamily="34" charset="0"/>
                <a:cs typeface="Calibri" panose="020F0502020204030204" pitchFamily="34" charset="0"/>
              </a:rPr>
              <a:t>__________________________</a:t>
            </a:r>
          </a:p>
          <a:p>
            <a:pPr>
              <a:defRPr sz="2000"/>
            </a:pPr>
            <a:r>
              <a:rPr dirty="0">
                <a:latin typeface="Calibri" panose="020F0502020204030204" pitchFamily="34" charset="0"/>
                <a:cs typeface="Calibri" panose="020F0502020204030204" pitchFamily="34" charset="0"/>
              </a:rPr>
              <a:t>100 </a:t>
            </a:r>
            <a:r>
              <a:rPr dirty="0" err="1">
                <a:latin typeface="Calibri" panose="020F0502020204030204" pitchFamily="34" charset="0"/>
                <a:cs typeface="Calibri" panose="020F0502020204030204" pitchFamily="34" charset="0"/>
              </a:rPr>
              <a:t>Stunden</a:t>
            </a:r>
            <a:endParaRPr dirty="0">
              <a:latin typeface="Calibri" panose="020F0502020204030204" pitchFamily="34" charset="0"/>
              <a:cs typeface="Calibri" panose="020F0502020204030204" pitchFamily="34" charset="0"/>
            </a:endParaRPr>
          </a:p>
          <a:p>
            <a:pPr>
              <a:defRPr sz="2000"/>
            </a:pPr>
            <a:endParaRPr dirty="0">
              <a:latin typeface="Calibri" panose="020F0502020204030204" pitchFamily="34" charset="0"/>
              <a:cs typeface="Calibri" panose="020F0502020204030204" pitchFamily="34" charset="0"/>
            </a:endParaRPr>
          </a:p>
          <a:p>
            <a:pPr>
              <a:defRPr sz="2000"/>
            </a:pPr>
            <a:r>
              <a:rPr b="1" dirty="0">
                <a:latin typeface="Calibri" panose="020F0502020204030204" pitchFamily="34" charset="0"/>
                <a:cs typeface="Calibri" panose="020F0502020204030204" pitchFamily="34" charset="0"/>
              </a:rPr>
              <a:t>20 </a:t>
            </a:r>
            <a:r>
              <a:rPr b="1" dirty="0" err="1">
                <a:latin typeface="Calibri" panose="020F0502020204030204" pitchFamily="34" charset="0"/>
                <a:cs typeface="Calibri" panose="020F0502020204030204" pitchFamily="34" charset="0"/>
              </a:rPr>
              <a:t>Stunden</a:t>
            </a:r>
            <a:r>
              <a:rPr b="1"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			= 20%</a:t>
            </a:r>
          </a:p>
          <a:p>
            <a:pPr lvl="1" indent="228600">
              <a:defRPr sz="2000"/>
            </a:pPr>
            <a:r>
              <a:rPr dirty="0">
                <a:latin typeface="Calibri" panose="020F0502020204030204" pitchFamily="34" charset="0"/>
                <a:cs typeface="Calibri" panose="020F0502020204030204" pitchFamily="34" charset="0"/>
              </a:rPr>
              <a:t>10 </a:t>
            </a:r>
            <a:r>
              <a:rPr dirty="0" err="1">
                <a:latin typeface="Calibri" panose="020F0502020204030204" pitchFamily="34" charset="0"/>
                <a:cs typeface="Calibri" panose="020F0502020204030204" pitchFamily="34" charset="0"/>
              </a:rPr>
              <a:t>Stunden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beruflich</a:t>
            </a:r>
            <a:r>
              <a:rPr dirty="0">
                <a:latin typeface="Calibri" panose="020F0502020204030204" pitchFamily="34" charset="0"/>
                <a:cs typeface="Calibri" panose="020F0502020204030204" pitchFamily="34" charset="0"/>
              </a:rPr>
              <a:t> (50) 	= 20%</a:t>
            </a:r>
          </a:p>
          <a:p>
            <a:pPr lvl="1" indent="228600">
              <a:defRPr sz="2000"/>
            </a:pPr>
            <a:r>
              <a:rPr dirty="0">
                <a:latin typeface="Calibri" panose="020F0502020204030204" pitchFamily="34" charset="0"/>
                <a:cs typeface="Calibri" panose="020F0502020204030204" pitchFamily="34" charset="0"/>
              </a:rPr>
              <a:t>10 </a:t>
            </a:r>
            <a:r>
              <a:rPr dirty="0" err="1">
                <a:latin typeface="Calibri" panose="020F0502020204030204" pitchFamily="34" charset="0"/>
                <a:cs typeface="Calibri" panose="020F0502020204030204" pitchFamily="34" charset="0"/>
              </a:rPr>
              <a:t>Stunden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privat</a:t>
            </a:r>
            <a:r>
              <a:rPr dirty="0">
                <a:latin typeface="Calibri" panose="020F0502020204030204" pitchFamily="34" charset="0"/>
                <a:cs typeface="Calibri" panose="020F0502020204030204" pitchFamily="34" charset="0"/>
              </a:rPr>
              <a:t> (50)	= 20%	</a:t>
            </a:r>
          </a:p>
        </p:txBody>
      </p:sp>
      <p:pic>
        <p:nvPicPr>
          <p:cNvPr id="1009" name="Bild" descr="Bild"/>
          <p:cNvPicPr>
            <a:picLocks noChangeAspect="1"/>
          </p:cNvPicPr>
          <p:nvPr/>
        </p:nvPicPr>
        <p:blipFill>
          <a:blip r:embed="rId2"/>
          <a:stretch>
            <a:fillRect/>
          </a:stretch>
        </p:blipFill>
        <p:spPr>
          <a:xfrm>
            <a:off x="7179095" y="2145029"/>
            <a:ext cx="4022305" cy="3498569"/>
          </a:xfrm>
          <a:prstGeom prst="rect">
            <a:avLst/>
          </a:prstGeom>
          <a:ln w="12700">
            <a:miter lim="400000"/>
          </a:ln>
        </p:spPr>
      </p:pic>
      <p:sp>
        <p:nvSpPr>
          <p:cNvPr id="6" name="20 Stunden neue Zeit…">
            <a:extLst>
              <a:ext uri="{FF2B5EF4-FFF2-40B4-BE49-F238E27FC236}">
                <a16:creationId xmlns:a16="http://schemas.microsoft.com/office/drawing/2014/main" id="{A9F22CDC-DDA2-044E-B694-4B8B63A66B80}"/>
              </a:ext>
            </a:extLst>
          </p:cNvPr>
          <p:cNvSpPr txBox="1"/>
          <p:nvPr/>
        </p:nvSpPr>
        <p:spPr>
          <a:xfrm>
            <a:off x="561611" y="396690"/>
            <a:ext cx="6225420" cy="16312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sz="3100">
                <a:solidFill>
                  <a:srgbClr val="FFFFFF"/>
                </a:solidFill>
              </a:defRPr>
            </a:pPr>
            <a:r>
              <a:rPr lang="de-DE" sz="5000" i="1" dirty="0">
                <a:solidFill>
                  <a:schemeClr val="tx1"/>
                </a:solidFill>
                <a:latin typeface="Calibri Light" panose="020F0302020204030204" pitchFamily="34" charset="0"/>
                <a:cs typeface="Calibri Light" panose="020F0302020204030204" pitchFamily="34" charset="0"/>
              </a:rPr>
              <a:t>20 STUNDEN NEUE ZEIT</a:t>
            </a:r>
          </a:p>
          <a:p>
            <a:pPr>
              <a:defRPr sz="3100">
                <a:solidFill>
                  <a:srgbClr val="FFFFFF"/>
                </a:solidFill>
              </a:defRPr>
            </a:pPr>
            <a:r>
              <a:rPr lang="de-DE" sz="5000" b="1" i="1" dirty="0">
                <a:solidFill>
                  <a:schemeClr val="tx1"/>
                </a:solidFill>
                <a:latin typeface="Calibri" panose="020F0502020204030204" pitchFamily="34" charset="0"/>
                <a:cs typeface="Calibri" panose="020F0502020204030204" pitchFamily="34" charset="0"/>
              </a:rPr>
              <a:t>PRO WOCHE</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platzhalter 4" descr="Ein Bild, das Himmel, draußen, Natur, Rock enthält.&#10;&#10;Automatisch generierte Beschreibung">
            <a:extLst>
              <a:ext uri="{FF2B5EF4-FFF2-40B4-BE49-F238E27FC236}">
                <a16:creationId xmlns:a16="http://schemas.microsoft.com/office/drawing/2014/main" id="{038AF918-F197-514F-80F5-FE30AE825AC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794" b="7794"/>
          <a:stretch>
            <a:fillRect/>
          </a:stretch>
        </p:blipFill>
        <p:spPr/>
      </p:pic>
      <p:sp>
        <p:nvSpPr>
          <p:cNvPr id="10" name="Rechteck 9">
            <a:extLst>
              <a:ext uri="{FF2B5EF4-FFF2-40B4-BE49-F238E27FC236}">
                <a16:creationId xmlns:a16="http://schemas.microsoft.com/office/drawing/2014/main" id="{B93555C8-0A91-F946-B07C-77F7C772A407}"/>
              </a:ext>
            </a:extLst>
          </p:cNvPr>
          <p:cNvSpPr/>
          <p:nvPr/>
        </p:nvSpPr>
        <p:spPr>
          <a:xfrm>
            <a:off x="0" y="0"/>
            <a:ext cx="12192000" cy="6858000"/>
          </a:xfrm>
          <a:prstGeom prst="rect">
            <a:avLst/>
          </a:prstGeom>
          <a:gradFill>
            <a:gsLst>
              <a:gs pos="38000">
                <a:schemeClr val="tx1">
                  <a:lumMod val="95000"/>
                  <a:lumOff val="5000"/>
                  <a:alpha val="48934"/>
                </a:schemeClr>
              </a:gs>
              <a:gs pos="100000">
                <a:schemeClr val="tx1">
                  <a:lumMod val="50000"/>
                  <a:lumOff val="50000"/>
                  <a:alpha val="0"/>
                </a:schemeClr>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11" name="20 Stunden neue Zeit…">
            <a:extLst>
              <a:ext uri="{FF2B5EF4-FFF2-40B4-BE49-F238E27FC236}">
                <a16:creationId xmlns:a16="http://schemas.microsoft.com/office/drawing/2014/main" id="{6EBF02BA-0265-4C43-BC5B-4C223710B631}"/>
              </a:ext>
            </a:extLst>
          </p:cNvPr>
          <p:cNvSpPr txBox="1"/>
          <p:nvPr/>
        </p:nvSpPr>
        <p:spPr>
          <a:xfrm>
            <a:off x="521271" y="1385049"/>
            <a:ext cx="5435776" cy="64814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oAutofit/>
          </a:bodyPr>
          <a:lstStyle/>
          <a:p>
            <a:pPr>
              <a:defRPr sz="3100">
                <a:solidFill>
                  <a:srgbClr val="FFFFFF"/>
                </a:solidFill>
              </a:defRPr>
            </a:pPr>
            <a:r>
              <a:rPr lang="de-DE" sz="3200" i="1" dirty="0">
                <a:solidFill>
                  <a:schemeClr val="bg1"/>
                </a:solidFill>
                <a:latin typeface="Calibri Light" panose="020F0302020204030204" pitchFamily="34" charset="0"/>
                <a:cs typeface="Calibri Light" panose="020F0302020204030204" pitchFamily="34" charset="0"/>
              </a:rPr>
              <a:t>DIE GROSSEN STEINE SIND DIE WICHTIGEN DINGE IM LEBEN, WIE DEINE LIEBE, DEINE FAMILIE UND DEINE GESUNDHEIT – </a:t>
            </a:r>
            <a:r>
              <a:rPr lang="de-DE" sz="3200" b="1" i="1" dirty="0">
                <a:solidFill>
                  <a:schemeClr val="bg1"/>
                </a:solidFill>
                <a:latin typeface="Calibri" panose="020F0502020204030204" pitchFamily="34" charset="0"/>
                <a:cs typeface="Calibri" panose="020F0502020204030204" pitchFamily="34" charset="0"/>
              </a:rPr>
              <a:t>ALSO DINGE, DIE, WENN ALLE ANDEREN WEGFIELEN UND NUR DU ÜBRIG BLEIBST, DEIN LEBEN IMMER NOCH ERFÜLLEN WÜRDEN.</a:t>
            </a:r>
          </a:p>
        </p:txBody>
      </p:sp>
    </p:spTree>
    <p:extLst>
      <p:ext uri="{BB962C8B-B14F-4D97-AF65-F5344CB8AC3E}">
        <p14:creationId xmlns:p14="http://schemas.microsoft.com/office/powerpoint/2010/main" val="3460849716"/>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5C97CAF2-7E67-2D41-97D0-E954B8653335}"/>
              </a:ext>
            </a:extLst>
          </p:cNvPr>
          <p:cNvSpPr/>
          <p:nvPr/>
        </p:nvSpPr>
        <p:spPr>
          <a:xfrm>
            <a:off x="0" y="0"/>
            <a:ext cx="12192000" cy="6858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8" name="Bild" descr="Bild">
            <a:extLst>
              <a:ext uri="{FF2B5EF4-FFF2-40B4-BE49-F238E27FC236}">
                <a16:creationId xmlns:a16="http://schemas.microsoft.com/office/drawing/2014/main" id="{4783DDF7-4A1A-0F40-BD04-F01684170DE9}"/>
              </a:ext>
            </a:extLst>
          </p:cNvPr>
          <p:cNvPicPr>
            <a:picLocks noChangeAspect="1"/>
          </p:cNvPicPr>
          <p:nvPr/>
        </p:nvPicPr>
        <p:blipFill>
          <a:blip r:embed="rId2"/>
          <a:stretch>
            <a:fillRect/>
          </a:stretch>
        </p:blipFill>
        <p:spPr>
          <a:xfrm>
            <a:off x="4134977" y="139065"/>
            <a:ext cx="6598016" cy="6579870"/>
          </a:xfrm>
          <a:prstGeom prst="rect">
            <a:avLst/>
          </a:prstGeom>
          <a:ln w="12700">
            <a:miter lim="400000"/>
          </a:ln>
        </p:spPr>
      </p:pic>
      <p:sp>
        <p:nvSpPr>
          <p:cNvPr id="13" name="20 Stunden neue Zeit…">
            <a:extLst>
              <a:ext uri="{FF2B5EF4-FFF2-40B4-BE49-F238E27FC236}">
                <a16:creationId xmlns:a16="http://schemas.microsoft.com/office/drawing/2014/main" id="{E41F0448-B107-814A-8109-77B503FC7A02}"/>
              </a:ext>
            </a:extLst>
          </p:cNvPr>
          <p:cNvSpPr txBox="1"/>
          <p:nvPr/>
        </p:nvSpPr>
        <p:spPr>
          <a:xfrm>
            <a:off x="920852" y="575402"/>
            <a:ext cx="2410273" cy="6309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r>
              <a:rPr lang="de-DE" sz="3500" b="1" i="1" spc="300" dirty="0">
                <a:solidFill>
                  <a:schemeClr val="bg1"/>
                </a:solidFill>
                <a:latin typeface="Calibri" panose="020F0502020204030204" pitchFamily="34" charset="0"/>
                <a:cs typeface="Calibri" panose="020F0502020204030204" pitchFamily="34" charset="0"/>
              </a:rPr>
              <a:t>MODUL #2</a:t>
            </a:r>
          </a:p>
        </p:txBody>
      </p:sp>
      <p:sp>
        <p:nvSpPr>
          <p:cNvPr id="14" name="20 Stunden neue Zeit…">
            <a:extLst>
              <a:ext uri="{FF2B5EF4-FFF2-40B4-BE49-F238E27FC236}">
                <a16:creationId xmlns:a16="http://schemas.microsoft.com/office/drawing/2014/main" id="{CCBD74A6-C6E1-0B4D-B137-FB1E4FD187AC}"/>
              </a:ext>
            </a:extLst>
          </p:cNvPr>
          <p:cNvSpPr txBox="1"/>
          <p:nvPr/>
        </p:nvSpPr>
        <p:spPr>
          <a:xfrm>
            <a:off x="846900" y="1345409"/>
            <a:ext cx="3738522" cy="13234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r>
              <a:rPr lang="de-DE" sz="8000" i="1" spc="60" dirty="0">
                <a:solidFill>
                  <a:schemeClr val="bg1"/>
                </a:solidFill>
                <a:latin typeface="Calibri Light" panose="020F0302020204030204" pitchFamily="34" charset="0"/>
                <a:cs typeface="Calibri Light" panose="020F0302020204030204" pitchFamily="34" charset="0"/>
              </a:rPr>
              <a:t>TECHNIK</a:t>
            </a:r>
          </a:p>
        </p:txBody>
      </p:sp>
      <p:cxnSp>
        <p:nvCxnSpPr>
          <p:cNvPr id="9" name="Gerade Verbindung 8">
            <a:extLst>
              <a:ext uri="{FF2B5EF4-FFF2-40B4-BE49-F238E27FC236}">
                <a16:creationId xmlns:a16="http://schemas.microsoft.com/office/drawing/2014/main" id="{2AC54F1F-2237-7844-A242-6CEB775C8112}"/>
              </a:ext>
            </a:extLst>
          </p:cNvPr>
          <p:cNvCxnSpPr/>
          <p:nvPr/>
        </p:nvCxnSpPr>
        <p:spPr>
          <a:xfrm>
            <a:off x="920852" y="1206344"/>
            <a:ext cx="3530773" cy="0"/>
          </a:xfrm>
          <a:prstGeom prst="line">
            <a:avLst/>
          </a:prstGeom>
          <a:no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cxnSp>
      <p:pic>
        <p:nvPicPr>
          <p:cNvPr id="18" name="Grafik 17" descr="Ein Bild, das Text, Vektorgrafiken enthält.&#10;&#10;Automatisch generierte Beschreibung">
            <a:extLst>
              <a:ext uri="{FF2B5EF4-FFF2-40B4-BE49-F238E27FC236}">
                <a16:creationId xmlns:a16="http://schemas.microsoft.com/office/drawing/2014/main" id="{86A74EFF-A4FE-0946-BD2A-7A8F42134F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2413" y="1401524"/>
            <a:ext cx="6951092" cy="4894970"/>
          </a:xfrm>
          <a:prstGeom prst="rect">
            <a:avLst/>
          </a:prstGeom>
        </p:spPr>
      </p:pic>
    </p:spTree>
    <p:extLst>
      <p:ext uri="{BB962C8B-B14F-4D97-AF65-F5344CB8AC3E}">
        <p14:creationId xmlns:p14="http://schemas.microsoft.com/office/powerpoint/2010/main" val="297068886"/>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1" name="Rectangle 2"/>
          <p:cNvSpPr txBox="1">
            <a:spLocks noGrp="1"/>
          </p:cNvSpPr>
          <p:nvPr>
            <p:ph type="title" idx="4294967295"/>
          </p:nvPr>
        </p:nvSpPr>
        <p:spPr>
          <a:xfrm>
            <a:off x="728149" y="179409"/>
            <a:ext cx="10748435" cy="717551"/>
          </a:xfrm>
          <a:prstGeom prst="rect">
            <a:avLst/>
          </a:prstGeom>
        </p:spPr>
        <p:txBody>
          <a:bodyPr lIns="60959" tIns="60959" rIns="60959" bIns="60959" anchor="t"/>
          <a:lstStyle>
            <a:lvl1pPr algn="ctr" defTabSz="1219200">
              <a:lnSpc>
                <a:spcPct val="100000"/>
              </a:lnSpc>
              <a:defRPr sz="3200" b="0">
                <a:latin typeface="Arial Black"/>
                <a:ea typeface="Arial Black"/>
                <a:cs typeface="Arial Black"/>
                <a:sym typeface="Arial Black"/>
              </a:defRPr>
            </a:lvl1pPr>
          </a:lstStyle>
          <a:p>
            <a:r>
              <a:rPr>
                <a:latin typeface="+mn-lt"/>
              </a:rPr>
              <a:t>Unsere 4 unterschiedlichen Ichs</a:t>
            </a:r>
          </a:p>
        </p:txBody>
      </p:sp>
      <p:pic>
        <p:nvPicPr>
          <p:cNvPr id="1022" name="Object 3" descr="Object 3"/>
          <p:cNvPicPr>
            <a:picLocks noChangeAspect="1"/>
          </p:cNvPicPr>
          <p:nvPr/>
        </p:nvPicPr>
        <p:blipFill>
          <a:blip r:embed="rId3"/>
          <a:stretch>
            <a:fillRect/>
          </a:stretch>
        </p:blipFill>
        <p:spPr>
          <a:xfrm>
            <a:off x="3357035" y="888999"/>
            <a:ext cx="5685368" cy="5738815"/>
          </a:xfrm>
          <a:prstGeom prst="rect">
            <a:avLst/>
          </a:prstGeom>
          <a:ln w="12700">
            <a:miter lim="400000"/>
          </a:ln>
        </p:spPr>
      </p:pic>
      <p:pic>
        <p:nvPicPr>
          <p:cNvPr id="1024" name="Picture 6" descr="Picture 6"/>
          <p:cNvPicPr>
            <a:picLocks noChangeAspect="1"/>
          </p:cNvPicPr>
          <p:nvPr/>
        </p:nvPicPr>
        <p:blipFill>
          <a:blip r:embed="rId4"/>
          <a:stretch>
            <a:fillRect/>
          </a:stretch>
        </p:blipFill>
        <p:spPr>
          <a:xfrm>
            <a:off x="256157" y="234970"/>
            <a:ext cx="958850" cy="958850"/>
          </a:xfrm>
          <a:prstGeom prst="rect">
            <a:avLst/>
          </a:prstGeom>
          <a:ln w="12700">
            <a:miter lim="400000"/>
          </a:ln>
        </p:spPr>
      </p:pic>
      <p:sp>
        <p:nvSpPr>
          <p:cNvPr id="6" name="Rectangle 43">
            <a:extLst>
              <a:ext uri="{FF2B5EF4-FFF2-40B4-BE49-F238E27FC236}">
                <a16:creationId xmlns:a16="http://schemas.microsoft.com/office/drawing/2014/main" id="{C060CDAA-3501-194A-8DE2-81487E363D9B}"/>
              </a:ext>
            </a:extLst>
          </p:cNvPr>
          <p:cNvSpPr txBox="1"/>
          <p:nvPr/>
        </p:nvSpPr>
        <p:spPr>
          <a:xfrm>
            <a:off x="256157"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3"/>
          <p:cNvSpPr/>
          <p:nvPr/>
        </p:nvSpPr>
        <p:spPr>
          <a:xfrm>
            <a:off x="856983" y="914400"/>
            <a:ext cx="5144972" cy="2466070"/>
          </a:xfrm>
          <a:prstGeom prst="rect">
            <a:avLst/>
          </a:prstGeom>
          <a:ln w="152400">
            <a:solidFill>
              <a:srgbClr val="00A7E8"/>
            </a:solidFill>
            <a:miter/>
          </a:ln>
        </p:spPr>
        <p:txBody>
          <a:bodyPr lIns="60959" tIns="60959" rIns="60959" bIns="60959"/>
          <a:lstStyle/>
          <a:p>
            <a:pPr defTabSz="1219200">
              <a:defRPr sz="3200">
                <a:latin typeface="Times New Roman"/>
                <a:ea typeface="Times New Roman"/>
                <a:cs typeface="Times New Roman"/>
                <a:sym typeface="Times New Roman"/>
              </a:defRPr>
            </a:pPr>
            <a:endParaRPr>
              <a:latin typeface="+mn-lt"/>
            </a:endParaRPr>
          </a:p>
        </p:txBody>
      </p:sp>
      <p:sp>
        <p:nvSpPr>
          <p:cNvPr id="1029" name="Rectangle 4"/>
          <p:cNvSpPr/>
          <p:nvPr/>
        </p:nvSpPr>
        <p:spPr>
          <a:xfrm>
            <a:off x="856982" y="3616679"/>
            <a:ext cx="5144971" cy="2586364"/>
          </a:xfrm>
          <a:prstGeom prst="rect">
            <a:avLst/>
          </a:prstGeom>
          <a:ln w="152400">
            <a:solidFill>
              <a:srgbClr val="9ABC52"/>
            </a:solidFill>
            <a:miter/>
          </a:ln>
        </p:spPr>
        <p:txBody>
          <a:bodyPr lIns="60959" tIns="60959" rIns="60959" bIns="60959"/>
          <a:lstStyle/>
          <a:p>
            <a:pPr defTabSz="1219200">
              <a:defRPr sz="3200">
                <a:latin typeface="Times New Roman"/>
                <a:ea typeface="Times New Roman"/>
                <a:cs typeface="Times New Roman"/>
                <a:sym typeface="Times New Roman"/>
              </a:defRPr>
            </a:pPr>
            <a:endParaRPr>
              <a:latin typeface="+mn-lt"/>
            </a:endParaRPr>
          </a:p>
        </p:txBody>
      </p:sp>
      <p:sp>
        <p:nvSpPr>
          <p:cNvPr id="1030" name="Rectangle 5"/>
          <p:cNvSpPr/>
          <p:nvPr/>
        </p:nvSpPr>
        <p:spPr>
          <a:xfrm>
            <a:off x="6398384" y="3616679"/>
            <a:ext cx="5144971" cy="2586364"/>
          </a:xfrm>
          <a:prstGeom prst="rect">
            <a:avLst/>
          </a:prstGeom>
          <a:ln w="152400">
            <a:solidFill>
              <a:srgbClr val="C6282D"/>
            </a:solidFill>
            <a:miter/>
          </a:ln>
        </p:spPr>
        <p:txBody>
          <a:bodyPr lIns="60959" tIns="60959" rIns="60959" bIns="60959"/>
          <a:lstStyle/>
          <a:p>
            <a:pPr defTabSz="1219200">
              <a:defRPr sz="3200">
                <a:latin typeface="Times New Roman"/>
                <a:ea typeface="Times New Roman"/>
                <a:cs typeface="Times New Roman"/>
                <a:sym typeface="Times New Roman"/>
              </a:defRPr>
            </a:pPr>
            <a:endParaRPr>
              <a:latin typeface="+mn-lt"/>
            </a:endParaRPr>
          </a:p>
        </p:txBody>
      </p:sp>
      <p:sp>
        <p:nvSpPr>
          <p:cNvPr id="1031" name="Rectangle 6"/>
          <p:cNvSpPr/>
          <p:nvPr/>
        </p:nvSpPr>
        <p:spPr>
          <a:xfrm>
            <a:off x="6398385" y="914400"/>
            <a:ext cx="5144972" cy="2466070"/>
          </a:xfrm>
          <a:prstGeom prst="rect">
            <a:avLst/>
          </a:prstGeom>
          <a:ln w="152400">
            <a:solidFill>
              <a:srgbClr val="F8E600"/>
            </a:solidFill>
            <a:miter/>
          </a:ln>
        </p:spPr>
        <p:txBody>
          <a:bodyPr lIns="60959" tIns="60959" rIns="60959" bIns="60959"/>
          <a:lstStyle/>
          <a:p>
            <a:pPr defTabSz="1219200">
              <a:defRPr sz="3600">
                <a:latin typeface="Times New Roman"/>
                <a:ea typeface="Times New Roman"/>
                <a:cs typeface="Times New Roman"/>
                <a:sym typeface="Times New Roman"/>
              </a:defRPr>
            </a:pPr>
            <a:endParaRPr>
              <a:latin typeface="+mn-lt"/>
            </a:endParaRPr>
          </a:p>
        </p:txBody>
      </p:sp>
      <p:sp>
        <p:nvSpPr>
          <p:cNvPr id="1032" name="Text Box 7"/>
          <p:cNvSpPr txBox="1"/>
          <p:nvPr/>
        </p:nvSpPr>
        <p:spPr>
          <a:xfrm>
            <a:off x="998776" y="955203"/>
            <a:ext cx="319441" cy="4924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defTabSz="1289050">
              <a:defRPr sz="3200">
                <a:solidFill>
                  <a:srgbClr val="00A7E8"/>
                </a:solidFill>
                <a:latin typeface="Arial Black"/>
                <a:ea typeface="Arial Black"/>
                <a:cs typeface="Arial Black"/>
                <a:sym typeface="Arial Black"/>
              </a:defRPr>
            </a:lvl1pPr>
          </a:lstStyle>
          <a:p>
            <a:r>
              <a:rPr>
                <a:latin typeface="+mn-lt"/>
              </a:rPr>
              <a:t>A</a:t>
            </a:r>
          </a:p>
        </p:txBody>
      </p:sp>
      <p:sp>
        <p:nvSpPr>
          <p:cNvPr id="1033" name="Text Box 8"/>
          <p:cNvSpPr txBox="1"/>
          <p:nvPr/>
        </p:nvSpPr>
        <p:spPr>
          <a:xfrm>
            <a:off x="998776" y="5684365"/>
            <a:ext cx="319441" cy="4924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defTabSz="1289050">
              <a:defRPr sz="3200">
                <a:solidFill>
                  <a:srgbClr val="9ABC52"/>
                </a:solidFill>
                <a:latin typeface="Arial Black"/>
                <a:ea typeface="Arial Black"/>
                <a:cs typeface="Arial Black"/>
                <a:sym typeface="Arial Black"/>
              </a:defRPr>
            </a:lvl1pPr>
          </a:lstStyle>
          <a:p>
            <a:r>
              <a:rPr>
                <a:latin typeface="+mn-lt"/>
              </a:rPr>
              <a:t>B</a:t>
            </a:r>
          </a:p>
        </p:txBody>
      </p:sp>
      <p:sp>
        <p:nvSpPr>
          <p:cNvPr id="1034" name="Text Box 9"/>
          <p:cNvSpPr txBox="1"/>
          <p:nvPr/>
        </p:nvSpPr>
        <p:spPr>
          <a:xfrm>
            <a:off x="11107404" y="5689127"/>
            <a:ext cx="319441" cy="4924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defTabSz="1289050">
              <a:defRPr sz="3200">
                <a:solidFill>
                  <a:srgbClr val="C6282D"/>
                </a:solidFill>
                <a:latin typeface="Arial Black"/>
                <a:ea typeface="Arial Black"/>
                <a:cs typeface="Arial Black"/>
                <a:sym typeface="Arial Black"/>
              </a:defRPr>
            </a:lvl1pPr>
          </a:lstStyle>
          <a:p>
            <a:r>
              <a:rPr>
                <a:latin typeface="+mn-lt"/>
              </a:rPr>
              <a:t>C</a:t>
            </a:r>
          </a:p>
        </p:txBody>
      </p:sp>
      <p:sp>
        <p:nvSpPr>
          <p:cNvPr id="1035" name="Text Box 10"/>
          <p:cNvSpPr txBox="1"/>
          <p:nvPr/>
        </p:nvSpPr>
        <p:spPr>
          <a:xfrm>
            <a:off x="11107404" y="955203"/>
            <a:ext cx="319441" cy="4924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defTabSz="1289050">
              <a:defRPr sz="3200">
                <a:solidFill>
                  <a:srgbClr val="F8E600"/>
                </a:solidFill>
                <a:latin typeface="Arial Black"/>
                <a:ea typeface="Arial Black"/>
                <a:cs typeface="Arial Black"/>
                <a:sym typeface="Arial Black"/>
              </a:defRPr>
            </a:lvl1pPr>
          </a:lstStyle>
          <a:p>
            <a:r>
              <a:rPr dirty="0">
                <a:latin typeface="+mn-lt"/>
              </a:rPr>
              <a:t>D</a:t>
            </a:r>
          </a:p>
        </p:txBody>
      </p:sp>
      <p:sp>
        <p:nvSpPr>
          <p:cNvPr id="1036" name="Text Box 12"/>
          <p:cNvSpPr txBox="1"/>
          <p:nvPr/>
        </p:nvSpPr>
        <p:spPr>
          <a:xfrm>
            <a:off x="1559681" y="924626"/>
            <a:ext cx="3165131" cy="22845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4441" tIns="64441" rIns="64441" bIns="64441">
            <a:spAutoFit/>
          </a:bodyPr>
          <a:lstStyle/>
          <a:p>
            <a:pPr defTabSz="1289050">
              <a:defRPr sz="2000">
                <a:latin typeface="Arial Black"/>
                <a:ea typeface="Arial Black"/>
                <a:cs typeface="Arial Black"/>
                <a:sym typeface="Arial Black"/>
              </a:defRPr>
            </a:pPr>
            <a:r>
              <a:rPr>
                <a:latin typeface="+mn-lt"/>
              </a:rPr>
              <a:t>Finanzen</a:t>
            </a:r>
            <a:br>
              <a:rPr>
                <a:latin typeface="+mn-lt"/>
              </a:rPr>
            </a:br>
            <a:r>
              <a:rPr>
                <a:latin typeface="+mn-lt"/>
              </a:rPr>
              <a:t>Technologie</a:t>
            </a:r>
            <a:br>
              <a:rPr>
                <a:latin typeface="+mn-lt"/>
              </a:rPr>
            </a:br>
            <a:r>
              <a:rPr>
                <a:latin typeface="+mn-lt"/>
              </a:rPr>
              <a:t>Leistung</a:t>
            </a:r>
            <a:br>
              <a:rPr>
                <a:latin typeface="+mn-lt"/>
              </a:rPr>
            </a:br>
            <a:r>
              <a:rPr>
                <a:latin typeface="+mn-lt"/>
              </a:rPr>
              <a:t>Analysen</a:t>
            </a:r>
            <a:br>
              <a:rPr>
                <a:latin typeface="+mn-lt"/>
              </a:rPr>
            </a:br>
            <a:r>
              <a:rPr>
                <a:latin typeface="+mn-lt"/>
              </a:rPr>
              <a:t>Ziel &amp; Ergebnis</a:t>
            </a:r>
            <a:br>
              <a:rPr>
                <a:latin typeface="+mn-lt"/>
              </a:rPr>
            </a:br>
            <a:r>
              <a:rPr>
                <a:latin typeface="+mn-lt"/>
              </a:rPr>
              <a:t>Effizienz</a:t>
            </a:r>
            <a:br>
              <a:rPr>
                <a:latin typeface="+mn-lt"/>
              </a:rPr>
            </a:br>
            <a:endParaRPr>
              <a:latin typeface="+mn-lt"/>
            </a:endParaRPr>
          </a:p>
        </p:txBody>
      </p:sp>
      <p:sp>
        <p:nvSpPr>
          <p:cNvPr id="1037" name="Text Box 13"/>
          <p:cNvSpPr txBox="1"/>
          <p:nvPr/>
        </p:nvSpPr>
        <p:spPr>
          <a:xfrm>
            <a:off x="6607935" y="914491"/>
            <a:ext cx="4737816" cy="1976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4441" tIns="64441" rIns="64441" bIns="64441">
            <a:spAutoFit/>
          </a:bodyPr>
          <a:lstStyle/>
          <a:p>
            <a:pPr defTabSz="1289050">
              <a:defRPr sz="2000">
                <a:latin typeface="Arial Black"/>
                <a:ea typeface="Arial Black"/>
                <a:cs typeface="Arial Black"/>
                <a:sym typeface="Arial Black"/>
              </a:defRPr>
            </a:pPr>
            <a:r>
              <a:rPr>
                <a:latin typeface="+mn-lt"/>
              </a:rPr>
              <a:t>Wettbewerb / Umwelt</a:t>
            </a:r>
            <a:br>
              <a:rPr>
                <a:latin typeface="+mn-lt"/>
              </a:rPr>
            </a:br>
            <a:r>
              <a:rPr>
                <a:latin typeface="+mn-lt"/>
              </a:rPr>
              <a:t>Unternehmensentwicklung</a:t>
            </a:r>
            <a:br>
              <a:rPr>
                <a:latin typeface="+mn-lt"/>
              </a:rPr>
            </a:br>
            <a:r>
              <a:rPr>
                <a:latin typeface="+mn-lt"/>
              </a:rPr>
              <a:t>neue Konzepte</a:t>
            </a:r>
            <a:br>
              <a:rPr>
                <a:latin typeface="+mn-lt"/>
              </a:rPr>
            </a:br>
            <a:r>
              <a:rPr>
                <a:latin typeface="+mn-lt"/>
              </a:rPr>
              <a:t>Globalität</a:t>
            </a:r>
            <a:br>
              <a:rPr>
                <a:latin typeface="+mn-lt"/>
              </a:rPr>
            </a:br>
            <a:r>
              <a:rPr>
                <a:latin typeface="+mn-lt"/>
              </a:rPr>
              <a:t>Vision &amp; Mission</a:t>
            </a:r>
            <a:br>
              <a:rPr>
                <a:latin typeface="+mn-lt"/>
              </a:rPr>
            </a:br>
            <a:r>
              <a:rPr>
                <a:latin typeface="+mn-lt"/>
              </a:rPr>
              <a:t>langfristige Strategie</a:t>
            </a:r>
          </a:p>
        </p:txBody>
      </p:sp>
      <p:sp>
        <p:nvSpPr>
          <p:cNvPr id="1038" name="Text Box 14"/>
          <p:cNvSpPr txBox="1"/>
          <p:nvPr/>
        </p:nvSpPr>
        <p:spPr>
          <a:xfrm>
            <a:off x="1559682" y="3742030"/>
            <a:ext cx="3990060" cy="1976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4441" tIns="64441" rIns="64441" bIns="64441">
            <a:spAutoFit/>
          </a:bodyPr>
          <a:lstStyle/>
          <a:p>
            <a:pPr defTabSz="1289050">
              <a:defRPr sz="2000">
                <a:latin typeface="Arial Black"/>
                <a:ea typeface="Arial Black"/>
                <a:cs typeface="Arial Black"/>
                <a:sym typeface="Arial Black"/>
              </a:defRPr>
            </a:pPr>
            <a:r>
              <a:rPr>
                <a:latin typeface="+mn-lt"/>
              </a:rPr>
              <a:t>Methoden &amp; Prozesse</a:t>
            </a:r>
            <a:br>
              <a:rPr>
                <a:latin typeface="+mn-lt"/>
              </a:rPr>
            </a:br>
            <a:r>
              <a:rPr>
                <a:latin typeface="+mn-lt"/>
              </a:rPr>
              <a:t>Qualität &amp; Perfektion</a:t>
            </a:r>
            <a:br>
              <a:rPr>
                <a:latin typeface="+mn-lt"/>
              </a:rPr>
            </a:br>
            <a:r>
              <a:rPr>
                <a:latin typeface="+mn-lt"/>
              </a:rPr>
              <a:t>Risikomanagement</a:t>
            </a:r>
            <a:br>
              <a:rPr>
                <a:latin typeface="+mn-lt"/>
              </a:rPr>
            </a:br>
            <a:r>
              <a:rPr>
                <a:latin typeface="+mn-lt"/>
              </a:rPr>
              <a:t>Ressource</a:t>
            </a:r>
            <a:br>
              <a:rPr>
                <a:latin typeface="+mn-lt"/>
              </a:rPr>
            </a:br>
            <a:r>
              <a:rPr>
                <a:latin typeface="+mn-lt"/>
              </a:rPr>
              <a:t>Kontrolle</a:t>
            </a:r>
            <a:br>
              <a:rPr>
                <a:latin typeface="+mn-lt"/>
              </a:rPr>
            </a:br>
            <a:r>
              <a:rPr>
                <a:latin typeface="+mn-lt"/>
              </a:rPr>
              <a:t>Timing / kurzfristige Planung</a:t>
            </a:r>
          </a:p>
        </p:txBody>
      </p:sp>
      <p:sp>
        <p:nvSpPr>
          <p:cNvPr id="1039" name="Text Box 15"/>
          <p:cNvSpPr txBox="1"/>
          <p:nvPr/>
        </p:nvSpPr>
        <p:spPr>
          <a:xfrm>
            <a:off x="6635931" y="3742030"/>
            <a:ext cx="4324175" cy="1976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4441" tIns="64441" rIns="64441" bIns="64441">
            <a:spAutoFit/>
          </a:bodyPr>
          <a:lstStyle/>
          <a:p>
            <a:pPr defTabSz="1289050">
              <a:defRPr sz="2000">
                <a:latin typeface="Arial Black"/>
                <a:ea typeface="Arial Black"/>
                <a:cs typeface="Arial Black"/>
                <a:sym typeface="Arial Black"/>
              </a:defRPr>
            </a:pPr>
            <a:r>
              <a:rPr>
                <a:latin typeface="+mn-lt"/>
              </a:rPr>
              <a:t>Training &amp; Entwicklung</a:t>
            </a:r>
            <a:br>
              <a:rPr>
                <a:latin typeface="+mn-lt"/>
              </a:rPr>
            </a:br>
            <a:r>
              <a:rPr>
                <a:latin typeface="+mn-lt"/>
              </a:rPr>
              <a:t>Teams &amp; Beziehungen</a:t>
            </a:r>
            <a:br>
              <a:rPr>
                <a:latin typeface="+mn-lt"/>
              </a:rPr>
            </a:br>
            <a:r>
              <a:rPr>
                <a:latin typeface="+mn-lt"/>
              </a:rPr>
              <a:t>Umfeld &amp; Kontrolle</a:t>
            </a:r>
            <a:br>
              <a:rPr>
                <a:latin typeface="+mn-lt"/>
              </a:rPr>
            </a:br>
            <a:r>
              <a:rPr>
                <a:latin typeface="+mn-lt"/>
              </a:rPr>
              <a:t>Kundenbeziehung</a:t>
            </a:r>
            <a:endParaRPr sz="3200">
              <a:latin typeface="+mn-lt"/>
              <a:ea typeface="Times New Roman"/>
              <a:cs typeface="Times New Roman"/>
              <a:sym typeface="Times New Roman"/>
            </a:endParaRPr>
          </a:p>
          <a:p>
            <a:pPr defTabSz="1289050">
              <a:defRPr sz="2000">
                <a:latin typeface="Arial Black"/>
                <a:ea typeface="Arial Black"/>
                <a:cs typeface="Arial Black"/>
                <a:sym typeface="Arial Black"/>
              </a:defRPr>
            </a:pPr>
            <a:r>
              <a:rPr>
                <a:latin typeface="+mn-lt"/>
              </a:rPr>
              <a:t>Kommunikation</a:t>
            </a:r>
            <a:br>
              <a:rPr>
                <a:latin typeface="+mn-lt"/>
              </a:rPr>
            </a:br>
            <a:r>
              <a:rPr>
                <a:latin typeface="+mn-lt"/>
              </a:rPr>
              <a:t>Kultur &amp; Werte / Außenwirkung</a:t>
            </a:r>
          </a:p>
        </p:txBody>
      </p:sp>
      <p:sp>
        <p:nvSpPr>
          <p:cNvPr id="1040" name="Rectangle 16"/>
          <p:cNvSpPr txBox="1">
            <a:spLocks noGrp="1"/>
          </p:cNvSpPr>
          <p:nvPr>
            <p:ph type="title" idx="4294967295"/>
          </p:nvPr>
        </p:nvSpPr>
        <p:spPr>
          <a:xfrm>
            <a:off x="907765" y="51089"/>
            <a:ext cx="10442108" cy="697101"/>
          </a:xfrm>
          <a:prstGeom prst="rect">
            <a:avLst/>
          </a:prstGeom>
        </p:spPr>
        <p:txBody>
          <a:bodyPr lIns="60959" tIns="60959" rIns="60959" bIns="60959" anchor="t"/>
          <a:lstStyle>
            <a:lvl1pPr algn="ctr" defTabSz="1146047">
              <a:lnSpc>
                <a:spcPct val="100000"/>
              </a:lnSpc>
              <a:defRPr sz="3384" b="0">
                <a:latin typeface="Arial Black"/>
                <a:ea typeface="Arial Black"/>
                <a:cs typeface="Arial Black"/>
                <a:sym typeface="Arial Black"/>
              </a:defRPr>
            </a:lvl1pPr>
          </a:lstStyle>
          <a:p>
            <a:r>
              <a:rPr dirty="0">
                <a:latin typeface="+mn-lt"/>
              </a:rPr>
              <a:t>Whole-Brain-</a:t>
            </a:r>
            <a:r>
              <a:rPr dirty="0" err="1">
                <a:latin typeface="+mn-lt"/>
              </a:rPr>
              <a:t>Unternehmen</a:t>
            </a:r>
            <a:endParaRPr dirty="0">
              <a:latin typeface="+mn-lt"/>
            </a:endParaRPr>
          </a:p>
        </p:txBody>
      </p:sp>
      <p:sp>
        <p:nvSpPr>
          <p:cNvPr id="16" name="Rectangle 43">
            <a:extLst>
              <a:ext uri="{FF2B5EF4-FFF2-40B4-BE49-F238E27FC236}">
                <a16:creationId xmlns:a16="http://schemas.microsoft.com/office/drawing/2014/main" id="{CFB5B19F-E902-0B4C-91FE-FAA3771D65AD}"/>
              </a:ext>
            </a:extLst>
          </p:cNvPr>
          <p:cNvSpPr txBox="1"/>
          <p:nvPr/>
        </p:nvSpPr>
        <p:spPr>
          <a:xfrm>
            <a:off x="256157"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1" name="Bild"/>
          <p:cNvPicPr>
            <a:picLocks noChangeAspect="1"/>
          </p:cNvPicPr>
          <p:nvPr/>
        </p:nvPicPr>
        <p:blipFill rotWithShape="1">
          <a:blip r:embed="rId2">
            <a:extLst>
              <a:ext uri="{28A0092B-C50C-407E-A947-70E740481C1C}">
                <a14:useLocalDpi xmlns:a14="http://schemas.microsoft.com/office/drawing/2010/main" val="0"/>
              </a:ext>
            </a:extLst>
          </a:blip>
          <a:srcRect t="30117" b="32456"/>
          <a:stretch/>
        </p:blipFill>
        <p:spPr>
          <a:xfrm>
            <a:off x="1863853" y="1083733"/>
            <a:ext cx="8464295" cy="4477687"/>
          </a:xfrm>
          <a:prstGeom prst="rect">
            <a:avLst/>
          </a:prstGeom>
          <a:ln w="12700">
            <a:miter lim="400000"/>
          </a:ln>
        </p:spPr>
      </p:pic>
      <p:pic>
        <p:nvPicPr>
          <p:cNvPr id="3" name="Grafik 2">
            <a:extLst>
              <a:ext uri="{FF2B5EF4-FFF2-40B4-BE49-F238E27FC236}">
                <a16:creationId xmlns:a16="http://schemas.microsoft.com/office/drawing/2014/main" id="{27D65DA5-73CC-3349-9FA5-3B691F4689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003703" y="1296580"/>
            <a:ext cx="3198064" cy="4843754"/>
          </a:xfrm>
          <a:prstGeom prst="rect">
            <a:avLst/>
          </a:prstGeom>
        </p:spPr>
      </p:pic>
      <p:pic>
        <p:nvPicPr>
          <p:cNvPr id="9" name="Grafik 8" descr="Ein Bild, das Text, Vektorgrafiken enthält.&#10;&#10;Automatisch generierte Beschreibung">
            <a:extLst>
              <a:ext uri="{FF2B5EF4-FFF2-40B4-BE49-F238E27FC236}">
                <a16:creationId xmlns:a16="http://schemas.microsoft.com/office/drawing/2014/main" id="{5458CF51-925C-D149-AB64-B6648401FB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79264" y="3989722"/>
            <a:ext cx="2996771" cy="2110331"/>
          </a:xfrm>
          <a:prstGeom prst="rect">
            <a:avLst/>
          </a:prstGeom>
        </p:spPr>
      </p:pic>
      <p:pic>
        <p:nvPicPr>
          <p:cNvPr id="11" name="Grafik 10">
            <a:extLst>
              <a:ext uri="{FF2B5EF4-FFF2-40B4-BE49-F238E27FC236}">
                <a16:creationId xmlns:a16="http://schemas.microsoft.com/office/drawing/2014/main" id="{27F3A52F-E0CA-BD43-92E8-0F699D2754C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169850" y="2008982"/>
            <a:ext cx="2654073" cy="1869002"/>
          </a:xfrm>
          <a:prstGeom prst="rect">
            <a:avLst/>
          </a:prstGeom>
        </p:spPr>
      </p:pic>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3" name="Bild" descr="Bild"/>
          <p:cNvPicPr>
            <a:picLocks noChangeAspect="1"/>
          </p:cNvPicPr>
          <p:nvPr/>
        </p:nvPicPr>
        <p:blipFill>
          <a:blip r:embed="rId3"/>
          <a:stretch>
            <a:fillRect/>
          </a:stretch>
        </p:blipFill>
        <p:spPr>
          <a:xfrm>
            <a:off x="1512516" y="195943"/>
            <a:ext cx="9166967" cy="6466114"/>
          </a:xfrm>
          <a:prstGeom prst="rect">
            <a:avLst/>
          </a:prstGeom>
          <a:ln w="12700">
            <a:miter lim="400000"/>
          </a:ln>
        </p:spPr>
      </p:pic>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7" name="Bild" descr="Bild"/>
          <p:cNvPicPr>
            <a:picLocks noChangeAspect="1"/>
          </p:cNvPicPr>
          <p:nvPr/>
        </p:nvPicPr>
        <p:blipFill>
          <a:blip r:embed="rId3"/>
          <a:stretch>
            <a:fillRect/>
          </a:stretch>
        </p:blipFill>
        <p:spPr>
          <a:xfrm>
            <a:off x="3505144" y="-1"/>
            <a:ext cx="5181712" cy="7327525"/>
          </a:xfrm>
          <a:prstGeom prst="rect">
            <a:avLst/>
          </a:prstGeom>
          <a:ln w="12700">
            <a:miter lim="400000"/>
          </a:ln>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1" name="Unbekannt.jpg" descr="Unbekannt.jpg"/>
          <p:cNvPicPr>
            <a:picLocks noChangeAspect="1"/>
          </p:cNvPicPr>
          <p:nvPr/>
        </p:nvPicPr>
        <p:blipFill>
          <a:blip r:embed="rId3"/>
          <a:stretch>
            <a:fillRect/>
          </a:stretch>
        </p:blipFill>
        <p:spPr>
          <a:xfrm>
            <a:off x="-1" y="-1"/>
            <a:ext cx="12494373" cy="8015098"/>
          </a:xfrm>
          <a:prstGeom prst="rect">
            <a:avLst/>
          </a:prstGeom>
          <a:ln w="12700">
            <a:miter lim="400000"/>
          </a:ln>
        </p:spPr>
      </p:pic>
      <p:sp>
        <p:nvSpPr>
          <p:cNvPr id="1052" name="Text"/>
          <p:cNvSpPr txBox="1"/>
          <p:nvPr/>
        </p:nvSpPr>
        <p:spPr>
          <a:xfrm>
            <a:off x="-18203334" y="-12687300"/>
            <a:ext cx="127001" cy="4470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defTabSz="457200">
              <a:defRPr sz="1200">
                <a:latin typeface="+mj-lt"/>
                <a:ea typeface="+mj-ea"/>
                <a:cs typeface="+mj-cs"/>
                <a:sym typeface="Helvetica"/>
              </a:defRPr>
            </a:pPr>
            <a:endParaRP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6" name="Bild" descr="Bild"/>
          <p:cNvPicPr>
            <a:picLocks noChangeAspect="1"/>
          </p:cNvPicPr>
          <p:nvPr/>
        </p:nvPicPr>
        <p:blipFill>
          <a:blip r:embed="rId3"/>
          <a:stretch>
            <a:fillRect/>
          </a:stretch>
        </p:blipFill>
        <p:spPr>
          <a:xfrm>
            <a:off x="-303321" y="-292100"/>
            <a:ext cx="12495321" cy="7600500"/>
          </a:xfrm>
          <a:prstGeom prst="rect">
            <a:avLst/>
          </a:prstGeom>
          <a:ln w="12700">
            <a:miter lim="400000"/>
          </a:ln>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1DEF9C80-E9EB-F048-8535-5679377B753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41729" y="1026616"/>
            <a:ext cx="3350586" cy="4757993"/>
          </a:xfrm>
          <a:prstGeom prst="rect">
            <a:avLst/>
          </a:prstGeom>
          <a:ln w="3175">
            <a:solidFill>
              <a:schemeClr val="bg1">
                <a:lumMod val="75000"/>
              </a:schemeClr>
            </a:solidFill>
          </a:ln>
        </p:spPr>
      </p:pic>
      <p:pic>
        <p:nvPicPr>
          <p:cNvPr id="5" name="Grafik 4">
            <a:extLst>
              <a:ext uri="{FF2B5EF4-FFF2-40B4-BE49-F238E27FC236}">
                <a16:creationId xmlns:a16="http://schemas.microsoft.com/office/drawing/2014/main" id="{362FD311-B2BB-3342-B55B-41DE5506E86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266032" y="1013169"/>
            <a:ext cx="3350586" cy="4757993"/>
          </a:xfrm>
          <a:prstGeom prst="rect">
            <a:avLst/>
          </a:prstGeom>
          <a:ln w="3175">
            <a:solidFill>
              <a:schemeClr val="bg1">
                <a:lumMod val="75000"/>
              </a:schemeClr>
            </a:solidFill>
          </a:ln>
        </p:spPr>
      </p:pic>
      <p:pic>
        <p:nvPicPr>
          <p:cNvPr id="7" name="Grafik 6" descr="Ein Bild, das Text enthält.&#10;&#10;Automatisch generierte Beschreibung">
            <a:extLst>
              <a:ext uri="{FF2B5EF4-FFF2-40B4-BE49-F238E27FC236}">
                <a16:creationId xmlns:a16="http://schemas.microsoft.com/office/drawing/2014/main" id="{460F9C25-EE04-5A4B-8CFB-B4A9F445374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7426" y="1050003"/>
            <a:ext cx="3350587" cy="4757993"/>
          </a:xfrm>
          <a:prstGeom prst="rect">
            <a:avLst/>
          </a:prstGeom>
          <a:ln w="3175">
            <a:solidFill>
              <a:schemeClr val="bg1">
                <a:lumMod val="75000"/>
              </a:schemeClr>
            </a:solidFill>
          </a:ln>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0" name="Linie"/>
          <p:cNvSpPr/>
          <p:nvPr/>
        </p:nvSpPr>
        <p:spPr>
          <a:xfrm>
            <a:off x="-232990" y="861354"/>
            <a:ext cx="12192002" cy="1"/>
          </a:xfrm>
          <a:prstGeom prst="line">
            <a:avLst/>
          </a:prstGeom>
          <a:ln w="12700">
            <a:solidFill>
              <a:srgbClr val="808080"/>
            </a:solidFill>
            <a:prstDash val="dot"/>
          </a:ln>
        </p:spPr>
        <p:txBody>
          <a:bodyPr lIns="60959" tIns="60959" rIns="60959" bIns="60959"/>
          <a:lstStyle/>
          <a:p>
            <a:pPr defTabSz="1219200">
              <a:defRPr sz="2400">
                <a:latin typeface="+mn-lt"/>
                <a:ea typeface="+mn-ea"/>
                <a:cs typeface="+mn-cs"/>
                <a:sym typeface="Calibri"/>
              </a:defRPr>
            </a:pPr>
            <a:endParaRPr/>
          </a:p>
        </p:txBody>
      </p:sp>
      <p:pic>
        <p:nvPicPr>
          <p:cNvPr id="841" name="image2.png" descr="image2.png"/>
          <p:cNvPicPr>
            <a:picLocks noChangeAspect="1"/>
          </p:cNvPicPr>
          <p:nvPr/>
        </p:nvPicPr>
        <p:blipFill>
          <a:blip r:embed="rId2"/>
          <a:stretch>
            <a:fillRect/>
          </a:stretch>
        </p:blipFill>
        <p:spPr>
          <a:xfrm>
            <a:off x="11103864" y="6156181"/>
            <a:ext cx="525273" cy="528399"/>
          </a:xfrm>
          <a:prstGeom prst="rect">
            <a:avLst/>
          </a:prstGeom>
          <a:ln w="12700">
            <a:miter lim="400000"/>
          </a:ln>
        </p:spPr>
      </p:pic>
      <p:sp>
        <p:nvSpPr>
          <p:cNvPr id="842" name="20h neue Zeit - WORKBOOK"/>
          <p:cNvSpPr txBox="1"/>
          <p:nvPr/>
        </p:nvSpPr>
        <p:spPr>
          <a:xfrm>
            <a:off x="4637894" y="328929"/>
            <a:ext cx="2916212" cy="358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r>
              <a:rPr dirty="0"/>
              <a:t>20h </a:t>
            </a:r>
            <a:r>
              <a:rPr dirty="0" err="1"/>
              <a:t>neue</a:t>
            </a:r>
            <a:r>
              <a:rPr dirty="0"/>
              <a:t> Zeit - WORKBOOK</a:t>
            </a:r>
          </a:p>
        </p:txBody>
      </p:sp>
      <p:sp>
        <p:nvSpPr>
          <p:cNvPr id="843" name="Modelle - 20h-Übersicht, 7 Horizonte, 8F, LebensPhasen/-Perioden, ZMK (liegende 8)…"/>
          <p:cNvSpPr txBox="1"/>
          <p:nvPr/>
        </p:nvSpPr>
        <p:spPr>
          <a:xfrm>
            <a:off x="353182" y="1268730"/>
            <a:ext cx="8310927" cy="61863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marL="228600" indent="-228600">
              <a:buSzPct val="100000"/>
              <a:buChar char="✓"/>
            </a:pPr>
            <a:r>
              <a:rPr dirty="0" err="1">
                <a:latin typeface="+mn-lt"/>
              </a:rPr>
              <a:t>Modelle</a:t>
            </a:r>
            <a:r>
              <a:rPr dirty="0">
                <a:latin typeface="+mn-lt"/>
              </a:rPr>
              <a:t> - 20h-Übersicht, 7 Horizonte, 8F, </a:t>
            </a:r>
            <a:r>
              <a:rPr dirty="0" err="1">
                <a:latin typeface="+mn-lt"/>
              </a:rPr>
              <a:t>LebensPhasen</a:t>
            </a:r>
            <a:r>
              <a:rPr dirty="0">
                <a:latin typeface="+mn-lt"/>
              </a:rPr>
              <a:t>/-</a:t>
            </a:r>
            <a:r>
              <a:rPr dirty="0" err="1">
                <a:latin typeface="+mn-lt"/>
              </a:rPr>
              <a:t>Perioden</a:t>
            </a:r>
            <a:r>
              <a:rPr dirty="0">
                <a:latin typeface="+mn-lt"/>
              </a:rPr>
              <a:t>, ZMK (</a:t>
            </a:r>
            <a:r>
              <a:rPr dirty="0" err="1">
                <a:latin typeface="+mn-lt"/>
              </a:rPr>
              <a:t>liegende</a:t>
            </a:r>
            <a:r>
              <a:rPr dirty="0">
                <a:latin typeface="+mn-lt"/>
              </a:rPr>
              <a:t> 8)</a:t>
            </a:r>
          </a:p>
          <a:p>
            <a:pPr marL="228600" indent="-228600">
              <a:buSzPct val="100000"/>
              <a:buChar char="✓"/>
            </a:pPr>
            <a:endParaRPr dirty="0">
              <a:latin typeface="+mn-lt"/>
            </a:endParaRPr>
          </a:p>
          <a:p>
            <a:pPr marL="228600" indent="-228600">
              <a:buSzPct val="100000"/>
              <a:buChar char="✓"/>
            </a:pPr>
            <a:r>
              <a:rPr dirty="0" err="1">
                <a:latin typeface="+mn-lt"/>
              </a:rPr>
              <a:t>Modelle</a:t>
            </a:r>
            <a:r>
              <a:rPr dirty="0">
                <a:latin typeface="+mn-lt"/>
              </a:rPr>
              <a:t> - </a:t>
            </a:r>
            <a:r>
              <a:rPr dirty="0" err="1">
                <a:latin typeface="+mn-lt"/>
              </a:rPr>
              <a:t>Prioritäten</a:t>
            </a:r>
            <a:r>
              <a:rPr dirty="0">
                <a:latin typeface="+mn-lt"/>
              </a:rPr>
              <a:t> b2 / </a:t>
            </a:r>
            <a:r>
              <a:rPr dirty="0" err="1">
                <a:latin typeface="+mn-lt"/>
              </a:rPr>
              <a:t>Aufwand</a:t>
            </a:r>
            <a:r>
              <a:rPr dirty="0">
                <a:latin typeface="+mn-lt"/>
              </a:rPr>
              <a:t> </a:t>
            </a:r>
            <a:r>
              <a:rPr dirty="0" err="1">
                <a:latin typeface="+mn-lt"/>
              </a:rPr>
              <a:t>Nutzen</a:t>
            </a:r>
            <a:endParaRPr dirty="0">
              <a:latin typeface="+mn-lt"/>
            </a:endParaRPr>
          </a:p>
          <a:p>
            <a:pPr marL="228600" indent="-228600">
              <a:buSzPct val="100000"/>
              <a:buChar char="✓"/>
            </a:pPr>
            <a:endParaRPr dirty="0">
              <a:latin typeface="+mn-lt"/>
            </a:endParaRPr>
          </a:p>
          <a:p>
            <a:pPr marL="228600" indent="-228600">
              <a:buSzPct val="100000"/>
              <a:buChar char="✓"/>
            </a:pPr>
            <a:r>
              <a:rPr dirty="0" err="1">
                <a:latin typeface="+mn-lt"/>
              </a:rPr>
              <a:t>Leitbildwürfel</a:t>
            </a:r>
            <a:r>
              <a:rPr dirty="0">
                <a:latin typeface="+mn-lt"/>
              </a:rPr>
              <a:t> </a:t>
            </a:r>
            <a:r>
              <a:rPr dirty="0" err="1">
                <a:latin typeface="+mn-lt"/>
              </a:rPr>
              <a:t>mit</a:t>
            </a:r>
            <a:r>
              <a:rPr dirty="0">
                <a:latin typeface="+mn-lt"/>
              </a:rPr>
              <a:t> den </a:t>
            </a:r>
            <a:r>
              <a:rPr dirty="0" err="1">
                <a:latin typeface="+mn-lt"/>
              </a:rPr>
              <a:t>Fragebögen</a:t>
            </a:r>
            <a:r>
              <a:rPr dirty="0">
                <a:latin typeface="+mn-lt"/>
              </a:rPr>
              <a:t> (</a:t>
            </a:r>
            <a:r>
              <a:rPr dirty="0" err="1">
                <a:latin typeface="+mn-lt"/>
              </a:rPr>
              <a:t>Manuskript</a:t>
            </a:r>
            <a:r>
              <a:rPr dirty="0">
                <a:latin typeface="+mn-lt"/>
              </a:rPr>
              <a:t>)</a:t>
            </a:r>
          </a:p>
          <a:p>
            <a:pPr marL="228600" indent="-228600">
              <a:buSzPct val="100000"/>
              <a:buChar char="✓"/>
            </a:pPr>
            <a:r>
              <a:rPr dirty="0">
                <a:latin typeface="+mn-lt"/>
              </a:rPr>
              <a:t>- 6.</a:t>
            </a:r>
          </a:p>
          <a:p>
            <a:pPr marL="228600" indent="-228600">
              <a:buSzPct val="100000"/>
              <a:buChar char="✓"/>
            </a:pPr>
            <a:endParaRPr dirty="0">
              <a:latin typeface="+mn-lt"/>
            </a:endParaRPr>
          </a:p>
          <a:p>
            <a:pPr marL="228600" indent="-228600">
              <a:buSzPct val="100000"/>
              <a:buChar char="✓"/>
            </a:pPr>
            <a:r>
              <a:rPr dirty="0" err="1">
                <a:latin typeface="+mn-lt"/>
              </a:rPr>
              <a:t>persönliche</a:t>
            </a:r>
            <a:r>
              <a:rPr dirty="0">
                <a:latin typeface="+mn-lt"/>
              </a:rPr>
              <a:t> JZP (</a:t>
            </a:r>
            <a:r>
              <a:rPr dirty="0" err="1">
                <a:latin typeface="+mn-lt"/>
              </a:rPr>
              <a:t>Lehrwerk</a:t>
            </a:r>
            <a:r>
              <a:rPr dirty="0">
                <a:latin typeface="+mn-lt"/>
              </a:rPr>
              <a:t>)</a:t>
            </a:r>
          </a:p>
          <a:p>
            <a:pPr marL="228600" indent="-228600">
              <a:buSzPct val="100000"/>
              <a:buChar char="✓"/>
            </a:pPr>
            <a:r>
              <a:rPr dirty="0">
                <a:latin typeface="+mn-lt"/>
              </a:rPr>
              <a:t>JZP - </a:t>
            </a:r>
            <a:r>
              <a:rPr dirty="0" err="1">
                <a:latin typeface="+mn-lt"/>
              </a:rPr>
              <a:t>Liste</a:t>
            </a:r>
            <a:endParaRPr dirty="0">
              <a:latin typeface="+mn-lt"/>
            </a:endParaRPr>
          </a:p>
          <a:p>
            <a:pPr marL="228600" indent="-228600">
              <a:buSzPct val="100000"/>
              <a:buChar char="✓"/>
            </a:pPr>
            <a:r>
              <a:rPr dirty="0">
                <a:latin typeface="+mn-lt"/>
              </a:rPr>
              <a:t>QZP - </a:t>
            </a:r>
            <a:r>
              <a:rPr dirty="0" err="1">
                <a:latin typeface="+mn-lt"/>
              </a:rPr>
              <a:t>Fragebogen</a:t>
            </a:r>
            <a:endParaRPr dirty="0">
              <a:latin typeface="+mn-lt"/>
            </a:endParaRPr>
          </a:p>
          <a:p>
            <a:pPr marL="228600" indent="-228600">
              <a:buSzPct val="100000"/>
              <a:buChar char="✓"/>
            </a:pPr>
            <a:r>
              <a:rPr dirty="0">
                <a:latin typeface="+mn-lt"/>
              </a:rPr>
              <a:t>90-TagesEnergie-Plan</a:t>
            </a:r>
          </a:p>
          <a:p>
            <a:pPr marL="228600" indent="-228600">
              <a:buSzPct val="100000"/>
              <a:buChar char="✓"/>
            </a:pPr>
            <a:endParaRPr dirty="0">
              <a:latin typeface="+mn-lt"/>
            </a:endParaRPr>
          </a:p>
          <a:p>
            <a:pPr marL="228600" indent="-228600">
              <a:buSzPct val="100000"/>
              <a:buChar char="✓"/>
            </a:pPr>
            <a:r>
              <a:rPr dirty="0">
                <a:latin typeface="+mn-lt"/>
              </a:rPr>
              <a:t>MZP - </a:t>
            </a:r>
            <a:r>
              <a:rPr dirty="0" err="1">
                <a:latin typeface="+mn-lt"/>
              </a:rPr>
              <a:t>Fragebogen</a:t>
            </a:r>
            <a:endParaRPr dirty="0">
              <a:latin typeface="+mn-lt"/>
            </a:endParaRPr>
          </a:p>
          <a:p>
            <a:pPr marL="228600" indent="-228600">
              <a:buSzPct val="100000"/>
              <a:buChar char="✓"/>
            </a:pPr>
            <a:r>
              <a:rPr dirty="0" err="1">
                <a:latin typeface="+mn-lt"/>
              </a:rPr>
              <a:t>Monatsübersicht</a:t>
            </a:r>
            <a:endParaRPr dirty="0">
              <a:latin typeface="+mn-lt"/>
            </a:endParaRPr>
          </a:p>
          <a:p>
            <a:pPr marL="228600" indent="-228600">
              <a:buSzPct val="100000"/>
              <a:buChar char="✓"/>
            </a:pPr>
            <a:endParaRPr dirty="0">
              <a:latin typeface="+mn-lt"/>
            </a:endParaRPr>
          </a:p>
          <a:p>
            <a:pPr marL="228600" indent="-228600">
              <a:buSzPct val="100000"/>
              <a:buChar char="✓"/>
            </a:pPr>
            <a:r>
              <a:rPr dirty="0">
                <a:latin typeface="+mn-lt"/>
              </a:rPr>
              <a:t>WZP - </a:t>
            </a:r>
            <a:r>
              <a:rPr dirty="0" err="1">
                <a:latin typeface="+mn-lt"/>
              </a:rPr>
              <a:t>Fragebogen</a:t>
            </a:r>
            <a:endParaRPr dirty="0">
              <a:latin typeface="+mn-lt"/>
            </a:endParaRPr>
          </a:p>
          <a:p>
            <a:pPr marL="228600" indent="-228600">
              <a:buSzPct val="100000"/>
              <a:buChar char="✓"/>
            </a:pPr>
            <a:r>
              <a:rPr dirty="0" err="1">
                <a:latin typeface="+mn-lt"/>
              </a:rPr>
              <a:t>Wochenübersicht</a:t>
            </a:r>
            <a:r>
              <a:rPr dirty="0">
                <a:latin typeface="+mn-lt"/>
              </a:rPr>
              <a:t> </a:t>
            </a:r>
            <a:r>
              <a:rPr dirty="0" err="1">
                <a:latin typeface="+mn-lt"/>
              </a:rPr>
              <a:t>mit</a:t>
            </a:r>
            <a:r>
              <a:rPr dirty="0">
                <a:latin typeface="+mn-lt"/>
              </a:rPr>
              <a:t> </a:t>
            </a:r>
            <a:r>
              <a:rPr dirty="0" err="1">
                <a:latin typeface="+mn-lt"/>
              </a:rPr>
              <a:t>Gewohnheiten</a:t>
            </a:r>
            <a:endParaRPr dirty="0">
              <a:latin typeface="+mn-lt"/>
            </a:endParaRPr>
          </a:p>
          <a:p>
            <a:pPr marL="228600" indent="-228600">
              <a:buSzPct val="100000"/>
              <a:buChar char="✓"/>
            </a:pPr>
            <a:endParaRPr dirty="0">
              <a:latin typeface="+mn-lt"/>
            </a:endParaRPr>
          </a:p>
          <a:p>
            <a:pPr marL="228600" indent="-228600">
              <a:buSzPct val="100000"/>
              <a:buChar char="✓"/>
            </a:pPr>
            <a:r>
              <a:rPr dirty="0">
                <a:latin typeface="+mn-lt"/>
              </a:rPr>
              <a:t>5 </a:t>
            </a:r>
            <a:r>
              <a:rPr dirty="0" err="1">
                <a:latin typeface="+mn-lt"/>
              </a:rPr>
              <a:t>Ausfüllseiten</a:t>
            </a:r>
            <a:r>
              <a:rPr dirty="0">
                <a:latin typeface="+mn-lt"/>
              </a:rPr>
              <a:t> pro Tag (TZP)</a:t>
            </a:r>
          </a:p>
          <a:p>
            <a:endParaRPr dirty="0">
              <a:latin typeface="+mn-lt"/>
            </a:endParaRPr>
          </a:p>
          <a:p>
            <a:endParaRPr dirty="0">
              <a:latin typeface="+mn-lt"/>
            </a:endParaRPr>
          </a:p>
          <a:p>
            <a:endParaRPr dirty="0">
              <a:latin typeface="+mn-lt"/>
            </a:endParaRPr>
          </a:p>
        </p:txBody>
      </p:sp>
      <p:pic>
        <p:nvPicPr>
          <p:cNvPr id="844" name="Bild" descr="Bild"/>
          <p:cNvPicPr>
            <a:picLocks noChangeAspect="1"/>
          </p:cNvPicPr>
          <p:nvPr/>
        </p:nvPicPr>
        <p:blipFill>
          <a:blip r:embed="rId3"/>
          <a:stretch>
            <a:fillRect/>
          </a:stretch>
        </p:blipFill>
        <p:spPr>
          <a:xfrm>
            <a:off x="6915780" y="4514850"/>
            <a:ext cx="1276650" cy="1924112"/>
          </a:xfrm>
          <a:prstGeom prst="rect">
            <a:avLst/>
          </a:prstGeom>
          <a:ln w="12700">
            <a:miter lim="400000"/>
          </a:ln>
        </p:spPr>
      </p:pic>
      <p:pic>
        <p:nvPicPr>
          <p:cNvPr id="845" name="Bild" descr="Bild"/>
          <p:cNvPicPr>
            <a:picLocks noChangeAspect="1"/>
          </p:cNvPicPr>
          <p:nvPr/>
        </p:nvPicPr>
        <p:blipFill>
          <a:blip r:embed="rId4"/>
          <a:stretch>
            <a:fillRect/>
          </a:stretch>
        </p:blipFill>
        <p:spPr>
          <a:xfrm>
            <a:off x="3560742" y="4158061"/>
            <a:ext cx="2154305" cy="1433145"/>
          </a:xfrm>
          <a:prstGeom prst="rect">
            <a:avLst/>
          </a:prstGeom>
          <a:ln w="12700">
            <a:miter lim="400000"/>
          </a:ln>
        </p:spPr>
      </p:pic>
      <p:pic>
        <p:nvPicPr>
          <p:cNvPr id="846" name="Bild" descr="Bild"/>
          <p:cNvPicPr>
            <a:picLocks noChangeAspect="1"/>
          </p:cNvPicPr>
          <p:nvPr/>
        </p:nvPicPr>
        <p:blipFill>
          <a:blip r:embed="rId5"/>
          <a:stretch>
            <a:fillRect/>
          </a:stretch>
        </p:blipFill>
        <p:spPr>
          <a:xfrm>
            <a:off x="5863011" y="2775487"/>
            <a:ext cx="2329419" cy="1739363"/>
          </a:xfrm>
          <a:prstGeom prst="rect">
            <a:avLst/>
          </a:prstGeom>
          <a:ln w="12700">
            <a:miter lim="400000"/>
          </a:ln>
        </p:spPr>
      </p:pic>
      <p:pic>
        <p:nvPicPr>
          <p:cNvPr id="847" name="Bild" descr="Bild"/>
          <p:cNvPicPr>
            <a:picLocks noChangeAspect="1"/>
          </p:cNvPicPr>
          <p:nvPr/>
        </p:nvPicPr>
        <p:blipFill>
          <a:blip r:embed="rId6"/>
          <a:stretch>
            <a:fillRect/>
          </a:stretch>
        </p:blipFill>
        <p:spPr>
          <a:xfrm>
            <a:off x="3821681" y="3282823"/>
            <a:ext cx="1227087" cy="875239"/>
          </a:xfrm>
          <a:prstGeom prst="rect">
            <a:avLst/>
          </a:prstGeom>
          <a:ln w="12700">
            <a:miter lim="400000"/>
          </a:ln>
        </p:spPr>
      </p:pic>
      <p:sp>
        <p:nvSpPr>
          <p:cNvPr id="848" name="((alles in DinA4))"/>
          <p:cNvSpPr txBox="1"/>
          <p:nvPr/>
        </p:nvSpPr>
        <p:spPr>
          <a:xfrm>
            <a:off x="10085754" y="283209"/>
            <a:ext cx="1824892" cy="624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r>
              <a:t>((alles in DinA4))</a:t>
            </a:r>
          </a:p>
        </p:txBody>
      </p:sp>
    </p:spTree>
    <p:extLst>
      <p:ext uri="{BB962C8B-B14F-4D97-AF65-F5344CB8AC3E}">
        <p14:creationId xmlns:p14="http://schemas.microsoft.com/office/powerpoint/2010/main" val="1639029672"/>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CE0DFDCD-714E-5F42-93F3-DA6E82EE96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3166" y="1385103"/>
            <a:ext cx="1234167" cy="1234167"/>
          </a:xfrm>
          <a:prstGeom prst="rect">
            <a:avLst/>
          </a:prstGeom>
        </p:spPr>
      </p:pic>
      <p:pic>
        <p:nvPicPr>
          <p:cNvPr id="7" name="Grafik 6">
            <a:extLst>
              <a:ext uri="{FF2B5EF4-FFF2-40B4-BE49-F238E27FC236}">
                <a16:creationId xmlns:a16="http://schemas.microsoft.com/office/drawing/2014/main" id="{54B9E892-EA44-DA49-A40D-6C3D2B96B7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2497" y="1479672"/>
            <a:ext cx="1005564" cy="1005564"/>
          </a:xfrm>
          <a:prstGeom prst="rect">
            <a:avLst/>
          </a:prstGeom>
        </p:spPr>
      </p:pic>
      <p:pic>
        <p:nvPicPr>
          <p:cNvPr id="9" name="Grafik 8">
            <a:extLst>
              <a:ext uri="{FF2B5EF4-FFF2-40B4-BE49-F238E27FC236}">
                <a16:creationId xmlns:a16="http://schemas.microsoft.com/office/drawing/2014/main" id="{07CFE949-E40F-334E-9A48-4A2914B58A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17918" y="2841971"/>
            <a:ext cx="1005564" cy="1005564"/>
          </a:xfrm>
          <a:prstGeom prst="rect">
            <a:avLst/>
          </a:prstGeom>
        </p:spPr>
      </p:pic>
      <p:pic>
        <p:nvPicPr>
          <p:cNvPr id="11" name="Grafik 10">
            <a:extLst>
              <a:ext uri="{FF2B5EF4-FFF2-40B4-BE49-F238E27FC236}">
                <a16:creationId xmlns:a16="http://schemas.microsoft.com/office/drawing/2014/main" id="{90033C7B-02EC-4243-A8AF-4D733B9C2A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2619271"/>
            <a:ext cx="1234167" cy="1234167"/>
          </a:xfrm>
          <a:prstGeom prst="rect">
            <a:avLst/>
          </a:prstGeom>
        </p:spPr>
      </p:pic>
      <p:pic>
        <p:nvPicPr>
          <p:cNvPr id="13" name="Grafik 12">
            <a:extLst>
              <a:ext uri="{FF2B5EF4-FFF2-40B4-BE49-F238E27FC236}">
                <a16:creationId xmlns:a16="http://schemas.microsoft.com/office/drawing/2014/main" id="{371DF264-BC8D-EC40-BBF1-03953688762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45230" y="245505"/>
            <a:ext cx="1234167" cy="1234167"/>
          </a:xfrm>
          <a:prstGeom prst="rect">
            <a:avLst/>
          </a:prstGeom>
        </p:spPr>
      </p:pic>
      <p:pic>
        <p:nvPicPr>
          <p:cNvPr id="15" name="Grafik 14">
            <a:extLst>
              <a:ext uri="{FF2B5EF4-FFF2-40B4-BE49-F238E27FC236}">
                <a16:creationId xmlns:a16="http://schemas.microsoft.com/office/drawing/2014/main" id="{F29F2893-57DD-4E4C-B4C9-BDDBF584079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16582" y="349146"/>
            <a:ext cx="1234167" cy="1234167"/>
          </a:xfrm>
          <a:prstGeom prst="rect">
            <a:avLst/>
          </a:prstGeom>
        </p:spPr>
      </p:pic>
      <p:pic>
        <p:nvPicPr>
          <p:cNvPr id="17" name="Grafik 16">
            <a:extLst>
              <a:ext uri="{FF2B5EF4-FFF2-40B4-BE49-F238E27FC236}">
                <a16:creationId xmlns:a16="http://schemas.microsoft.com/office/drawing/2014/main" id="{1F23D858-422B-D84D-9CEC-FABF8C4D9B6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12603" y="3745008"/>
            <a:ext cx="1234167" cy="1234167"/>
          </a:xfrm>
          <a:prstGeom prst="rect">
            <a:avLst/>
          </a:prstGeom>
        </p:spPr>
      </p:pic>
      <p:pic>
        <p:nvPicPr>
          <p:cNvPr id="19" name="Grafik 18">
            <a:extLst>
              <a:ext uri="{FF2B5EF4-FFF2-40B4-BE49-F238E27FC236}">
                <a16:creationId xmlns:a16="http://schemas.microsoft.com/office/drawing/2014/main" id="{C2854469-AA80-A240-91FA-F2EA8643D81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45231" y="3669263"/>
            <a:ext cx="1234167" cy="1234167"/>
          </a:xfrm>
          <a:prstGeom prst="rect">
            <a:avLst/>
          </a:prstGeom>
        </p:spPr>
      </p:pic>
      <p:grpSp>
        <p:nvGrpSpPr>
          <p:cNvPr id="47" name="Gruppieren 46">
            <a:extLst>
              <a:ext uri="{FF2B5EF4-FFF2-40B4-BE49-F238E27FC236}">
                <a16:creationId xmlns:a16="http://schemas.microsoft.com/office/drawing/2014/main" id="{5C6A4955-83F7-B546-9378-E33E59B70B67}"/>
              </a:ext>
            </a:extLst>
          </p:cNvPr>
          <p:cNvGrpSpPr/>
          <p:nvPr/>
        </p:nvGrpSpPr>
        <p:grpSpPr>
          <a:xfrm>
            <a:off x="2338318" y="5774852"/>
            <a:ext cx="7868357" cy="734002"/>
            <a:chOff x="-5095875" y="-179616"/>
            <a:chExt cx="16988518" cy="1584779"/>
          </a:xfrm>
        </p:grpSpPr>
        <p:pic>
          <p:nvPicPr>
            <p:cNvPr id="21" name="Grafik 20">
              <a:extLst>
                <a:ext uri="{FF2B5EF4-FFF2-40B4-BE49-F238E27FC236}">
                  <a16:creationId xmlns:a16="http://schemas.microsoft.com/office/drawing/2014/main" id="{07EDBE9D-F43A-9142-ABD2-7E59707F9B4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095875" y="-179616"/>
              <a:ext cx="1584779" cy="1584779"/>
            </a:xfrm>
            <a:prstGeom prst="rect">
              <a:avLst/>
            </a:prstGeom>
          </p:spPr>
        </p:pic>
        <p:pic>
          <p:nvPicPr>
            <p:cNvPr id="23" name="Grafik 22">
              <a:extLst>
                <a:ext uri="{FF2B5EF4-FFF2-40B4-BE49-F238E27FC236}">
                  <a16:creationId xmlns:a16="http://schemas.microsoft.com/office/drawing/2014/main" id="{FCC55FA1-C26C-7D48-96A9-B6921F94203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384348" y="-179616"/>
              <a:ext cx="1584779" cy="1584779"/>
            </a:xfrm>
            <a:prstGeom prst="rect">
              <a:avLst/>
            </a:prstGeom>
          </p:spPr>
        </p:pic>
        <p:pic>
          <p:nvPicPr>
            <p:cNvPr id="25" name="Grafik 24">
              <a:extLst>
                <a:ext uri="{FF2B5EF4-FFF2-40B4-BE49-F238E27FC236}">
                  <a16:creationId xmlns:a16="http://schemas.microsoft.com/office/drawing/2014/main" id="{C1E1FFB1-02E4-774D-AAF0-3285D51359A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672821" y="-179616"/>
              <a:ext cx="1584779" cy="1584779"/>
            </a:xfrm>
            <a:prstGeom prst="rect">
              <a:avLst/>
            </a:prstGeom>
          </p:spPr>
        </p:pic>
        <p:pic>
          <p:nvPicPr>
            <p:cNvPr id="27" name="Grafik 26">
              <a:extLst>
                <a:ext uri="{FF2B5EF4-FFF2-40B4-BE49-F238E27FC236}">
                  <a16:creationId xmlns:a16="http://schemas.microsoft.com/office/drawing/2014/main" id="{868595EE-7575-3040-8EA3-88B096FB74E5}"/>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8706" y="-179616"/>
              <a:ext cx="1584779" cy="1584779"/>
            </a:xfrm>
            <a:prstGeom prst="rect">
              <a:avLst/>
            </a:prstGeom>
          </p:spPr>
        </p:pic>
        <p:pic>
          <p:nvPicPr>
            <p:cNvPr id="29" name="Grafik 28">
              <a:extLst>
                <a:ext uri="{FF2B5EF4-FFF2-40B4-BE49-F238E27FC236}">
                  <a16:creationId xmlns:a16="http://schemas.microsoft.com/office/drawing/2014/main" id="{3D2068E6-1F11-4041-998C-C3909B8EAA0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750233" y="-179616"/>
              <a:ext cx="1584779" cy="1584779"/>
            </a:xfrm>
            <a:prstGeom prst="rect">
              <a:avLst/>
            </a:prstGeom>
          </p:spPr>
        </p:pic>
        <p:pic>
          <p:nvPicPr>
            <p:cNvPr id="31" name="Grafik 30">
              <a:extLst>
                <a:ext uri="{FF2B5EF4-FFF2-40B4-BE49-F238E27FC236}">
                  <a16:creationId xmlns:a16="http://schemas.microsoft.com/office/drawing/2014/main" id="{FFEF6109-0274-5645-BA14-06DD38310C35}"/>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461760" y="-179616"/>
              <a:ext cx="1584779" cy="1584779"/>
            </a:xfrm>
            <a:prstGeom prst="rect">
              <a:avLst/>
            </a:prstGeom>
          </p:spPr>
        </p:pic>
        <p:pic>
          <p:nvPicPr>
            <p:cNvPr id="33" name="Grafik 32">
              <a:extLst>
                <a:ext uri="{FF2B5EF4-FFF2-40B4-BE49-F238E27FC236}">
                  <a16:creationId xmlns:a16="http://schemas.microsoft.com/office/drawing/2014/main" id="{6C45D362-68FB-7244-9A2C-DDC858175A2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173287" y="-179616"/>
              <a:ext cx="1584779" cy="1584779"/>
            </a:xfrm>
            <a:prstGeom prst="rect">
              <a:avLst/>
            </a:prstGeom>
          </p:spPr>
        </p:pic>
        <p:pic>
          <p:nvPicPr>
            <p:cNvPr id="35" name="Grafik 34">
              <a:extLst>
                <a:ext uri="{FF2B5EF4-FFF2-40B4-BE49-F238E27FC236}">
                  <a16:creationId xmlns:a16="http://schemas.microsoft.com/office/drawing/2014/main" id="{6E127F02-FA1F-2A4B-9B20-CBBC17D0B9F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884814" y="-179616"/>
              <a:ext cx="1584779" cy="1584779"/>
            </a:xfrm>
            <a:prstGeom prst="rect">
              <a:avLst/>
            </a:prstGeom>
          </p:spPr>
        </p:pic>
        <p:pic>
          <p:nvPicPr>
            <p:cNvPr id="37" name="Grafik 36">
              <a:extLst>
                <a:ext uri="{FF2B5EF4-FFF2-40B4-BE49-F238E27FC236}">
                  <a16:creationId xmlns:a16="http://schemas.microsoft.com/office/drawing/2014/main" id="{1C792A99-3A02-3748-A7C0-883389AAED8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596341" y="-179616"/>
              <a:ext cx="1584779" cy="1584779"/>
            </a:xfrm>
            <a:prstGeom prst="rect">
              <a:avLst/>
            </a:prstGeom>
          </p:spPr>
        </p:pic>
        <p:pic>
          <p:nvPicPr>
            <p:cNvPr id="39" name="Grafik 38">
              <a:extLst>
                <a:ext uri="{FF2B5EF4-FFF2-40B4-BE49-F238E27FC236}">
                  <a16:creationId xmlns:a16="http://schemas.microsoft.com/office/drawing/2014/main" id="{EE60C91D-8F95-BD48-97DA-CDD5F8683ED2}"/>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0307864" y="-179616"/>
              <a:ext cx="1584779" cy="1584779"/>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200">
        <p:wipe dir="r"/>
      </p:transition>
    </mc:Choice>
    <mc:Fallback xmlns="" xmlns:m="http://schemas.openxmlformats.org/officeDocument/2006/math" xmlns:a14="http://schemas.microsoft.com/office/drawing/2010/main">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86463C74-E995-214E-9A42-44CA3B430F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0028" y="4390319"/>
            <a:ext cx="699206" cy="699206"/>
          </a:xfrm>
          <a:prstGeom prst="rect">
            <a:avLst/>
          </a:prstGeom>
        </p:spPr>
      </p:pic>
      <p:pic>
        <p:nvPicPr>
          <p:cNvPr id="7" name="Grafik 6">
            <a:extLst>
              <a:ext uri="{FF2B5EF4-FFF2-40B4-BE49-F238E27FC236}">
                <a16:creationId xmlns:a16="http://schemas.microsoft.com/office/drawing/2014/main" id="{EE2E1449-12F8-2848-9170-E20C1D5539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4967" y="3369030"/>
            <a:ext cx="699206" cy="699206"/>
          </a:xfrm>
          <a:prstGeom prst="rect">
            <a:avLst/>
          </a:prstGeom>
        </p:spPr>
      </p:pic>
      <p:pic>
        <p:nvPicPr>
          <p:cNvPr id="9" name="Grafik 8">
            <a:extLst>
              <a:ext uri="{FF2B5EF4-FFF2-40B4-BE49-F238E27FC236}">
                <a16:creationId xmlns:a16="http://schemas.microsoft.com/office/drawing/2014/main" id="{DC853EF7-5D2F-B441-A045-C498C6E7DA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14858" y="5430301"/>
            <a:ext cx="699206" cy="699206"/>
          </a:xfrm>
          <a:prstGeom prst="rect">
            <a:avLst/>
          </a:prstGeom>
        </p:spPr>
      </p:pic>
      <p:pic>
        <p:nvPicPr>
          <p:cNvPr id="11" name="Grafik 10" descr="Ein Bild, das Text, Vektorgrafiken, ClipArt enthält.&#10;&#10;Automatisch generierte Beschreibung">
            <a:extLst>
              <a:ext uri="{FF2B5EF4-FFF2-40B4-BE49-F238E27FC236}">
                <a16:creationId xmlns:a16="http://schemas.microsoft.com/office/drawing/2014/main" id="{3437B098-8650-C44B-B3F1-5CCA84B171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3496" y="4729338"/>
            <a:ext cx="699206" cy="699206"/>
          </a:xfrm>
          <a:prstGeom prst="rect">
            <a:avLst/>
          </a:prstGeom>
        </p:spPr>
      </p:pic>
      <p:pic>
        <p:nvPicPr>
          <p:cNvPr id="13" name="Grafik 12" descr="Ein Bild, das Text, Schild, Vektorgrafiken enthält.&#10;&#10;Automatisch generierte Beschreibung">
            <a:extLst>
              <a:ext uri="{FF2B5EF4-FFF2-40B4-BE49-F238E27FC236}">
                <a16:creationId xmlns:a16="http://schemas.microsoft.com/office/drawing/2014/main" id="{A9F6C727-4DD3-374B-8417-598BF6D18C9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24173" y="3947591"/>
            <a:ext cx="699206" cy="699206"/>
          </a:xfrm>
          <a:prstGeom prst="rect">
            <a:avLst/>
          </a:prstGeom>
        </p:spPr>
      </p:pic>
      <p:pic>
        <p:nvPicPr>
          <p:cNvPr id="15" name="Grafik 14">
            <a:extLst>
              <a:ext uri="{FF2B5EF4-FFF2-40B4-BE49-F238E27FC236}">
                <a16:creationId xmlns:a16="http://schemas.microsoft.com/office/drawing/2014/main" id="{283BC315-3AA0-5941-AEB1-F2DCD1184CE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50859" y="661467"/>
            <a:ext cx="699206" cy="699206"/>
          </a:xfrm>
          <a:prstGeom prst="rect">
            <a:avLst/>
          </a:prstGeom>
        </p:spPr>
      </p:pic>
      <p:pic>
        <p:nvPicPr>
          <p:cNvPr id="17" name="Grafik 16" descr="Ein Bild, das Text, Schild, draußen enthält.&#10;&#10;Automatisch generierte Beschreibung">
            <a:extLst>
              <a:ext uri="{FF2B5EF4-FFF2-40B4-BE49-F238E27FC236}">
                <a16:creationId xmlns:a16="http://schemas.microsoft.com/office/drawing/2014/main" id="{9D78FEA2-CCCB-0540-B7DB-0A7AD736307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0287" y="3136199"/>
            <a:ext cx="699206" cy="699206"/>
          </a:xfrm>
          <a:prstGeom prst="rect">
            <a:avLst/>
          </a:prstGeom>
        </p:spPr>
      </p:pic>
      <p:pic>
        <p:nvPicPr>
          <p:cNvPr id="19" name="Grafik 18">
            <a:extLst>
              <a:ext uri="{FF2B5EF4-FFF2-40B4-BE49-F238E27FC236}">
                <a16:creationId xmlns:a16="http://schemas.microsoft.com/office/drawing/2014/main" id="{EEF4F27E-5788-934A-AB11-301206C5337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2790" y="6063538"/>
            <a:ext cx="699206" cy="699206"/>
          </a:xfrm>
          <a:prstGeom prst="rect">
            <a:avLst/>
          </a:prstGeom>
        </p:spPr>
      </p:pic>
      <p:pic>
        <p:nvPicPr>
          <p:cNvPr id="21" name="Grafik 20">
            <a:extLst>
              <a:ext uri="{FF2B5EF4-FFF2-40B4-BE49-F238E27FC236}">
                <a16:creationId xmlns:a16="http://schemas.microsoft.com/office/drawing/2014/main" id="{0EED69FF-7C18-334F-ADB4-7E3A533250C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74415" y="5736161"/>
            <a:ext cx="699206" cy="699206"/>
          </a:xfrm>
          <a:prstGeom prst="rect">
            <a:avLst/>
          </a:prstGeom>
        </p:spPr>
      </p:pic>
      <p:pic>
        <p:nvPicPr>
          <p:cNvPr id="23" name="Grafik 22">
            <a:extLst>
              <a:ext uri="{FF2B5EF4-FFF2-40B4-BE49-F238E27FC236}">
                <a16:creationId xmlns:a16="http://schemas.microsoft.com/office/drawing/2014/main" id="{6FE8CBE9-F569-2347-A5BA-8E06A0CCC77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194476" y="4030132"/>
            <a:ext cx="699206" cy="699206"/>
          </a:xfrm>
          <a:prstGeom prst="rect">
            <a:avLst/>
          </a:prstGeom>
        </p:spPr>
      </p:pic>
      <p:pic>
        <p:nvPicPr>
          <p:cNvPr id="25" name="Grafik 24">
            <a:extLst>
              <a:ext uri="{FF2B5EF4-FFF2-40B4-BE49-F238E27FC236}">
                <a16:creationId xmlns:a16="http://schemas.microsoft.com/office/drawing/2014/main" id="{45A46727-047D-CD48-ABEF-B340201665B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421195" y="3970874"/>
            <a:ext cx="699206" cy="699206"/>
          </a:xfrm>
          <a:prstGeom prst="rect">
            <a:avLst/>
          </a:prstGeom>
        </p:spPr>
      </p:pic>
      <p:pic>
        <p:nvPicPr>
          <p:cNvPr id="27" name="Grafik 26">
            <a:extLst>
              <a:ext uri="{FF2B5EF4-FFF2-40B4-BE49-F238E27FC236}">
                <a16:creationId xmlns:a16="http://schemas.microsoft.com/office/drawing/2014/main" id="{D571B629-3296-6747-826D-86776DA840D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300318" y="4068589"/>
            <a:ext cx="699206" cy="699206"/>
          </a:xfrm>
          <a:prstGeom prst="rect">
            <a:avLst/>
          </a:prstGeom>
        </p:spPr>
      </p:pic>
      <p:pic>
        <p:nvPicPr>
          <p:cNvPr id="29" name="Grafik 28">
            <a:extLst>
              <a:ext uri="{FF2B5EF4-FFF2-40B4-BE49-F238E27FC236}">
                <a16:creationId xmlns:a16="http://schemas.microsoft.com/office/drawing/2014/main" id="{B1934E1C-868F-6F44-8BB6-2D1858F997C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880083" y="4841876"/>
            <a:ext cx="699206" cy="699206"/>
          </a:xfrm>
          <a:prstGeom prst="rect">
            <a:avLst/>
          </a:prstGeom>
        </p:spPr>
      </p:pic>
      <p:pic>
        <p:nvPicPr>
          <p:cNvPr id="31" name="Grafik 30">
            <a:extLst>
              <a:ext uri="{FF2B5EF4-FFF2-40B4-BE49-F238E27FC236}">
                <a16:creationId xmlns:a16="http://schemas.microsoft.com/office/drawing/2014/main" id="{CEA095F6-FC11-0A46-B38B-3CFC2F2245D6}"/>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692621" y="5674796"/>
            <a:ext cx="699206" cy="699206"/>
          </a:xfrm>
          <a:prstGeom prst="rect">
            <a:avLst/>
          </a:prstGeom>
        </p:spPr>
      </p:pic>
      <p:pic>
        <p:nvPicPr>
          <p:cNvPr id="33" name="Grafik 32">
            <a:extLst>
              <a:ext uri="{FF2B5EF4-FFF2-40B4-BE49-F238E27FC236}">
                <a16:creationId xmlns:a16="http://schemas.microsoft.com/office/drawing/2014/main" id="{CFA80BA2-F4CE-1B41-B53E-4EBF432DFC67}"/>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950853" y="4851057"/>
            <a:ext cx="699206" cy="699206"/>
          </a:xfrm>
          <a:prstGeom prst="rect">
            <a:avLst/>
          </a:prstGeom>
        </p:spPr>
      </p:pic>
      <p:pic>
        <p:nvPicPr>
          <p:cNvPr id="37" name="Grafik 36">
            <a:extLst>
              <a:ext uri="{FF2B5EF4-FFF2-40B4-BE49-F238E27FC236}">
                <a16:creationId xmlns:a16="http://schemas.microsoft.com/office/drawing/2014/main" id="{DF20CFC6-3639-BA43-8CC8-446FB0B2D32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872765" y="3487559"/>
            <a:ext cx="699206" cy="699206"/>
          </a:xfrm>
          <a:prstGeom prst="rect">
            <a:avLst/>
          </a:prstGeom>
        </p:spPr>
      </p:pic>
      <p:pic>
        <p:nvPicPr>
          <p:cNvPr id="41" name="Grafik 40" descr="Ein Bild, das Text, Vektorgrafiken, Silhouette enthält.&#10;&#10;Automatisch generierte Beschreibung">
            <a:extLst>
              <a:ext uri="{FF2B5EF4-FFF2-40B4-BE49-F238E27FC236}">
                <a16:creationId xmlns:a16="http://schemas.microsoft.com/office/drawing/2014/main" id="{B7554470-5419-4544-A743-397BA37DC575}"/>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207449" y="4993572"/>
            <a:ext cx="699206" cy="699206"/>
          </a:xfrm>
          <a:prstGeom prst="rect">
            <a:avLst/>
          </a:prstGeom>
        </p:spPr>
      </p:pic>
      <p:pic>
        <p:nvPicPr>
          <p:cNvPr id="43" name="Grafik 42">
            <a:extLst>
              <a:ext uri="{FF2B5EF4-FFF2-40B4-BE49-F238E27FC236}">
                <a16:creationId xmlns:a16="http://schemas.microsoft.com/office/drawing/2014/main" id="{BA71B54E-CDEA-2247-8ED4-6A280F4ABD40}"/>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046324" y="1262770"/>
            <a:ext cx="699206" cy="699206"/>
          </a:xfrm>
          <a:prstGeom prst="rect">
            <a:avLst/>
          </a:prstGeom>
        </p:spPr>
      </p:pic>
      <p:pic>
        <p:nvPicPr>
          <p:cNvPr id="45" name="Grafik 44">
            <a:extLst>
              <a:ext uri="{FF2B5EF4-FFF2-40B4-BE49-F238E27FC236}">
                <a16:creationId xmlns:a16="http://schemas.microsoft.com/office/drawing/2014/main" id="{F8A4D796-9D55-BE4C-ADE3-6F27B51A28FC}"/>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395358" y="1781530"/>
            <a:ext cx="699206" cy="699206"/>
          </a:xfrm>
          <a:prstGeom prst="rect">
            <a:avLst/>
          </a:prstGeom>
        </p:spPr>
      </p:pic>
      <p:pic>
        <p:nvPicPr>
          <p:cNvPr id="47" name="Grafik 46">
            <a:extLst>
              <a:ext uri="{FF2B5EF4-FFF2-40B4-BE49-F238E27FC236}">
                <a16:creationId xmlns:a16="http://schemas.microsoft.com/office/drawing/2014/main" id="{03A30F56-B348-8445-94DA-D786D9F59B60}"/>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798453" y="312570"/>
            <a:ext cx="699206" cy="699206"/>
          </a:xfrm>
          <a:prstGeom prst="rect">
            <a:avLst/>
          </a:prstGeom>
        </p:spPr>
      </p:pic>
      <p:pic>
        <p:nvPicPr>
          <p:cNvPr id="49" name="Grafik 48">
            <a:extLst>
              <a:ext uri="{FF2B5EF4-FFF2-40B4-BE49-F238E27FC236}">
                <a16:creationId xmlns:a16="http://schemas.microsoft.com/office/drawing/2014/main" id="{1C7609ED-53FD-D541-8BD2-82DBA4B7E32F}"/>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1105093" y="312923"/>
            <a:ext cx="699206" cy="699206"/>
          </a:xfrm>
          <a:prstGeom prst="rect">
            <a:avLst/>
          </a:prstGeom>
        </p:spPr>
      </p:pic>
      <p:pic>
        <p:nvPicPr>
          <p:cNvPr id="51" name="Grafik 50">
            <a:extLst>
              <a:ext uri="{FF2B5EF4-FFF2-40B4-BE49-F238E27FC236}">
                <a16:creationId xmlns:a16="http://schemas.microsoft.com/office/drawing/2014/main" id="{F27FBFA7-BD67-E14A-B717-E75A34CA281A}"/>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6517218" y="426867"/>
            <a:ext cx="849752" cy="849752"/>
          </a:xfrm>
          <a:prstGeom prst="rect">
            <a:avLst/>
          </a:prstGeom>
        </p:spPr>
      </p:pic>
      <p:pic>
        <p:nvPicPr>
          <p:cNvPr id="53" name="Grafik 52">
            <a:extLst>
              <a:ext uri="{FF2B5EF4-FFF2-40B4-BE49-F238E27FC236}">
                <a16:creationId xmlns:a16="http://schemas.microsoft.com/office/drawing/2014/main" id="{4E78218F-23FB-2042-B274-CE0281D5ECD0}"/>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8015198" y="2492025"/>
            <a:ext cx="699206" cy="699206"/>
          </a:xfrm>
          <a:prstGeom prst="rect">
            <a:avLst/>
          </a:prstGeom>
        </p:spPr>
      </p:pic>
      <p:pic>
        <p:nvPicPr>
          <p:cNvPr id="55" name="Grafik 54">
            <a:extLst>
              <a:ext uri="{FF2B5EF4-FFF2-40B4-BE49-F238E27FC236}">
                <a16:creationId xmlns:a16="http://schemas.microsoft.com/office/drawing/2014/main" id="{23F049D2-5069-3A4D-81EB-8CC730383C78}"/>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7414151" y="1624897"/>
            <a:ext cx="699206" cy="699206"/>
          </a:xfrm>
          <a:prstGeom prst="rect">
            <a:avLst/>
          </a:prstGeom>
        </p:spPr>
      </p:pic>
      <p:pic>
        <p:nvPicPr>
          <p:cNvPr id="57" name="Grafik 56">
            <a:extLst>
              <a:ext uri="{FF2B5EF4-FFF2-40B4-BE49-F238E27FC236}">
                <a16:creationId xmlns:a16="http://schemas.microsoft.com/office/drawing/2014/main" id="{67114A9B-C515-6D42-AB68-32EC814BE4A6}"/>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7634199" y="698501"/>
            <a:ext cx="699206" cy="699206"/>
          </a:xfrm>
          <a:prstGeom prst="rect">
            <a:avLst/>
          </a:prstGeom>
        </p:spPr>
      </p:pic>
      <p:pic>
        <p:nvPicPr>
          <p:cNvPr id="59" name="Grafik 58">
            <a:extLst>
              <a:ext uri="{FF2B5EF4-FFF2-40B4-BE49-F238E27FC236}">
                <a16:creationId xmlns:a16="http://schemas.microsoft.com/office/drawing/2014/main" id="{8E57836A-02F4-374F-B402-6E73BB924A07}"/>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236561" y="3656892"/>
            <a:ext cx="699206" cy="699206"/>
          </a:xfrm>
          <a:prstGeom prst="rect">
            <a:avLst/>
          </a:prstGeom>
        </p:spPr>
      </p:pic>
      <p:pic>
        <p:nvPicPr>
          <p:cNvPr id="61" name="Grafik 60">
            <a:extLst>
              <a:ext uri="{FF2B5EF4-FFF2-40B4-BE49-F238E27FC236}">
                <a16:creationId xmlns:a16="http://schemas.microsoft.com/office/drawing/2014/main" id="{5D8FB092-4D1F-0646-BFE6-8118A8757C52}"/>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4317292" y="5925256"/>
            <a:ext cx="699206" cy="699206"/>
          </a:xfrm>
          <a:prstGeom prst="rect">
            <a:avLst/>
          </a:prstGeom>
        </p:spPr>
      </p:pic>
      <p:pic>
        <p:nvPicPr>
          <p:cNvPr id="63" name="Grafik 62" descr="Ein Bild, das Text, Schild, Vektorgrafiken enthält.&#10;&#10;Automatisch generierte Beschreibung">
            <a:extLst>
              <a:ext uri="{FF2B5EF4-FFF2-40B4-BE49-F238E27FC236}">
                <a16:creationId xmlns:a16="http://schemas.microsoft.com/office/drawing/2014/main" id="{AD2CA75D-DE3F-7643-9289-2274C074231A}"/>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9650059" y="5936546"/>
            <a:ext cx="699206" cy="699206"/>
          </a:xfrm>
          <a:prstGeom prst="rect">
            <a:avLst/>
          </a:prstGeom>
        </p:spPr>
      </p:pic>
      <p:pic>
        <p:nvPicPr>
          <p:cNvPr id="65" name="Grafik 64">
            <a:extLst>
              <a:ext uri="{FF2B5EF4-FFF2-40B4-BE49-F238E27FC236}">
                <a16:creationId xmlns:a16="http://schemas.microsoft.com/office/drawing/2014/main" id="{9093CBEB-80FE-8547-BF96-566E4E137D37}"/>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0755490" y="5713935"/>
            <a:ext cx="699206" cy="699206"/>
          </a:xfrm>
          <a:prstGeom prst="rect">
            <a:avLst/>
          </a:prstGeom>
        </p:spPr>
      </p:pic>
      <p:pic>
        <p:nvPicPr>
          <p:cNvPr id="67" name="Grafik 66">
            <a:extLst>
              <a:ext uri="{FF2B5EF4-FFF2-40B4-BE49-F238E27FC236}">
                <a16:creationId xmlns:a16="http://schemas.microsoft.com/office/drawing/2014/main" id="{53380B40-C561-8C4B-9848-B734CD5404AA}"/>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11092393" y="4379735"/>
            <a:ext cx="699206" cy="699206"/>
          </a:xfrm>
          <a:prstGeom prst="rect">
            <a:avLst/>
          </a:prstGeom>
        </p:spPr>
      </p:pic>
      <p:pic>
        <p:nvPicPr>
          <p:cNvPr id="69" name="Grafik 68">
            <a:extLst>
              <a:ext uri="{FF2B5EF4-FFF2-40B4-BE49-F238E27FC236}">
                <a16:creationId xmlns:a16="http://schemas.microsoft.com/office/drawing/2014/main" id="{82D3027C-08FF-4D45-9F65-6660FAA3BD6E}"/>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10043584" y="2899839"/>
            <a:ext cx="699206" cy="699206"/>
          </a:xfrm>
          <a:prstGeom prst="rect">
            <a:avLst/>
          </a:prstGeom>
        </p:spPr>
      </p:pic>
      <p:pic>
        <p:nvPicPr>
          <p:cNvPr id="71" name="Grafik 70">
            <a:extLst>
              <a:ext uri="{FF2B5EF4-FFF2-40B4-BE49-F238E27FC236}">
                <a16:creationId xmlns:a16="http://schemas.microsoft.com/office/drawing/2014/main" id="{181B1EA3-9A8E-1B44-9A71-8A96DF4E0E66}"/>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8856663" y="2492025"/>
            <a:ext cx="699206" cy="699206"/>
          </a:xfrm>
          <a:prstGeom prst="rect">
            <a:avLst/>
          </a:prstGeom>
        </p:spPr>
      </p:pic>
      <p:pic>
        <p:nvPicPr>
          <p:cNvPr id="73" name="Grafik 72">
            <a:extLst>
              <a:ext uri="{FF2B5EF4-FFF2-40B4-BE49-F238E27FC236}">
                <a16:creationId xmlns:a16="http://schemas.microsoft.com/office/drawing/2014/main" id="{6FD88350-DA6F-C547-8F21-9032FDC10B13}"/>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8343018" y="1624897"/>
            <a:ext cx="699206" cy="699206"/>
          </a:xfrm>
          <a:prstGeom prst="rect">
            <a:avLst/>
          </a:prstGeom>
        </p:spPr>
      </p:pic>
      <p:pic>
        <p:nvPicPr>
          <p:cNvPr id="79" name="Grafik 78">
            <a:extLst>
              <a:ext uri="{FF2B5EF4-FFF2-40B4-BE49-F238E27FC236}">
                <a16:creationId xmlns:a16="http://schemas.microsoft.com/office/drawing/2014/main" id="{B8F39712-F0AC-BC48-84B4-084AB05DAF79}"/>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10742790" y="2346329"/>
            <a:ext cx="699206" cy="699206"/>
          </a:xfrm>
          <a:prstGeom prst="rect">
            <a:avLst/>
          </a:prstGeom>
        </p:spPr>
      </p:pic>
      <p:pic>
        <p:nvPicPr>
          <p:cNvPr id="81" name="Grafik 80">
            <a:extLst>
              <a:ext uri="{FF2B5EF4-FFF2-40B4-BE49-F238E27FC236}">
                <a16:creationId xmlns:a16="http://schemas.microsoft.com/office/drawing/2014/main" id="{41387975-741B-F744-8571-9DEF20C418C7}"/>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9783058" y="1996726"/>
            <a:ext cx="699206" cy="699206"/>
          </a:xfrm>
          <a:prstGeom prst="rect">
            <a:avLst/>
          </a:prstGeom>
        </p:spPr>
      </p:pic>
      <p:pic>
        <p:nvPicPr>
          <p:cNvPr id="83" name="Grafik 82">
            <a:extLst>
              <a:ext uri="{FF2B5EF4-FFF2-40B4-BE49-F238E27FC236}">
                <a16:creationId xmlns:a16="http://schemas.microsoft.com/office/drawing/2014/main" id="{9F355FF9-85B0-7945-B7A9-8286947D0D66}"/>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9242602" y="1443216"/>
            <a:ext cx="699206" cy="699206"/>
          </a:xfrm>
          <a:prstGeom prst="rect">
            <a:avLst/>
          </a:prstGeom>
        </p:spPr>
      </p:pic>
      <p:pic>
        <p:nvPicPr>
          <p:cNvPr id="87" name="Grafik 86">
            <a:extLst>
              <a:ext uri="{FF2B5EF4-FFF2-40B4-BE49-F238E27FC236}">
                <a16:creationId xmlns:a16="http://schemas.microsoft.com/office/drawing/2014/main" id="{4FE893E0-31CB-354C-8693-3D566CDBFA1E}"/>
              </a:ext>
            </a:extLst>
          </p:cNvPr>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8740246" y="744010"/>
            <a:ext cx="699206" cy="699206"/>
          </a:xfrm>
          <a:prstGeom prst="rect">
            <a:avLst/>
          </a:prstGeom>
        </p:spPr>
      </p:pic>
      <p:pic>
        <p:nvPicPr>
          <p:cNvPr id="89" name="Grafik 88">
            <a:extLst>
              <a:ext uri="{FF2B5EF4-FFF2-40B4-BE49-F238E27FC236}">
                <a16:creationId xmlns:a16="http://schemas.microsoft.com/office/drawing/2014/main" id="{449766EB-B440-9147-B1E1-42605609358B}"/>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10715802" y="1443216"/>
            <a:ext cx="699206" cy="699206"/>
          </a:xfrm>
          <a:prstGeom prst="rect">
            <a:avLst/>
          </a:prstGeom>
        </p:spPr>
      </p:pic>
      <p:pic>
        <p:nvPicPr>
          <p:cNvPr id="93" name="Grafik 92">
            <a:extLst>
              <a:ext uri="{FF2B5EF4-FFF2-40B4-BE49-F238E27FC236}">
                <a16:creationId xmlns:a16="http://schemas.microsoft.com/office/drawing/2014/main" id="{C66F0035-7622-6749-98B4-EF3DD2209DC2}"/>
              </a:ext>
            </a:extLst>
          </p:cNvPr>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10056284" y="925691"/>
            <a:ext cx="699206" cy="699206"/>
          </a:xfrm>
          <a:prstGeom prst="rect">
            <a:avLst/>
          </a:prstGeom>
        </p:spPr>
      </p:pic>
      <p:pic>
        <p:nvPicPr>
          <p:cNvPr id="95" name="Grafik 94">
            <a:extLst>
              <a:ext uri="{FF2B5EF4-FFF2-40B4-BE49-F238E27FC236}">
                <a16:creationId xmlns:a16="http://schemas.microsoft.com/office/drawing/2014/main" id="{0707C72F-A033-B243-B553-9765AFE77B6B}"/>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1476198" y="1985790"/>
            <a:ext cx="699206" cy="699206"/>
          </a:xfrm>
          <a:prstGeom prst="rect">
            <a:avLst/>
          </a:prstGeom>
        </p:spPr>
      </p:pic>
      <p:pic>
        <p:nvPicPr>
          <p:cNvPr id="97" name="Grafik 96">
            <a:extLst>
              <a:ext uri="{FF2B5EF4-FFF2-40B4-BE49-F238E27FC236}">
                <a16:creationId xmlns:a16="http://schemas.microsoft.com/office/drawing/2014/main" id="{B3733E1D-B769-7240-98FB-7081F922D14B}"/>
              </a:ext>
            </a:extLst>
          </p:cNvPr>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935742" y="1624897"/>
            <a:ext cx="699206" cy="699206"/>
          </a:xfrm>
          <a:prstGeom prst="rect">
            <a:avLst/>
          </a:prstGeom>
        </p:spPr>
      </p:pic>
      <p:pic>
        <p:nvPicPr>
          <p:cNvPr id="99" name="Grafik 98">
            <a:extLst>
              <a:ext uri="{FF2B5EF4-FFF2-40B4-BE49-F238E27FC236}">
                <a16:creationId xmlns:a16="http://schemas.microsoft.com/office/drawing/2014/main" id="{5811CDB7-4B23-BE46-AC88-0B0EA9565AEA}"/>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1126595" y="417689"/>
            <a:ext cx="699206" cy="699206"/>
          </a:xfrm>
          <a:prstGeom prst="rect">
            <a:avLst/>
          </a:prstGeom>
        </p:spPr>
      </p:pic>
      <p:pic>
        <p:nvPicPr>
          <p:cNvPr id="101" name="Grafik 100">
            <a:extLst>
              <a:ext uri="{FF2B5EF4-FFF2-40B4-BE49-F238E27FC236}">
                <a16:creationId xmlns:a16="http://schemas.microsoft.com/office/drawing/2014/main" id="{5CF8C8B7-841C-2445-BAB4-0F17480DE37A}"/>
              </a:ext>
            </a:extLst>
          </p:cNvPr>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1940277" y="744010"/>
            <a:ext cx="699206" cy="699206"/>
          </a:xfrm>
          <a:prstGeom prst="rect">
            <a:avLst/>
          </a:prstGeom>
        </p:spPr>
      </p:pic>
      <p:pic>
        <p:nvPicPr>
          <p:cNvPr id="103" name="Grafik 102">
            <a:extLst>
              <a:ext uri="{FF2B5EF4-FFF2-40B4-BE49-F238E27FC236}">
                <a16:creationId xmlns:a16="http://schemas.microsoft.com/office/drawing/2014/main" id="{4AD06BF0-50C9-1941-8091-9234AABDC81F}"/>
              </a:ext>
            </a:extLst>
          </p:cNvPr>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3586164" y="5575653"/>
            <a:ext cx="699206" cy="699206"/>
          </a:xfrm>
          <a:prstGeom prst="rect">
            <a:avLst/>
          </a:prstGeom>
        </p:spPr>
      </p:pic>
      <p:pic>
        <p:nvPicPr>
          <p:cNvPr id="107" name="Grafik 106">
            <a:extLst>
              <a:ext uri="{FF2B5EF4-FFF2-40B4-BE49-F238E27FC236}">
                <a16:creationId xmlns:a16="http://schemas.microsoft.com/office/drawing/2014/main" id="{0555165A-5E23-6C45-B527-AC7BA5417992}"/>
              </a:ext>
            </a:extLst>
          </p:cNvPr>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2289880" y="4177241"/>
            <a:ext cx="699206" cy="699206"/>
          </a:xfrm>
          <a:prstGeom prst="rect">
            <a:avLst/>
          </a:prstGeom>
        </p:spPr>
      </p:pic>
      <p:pic>
        <p:nvPicPr>
          <p:cNvPr id="111" name="Grafik 110">
            <a:extLst>
              <a:ext uri="{FF2B5EF4-FFF2-40B4-BE49-F238E27FC236}">
                <a16:creationId xmlns:a16="http://schemas.microsoft.com/office/drawing/2014/main" id="{0CEDCA96-121A-9E4E-9710-6CD1D90FBB51}"/>
              </a:ext>
            </a:extLst>
          </p:cNvPr>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2480733" y="5586943"/>
            <a:ext cx="699206" cy="699206"/>
          </a:xfrm>
          <a:prstGeom prst="rect">
            <a:avLst/>
          </a:prstGeom>
        </p:spPr>
      </p:pic>
      <p:pic>
        <p:nvPicPr>
          <p:cNvPr id="115" name="Grafik 114">
            <a:extLst>
              <a:ext uri="{FF2B5EF4-FFF2-40B4-BE49-F238E27FC236}">
                <a16:creationId xmlns:a16="http://schemas.microsoft.com/office/drawing/2014/main" id="{10CA2146-75A2-E24C-AABA-1E21F32B7CC9}"/>
              </a:ext>
            </a:extLst>
          </p:cNvPr>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a:off x="1634948" y="5237340"/>
            <a:ext cx="699206" cy="699206"/>
          </a:xfrm>
          <a:prstGeom prst="rect">
            <a:avLst/>
          </a:prstGeom>
        </p:spPr>
      </p:pic>
      <p:pic>
        <p:nvPicPr>
          <p:cNvPr id="117" name="Grafik 116">
            <a:extLst>
              <a:ext uri="{FF2B5EF4-FFF2-40B4-BE49-F238E27FC236}">
                <a16:creationId xmlns:a16="http://schemas.microsoft.com/office/drawing/2014/main" id="{15E2EBFC-B717-1347-A8FD-9992880FD45B}"/>
              </a:ext>
            </a:extLst>
          </p:cNvPr>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776992" y="5226050"/>
            <a:ext cx="699206" cy="699206"/>
          </a:xfrm>
          <a:prstGeom prst="rect">
            <a:avLst/>
          </a:prstGeom>
        </p:spPr>
      </p:pic>
      <p:pic>
        <p:nvPicPr>
          <p:cNvPr id="119" name="Grafik 118">
            <a:extLst>
              <a:ext uri="{FF2B5EF4-FFF2-40B4-BE49-F238E27FC236}">
                <a16:creationId xmlns:a16="http://schemas.microsoft.com/office/drawing/2014/main" id="{76F8D526-741B-CF42-B0F6-445289C7A55F}"/>
              </a:ext>
            </a:extLst>
          </p:cNvPr>
          <p:cNvPicPr>
            <a:picLocks noChangeAspect="1"/>
          </p:cNvPicPr>
          <p:nvPr/>
        </p:nvPicPr>
        <p:blipFill>
          <a:blip r:embed="rId50">
            <a:extLst>
              <a:ext uri="{28A0092B-C50C-407E-A947-70E740481C1C}">
                <a14:useLocalDpi xmlns:a14="http://schemas.microsoft.com/office/drawing/2010/main" val="0"/>
              </a:ext>
            </a:extLst>
          </a:blip>
          <a:stretch>
            <a:fillRect/>
          </a:stretch>
        </p:blipFill>
        <p:spPr>
          <a:xfrm>
            <a:off x="1285345" y="4030132"/>
            <a:ext cx="699206" cy="699206"/>
          </a:xfrm>
          <a:prstGeom prst="rect">
            <a:avLst/>
          </a:prstGeom>
        </p:spPr>
      </p:pic>
      <p:pic>
        <p:nvPicPr>
          <p:cNvPr id="121" name="Grafik 120">
            <a:extLst>
              <a:ext uri="{FF2B5EF4-FFF2-40B4-BE49-F238E27FC236}">
                <a16:creationId xmlns:a16="http://schemas.microsoft.com/office/drawing/2014/main" id="{B9285BA7-832D-DC47-855D-EA797A7BD5E0}"/>
              </a:ext>
            </a:extLst>
          </p:cNvPr>
          <p:cNvPicPr>
            <a:picLocks noChangeAspect="1"/>
          </p:cNvPicPr>
          <p:nvPr/>
        </p:nvPicPr>
        <p:blipFill>
          <a:blip r:embed="rId51">
            <a:extLst>
              <a:ext uri="{28A0092B-C50C-407E-A947-70E740481C1C}">
                <a14:useLocalDpi xmlns:a14="http://schemas.microsoft.com/office/drawing/2010/main" val="0"/>
              </a:ext>
            </a:extLst>
          </a:blip>
          <a:stretch>
            <a:fillRect/>
          </a:stretch>
        </p:blipFill>
        <p:spPr>
          <a:xfrm>
            <a:off x="2930172" y="4830940"/>
            <a:ext cx="699206" cy="699206"/>
          </a:xfrm>
          <a:prstGeom prst="rect">
            <a:avLst/>
          </a:prstGeom>
        </p:spPr>
      </p:pic>
    </p:spTree>
    <p:extLst>
      <p:ext uri="{BB962C8B-B14F-4D97-AF65-F5344CB8AC3E}">
        <p14:creationId xmlns:p14="http://schemas.microsoft.com/office/powerpoint/2010/main" val="386016686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 name="Rectangle 43"/>
          <p:cNvSpPr txBox="1"/>
          <p:nvPr/>
        </p:nvSpPr>
        <p:spPr>
          <a:xfrm>
            <a:off x="256157"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sp>
        <p:nvSpPr>
          <p:cNvPr id="860" name="Text Box 3"/>
          <p:cNvSpPr/>
          <p:nvPr/>
        </p:nvSpPr>
        <p:spPr>
          <a:xfrm>
            <a:off x="5373511" y="387349"/>
            <a:ext cx="668405" cy="958850"/>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defTabSz="1219200">
              <a:defRPr sz="3200" b="1">
                <a:latin typeface="Arial"/>
                <a:ea typeface="Arial"/>
                <a:cs typeface="Arial"/>
                <a:sym typeface="Arial"/>
              </a:defRPr>
            </a:lvl1pPr>
          </a:lstStyle>
          <a:p>
            <a:r>
              <a:rPr sz="2000" dirty="0" err="1">
                <a:latin typeface="Calibri" panose="020F0502020204030204" pitchFamily="34" charset="0"/>
                <a:cs typeface="Calibri" panose="020F0502020204030204" pitchFamily="34" charset="0"/>
              </a:rPr>
              <a:t>oberer</a:t>
            </a:r>
            <a:r>
              <a:rPr sz="2000" dirty="0">
                <a:latin typeface="Calibri" panose="020F0502020204030204" pitchFamily="34" charset="0"/>
                <a:cs typeface="Calibri" panose="020F0502020204030204" pitchFamily="34" charset="0"/>
              </a:rPr>
              <a:t> Modus</a:t>
            </a:r>
          </a:p>
        </p:txBody>
      </p:sp>
      <p:sp>
        <p:nvSpPr>
          <p:cNvPr id="861" name="Freeform 4"/>
          <p:cNvSpPr/>
          <p:nvPr/>
        </p:nvSpPr>
        <p:spPr>
          <a:xfrm>
            <a:off x="6234167" y="3489175"/>
            <a:ext cx="2463364" cy="24271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5" y="0"/>
                </a:lnTo>
                <a:lnTo>
                  <a:pt x="21600" y="0"/>
                </a:lnTo>
                <a:lnTo>
                  <a:pt x="21531" y="1045"/>
                </a:lnTo>
                <a:lnTo>
                  <a:pt x="21444" y="2072"/>
                </a:lnTo>
                <a:lnTo>
                  <a:pt x="21272" y="3099"/>
                </a:lnTo>
                <a:lnTo>
                  <a:pt x="21082" y="4143"/>
                </a:lnTo>
                <a:lnTo>
                  <a:pt x="20857" y="5134"/>
                </a:lnTo>
                <a:lnTo>
                  <a:pt x="20598" y="6143"/>
                </a:lnTo>
                <a:lnTo>
                  <a:pt x="20269" y="7116"/>
                </a:lnTo>
                <a:lnTo>
                  <a:pt x="19889" y="8071"/>
                </a:lnTo>
                <a:lnTo>
                  <a:pt x="19492" y="9008"/>
                </a:lnTo>
                <a:lnTo>
                  <a:pt x="19043" y="9944"/>
                </a:lnTo>
                <a:lnTo>
                  <a:pt x="18559" y="10845"/>
                </a:lnTo>
                <a:lnTo>
                  <a:pt x="18040" y="11728"/>
                </a:lnTo>
                <a:lnTo>
                  <a:pt x="17505" y="12556"/>
                </a:lnTo>
                <a:lnTo>
                  <a:pt x="16883" y="13403"/>
                </a:lnTo>
                <a:lnTo>
                  <a:pt x="16243" y="14214"/>
                </a:lnTo>
                <a:lnTo>
                  <a:pt x="15569" y="14952"/>
                </a:lnTo>
                <a:lnTo>
                  <a:pt x="14844" y="15691"/>
                </a:lnTo>
                <a:lnTo>
                  <a:pt x="14118" y="16412"/>
                </a:lnTo>
                <a:lnTo>
                  <a:pt x="13306" y="17060"/>
                </a:lnTo>
                <a:lnTo>
                  <a:pt x="12493" y="17673"/>
                </a:lnTo>
                <a:lnTo>
                  <a:pt x="11629" y="18285"/>
                </a:lnTo>
                <a:lnTo>
                  <a:pt x="10748" y="18790"/>
                </a:lnTo>
                <a:lnTo>
                  <a:pt x="9815" y="19312"/>
                </a:lnTo>
                <a:lnTo>
                  <a:pt x="8847" y="19762"/>
                </a:lnTo>
                <a:lnTo>
                  <a:pt x="7845" y="20177"/>
                </a:lnTo>
                <a:lnTo>
                  <a:pt x="6843" y="20537"/>
                </a:lnTo>
                <a:lnTo>
                  <a:pt x="5789" y="20861"/>
                </a:lnTo>
                <a:lnTo>
                  <a:pt x="4683" y="21114"/>
                </a:lnTo>
                <a:lnTo>
                  <a:pt x="3560" y="21312"/>
                </a:lnTo>
                <a:lnTo>
                  <a:pt x="2419" y="21474"/>
                </a:lnTo>
                <a:lnTo>
                  <a:pt x="1227" y="21564"/>
                </a:lnTo>
                <a:lnTo>
                  <a:pt x="0" y="21600"/>
                </a:lnTo>
                <a:close/>
              </a:path>
            </a:pathLst>
          </a:custGeom>
          <a:solidFill>
            <a:srgbClr val="DA251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62" name="Freeform 5"/>
          <p:cNvSpPr/>
          <p:nvPr/>
        </p:nvSpPr>
        <p:spPr>
          <a:xfrm>
            <a:off x="6234167" y="3489175"/>
            <a:ext cx="2463364" cy="24271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5" y="0"/>
                </a:lnTo>
                <a:lnTo>
                  <a:pt x="21600" y="0"/>
                </a:lnTo>
                <a:lnTo>
                  <a:pt x="21531" y="1045"/>
                </a:lnTo>
                <a:lnTo>
                  <a:pt x="21444" y="2072"/>
                </a:lnTo>
                <a:lnTo>
                  <a:pt x="21272" y="3099"/>
                </a:lnTo>
                <a:lnTo>
                  <a:pt x="21082" y="4143"/>
                </a:lnTo>
                <a:lnTo>
                  <a:pt x="20857" y="5134"/>
                </a:lnTo>
                <a:lnTo>
                  <a:pt x="20598" y="6143"/>
                </a:lnTo>
                <a:lnTo>
                  <a:pt x="20269" y="7116"/>
                </a:lnTo>
                <a:lnTo>
                  <a:pt x="19889" y="8071"/>
                </a:lnTo>
                <a:lnTo>
                  <a:pt x="19492" y="9008"/>
                </a:lnTo>
                <a:lnTo>
                  <a:pt x="19043" y="9944"/>
                </a:lnTo>
                <a:lnTo>
                  <a:pt x="18559" y="10845"/>
                </a:lnTo>
                <a:lnTo>
                  <a:pt x="18040" y="11728"/>
                </a:lnTo>
                <a:lnTo>
                  <a:pt x="17505" y="12556"/>
                </a:lnTo>
                <a:lnTo>
                  <a:pt x="16883" y="13403"/>
                </a:lnTo>
                <a:lnTo>
                  <a:pt x="16243" y="14214"/>
                </a:lnTo>
                <a:lnTo>
                  <a:pt x="15569" y="14952"/>
                </a:lnTo>
                <a:lnTo>
                  <a:pt x="14844" y="15691"/>
                </a:lnTo>
                <a:lnTo>
                  <a:pt x="14118" y="16412"/>
                </a:lnTo>
                <a:lnTo>
                  <a:pt x="13306" y="17060"/>
                </a:lnTo>
                <a:lnTo>
                  <a:pt x="12493" y="17673"/>
                </a:lnTo>
                <a:lnTo>
                  <a:pt x="11629" y="18285"/>
                </a:lnTo>
                <a:lnTo>
                  <a:pt x="10748" y="18790"/>
                </a:lnTo>
                <a:lnTo>
                  <a:pt x="9815" y="19312"/>
                </a:lnTo>
                <a:lnTo>
                  <a:pt x="8847" y="19762"/>
                </a:lnTo>
                <a:lnTo>
                  <a:pt x="7845" y="20177"/>
                </a:lnTo>
                <a:lnTo>
                  <a:pt x="6843" y="20537"/>
                </a:lnTo>
                <a:lnTo>
                  <a:pt x="5789" y="20861"/>
                </a:lnTo>
                <a:lnTo>
                  <a:pt x="4683" y="21114"/>
                </a:lnTo>
                <a:lnTo>
                  <a:pt x="3560" y="21312"/>
                </a:lnTo>
                <a:lnTo>
                  <a:pt x="2419" y="21474"/>
                </a:lnTo>
                <a:lnTo>
                  <a:pt x="1227" y="21564"/>
                </a:lnTo>
                <a:lnTo>
                  <a:pt x="0" y="21600"/>
                </a:lnTo>
              </a:path>
            </a:pathLst>
          </a:custGeom>
          <a:noFill/>
          <a:ln w="12700"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63" name="Freeform 6"/>
          <p:cNvSpPr/>
          <p:nvPr/>
        </p:nvSpPr>
        <p:spPr>
          <a:xfrm>
            <a:off x="3650592" y="983086"/>
            <a:ext cx="2459423" cy="237855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69" y="20552"/>
                </a:lnTo>
                <a:lnTo>
                  <a:pt x="156" y="19504"/>
                </a:lnTo>
                <a:lnTo>
                  <a:pt x="294" y="18438"/>
                </a:lnTo>
                <a:lnTo>
                  <a:pt x="485" y="17427"/>
                </a:lnTo>
                <a:lnTo>
                  <a:pt x="710" y="16398"/>
                </a:lnTo>
                <a:lnTo>
                  <a:pt x="1004" y="15387"/>
                </a:lnTo>
                <a:lnTo>
                  <a:pt x="1315" y="14394"/>
                </a:lnTo>
                <a:lnTo>
                  <a:pt x="1679" y="13438"/>
                </a:lnTo>
                <a:lnTo>
                  <a:pt x="2094" y="12482"/>
                </a:lnTo>
                <a:lnTo>
                  <a:pt x="2527" y="11563"/>
                </a:lnTo>
                <a:lnTo>
                  <a:pt x="3012" y="10662"/>
                </a:lnTo>
                <a:lnTo>
                  <a:pt x="3531" y="9780"/>
                </a:lnTo>
                <a:lnTo>
                  <a:pt x="4102" y="8916"/>
                </a:lnTo>
                <a:lnTo>
                  <a:pt x="4690" y="8107"/>
                </a:lnTo>
                <a:lnTo>
                  <a:pt x="5331" y="7316"/>
                </a:lnTo>
                <a:lnTo>
                  <a:pt x="6006" y="6544"/>
                </a:lnTo>
                <a:lnTo>
                  <a:pt x="6715" y="5827"/>
                </a:lnTo>
                <a:lnTo>
                  <a:pt x="7494" y="5129"/>
                </a:lnTo>
                <a:lnTo>
                  <a:pt x="8273" y="4485"/>
                </a:lnTo>
                <a:lnTo>
                  <a:pt x="9087" y="3842"/>
                </a:lnTo>
                <a:lnTo>
                  <a:pt x="9952" y="3291"/>
                </a:lnTo>
                <a:lnTo>
                  <a:pt x="10869" y="2739"/>
                </a:lnTo>
                <a:lnTo>
                  <a:pt x="11769" y="2243"/>
                </a:lnTo>
                <a:lnTo>
                  <a:pt x="12738" y="1802"/>
                </a:lnTo>
                <a:lnTo>
                  <a:pt x="13742" y="1415"/>
                </a:lnTo>
                <a:lnTo>
                  <a:pt x="14781" y="1048"/>
                </a:lnTo>
                <a:lnTo>
                  <a:pt x="15802" y="717"/>
                </a:lnTo>
                <a:lnTo>
                  <a:pt x="16910" y="496"/>
                </a:lnTo>
                <a:lnTo>
                  <a:pt x="18035" y="257"/>
                </a:lnTo>
                <a:lnTo>
                  <a:pt x="19177" y="129"/>
                </a:lnTo>
                <a:lnTo>
                  <a:pt x="20371" y="37"/>
                </a:lnTo>
                <a:lnTo>
                  <a:pt x="21600" y="0"/>
                </a:lnTo>
                <a:close/>
              </a:path>
            </a:pathLst>
          </a:custGeom>
          <a:solidFill>
            <a:srgbClr val="0093D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64" name="Freeform 7"/>
          <p:cNvSpPr/>
          <p:nvPr/>
        </p:nvSpPr>
        <p:spPr>
          <a:xfrm>
            <a:off x="3650592" y="983086"/>
            <a:ext cx="2459423" cy="237855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69" y="20552"/>
                </a:lnTo>
                <a:lnTo>
                  <a:pt x="156" y="19504"/>
                </a:lnTo>
                <a:lnTo>
                  <a:pt x="294" y="18438"/>
                </a:lnTo>
                <a:lnTo>
                  <a:pt x="485" y="17427"/>
                </a:lnTo>
                <a:lnTo>
                  <a:pt x="710" y="16398"/>
                </a:lnTo>
                <a:lnTo>
                  <a:pt x="1004" y="15387"/>
                </a:lnTo>
                <a:lnTo>
                  <a:pt x="1315" y="14394"/>
                </a:lnTo>
                <a:lnTo>
                  <a:pt x="1679" y="13438"/>
                </a:lnTo>
                <a:lnTo>
                  <a:pt x="2094" y="12482"/>
                </a:lnTo>
                <a:lnTo>
                  <a:pt x="2527" y="11563"/>
                </a:lnTo>
                <a:lnTo>
                  <a:pt x="3012" y="10662"/>
                </a:lnTo>
                <a:lnTo>
                  <a:pt x="3531" y="9780"/>
                </a:lnTo>
                <a:lnTo>
                  <a:pt x="4102" y="8916"/>
                </a:lnTo>
                <a:lnTo>
                  <a:pt x="4690" y="8107"/>
                </a:lnTo>
                <a:lnTo>
                  <a:pt x="5331" y="7316"/>
                </a:lnTo>
                <a:lnTo>
                  <a:pt x="6006" y="6544"/>
                </a:lnTo>
                <a:lnTo>
                  <a:pt x="6715" y="5827"/>
                </a:lnTo>
                <a:lnTo>
                  <a:pt x="7494" y="5129"/>
                </a:lnTo>
                <a:lnTo>
                  <a:pt x="8273" y="4485"/>
                </a:lnTo>
                <a:lnTo>
                  <a:pt x="9087" y="3842"/>
                </a:lnTo>
                <a:lnTo>
                  <a:pt x="9952" y="3291"/>
                </a:lnTo>
                <a:lnTo>
                  <a:pt x="10869" y="2739"/>
                </a:lnTo>
                <a:lnTo>
                  <a:pt x="11769" y="2243"/>
                </a:lnTo>
                <a:lnTo>
                  <a:pt x="12738" y="1802"/>
                </a:lnTo>
                <a:lnTo>
                  <a:pt x="13742" y="1415"/>
                </a:lnTo>
                <a:lnTo>
                  <a:pt x="14781" y="1048"/>
                </a:lnTo>
                <a:lnTo>
                  <a:pt x="15802" y="717"/>
                </a:lnTo>
                <a:lnTo>
                  <a:pt x="16910" y="496"/>
                </a:lnTo>
                <a:lnTo>
                  <a:pt x="18035" y="257"/>
                </a:lnTo>
                <a:lnTo>
                  <a:pt x="19177" y="129"/>
                </a:lnTo>
                <a:lnTo>
                  <a:pt x="20371" y="37"/>
                </a:lnTo>
                <a:lnTo>
                  <a:pt x="21600" y="0"/>
                </a:lnTo>
                <a:close/>
              </a:path>
            </a:pathLst>
          </a:custGeom>
          <a:noFill/>
          <a:ln w="12700"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65" name="Freeform 8"/>
          <p:cNvSpPr/>
          <p:nvPr/>
        </p:nvSpPr>
        <p:spPr>
          <a:xfrm>
            <a:off x="6234167" y="987135"/>
            <a:ext cx="2445628" cy="2374510"/>
          </a:xfrm>
          <a:custGeom>
            <a:avLst/>
            <a:gdLst/>
            <a:ahLst/>
            <a:cxnLst>
              <a:cxn ang="0">
                <a:pos x="wd2" y="hd2"/>
              </a:cxn>
              <a:cxn ang="5400000">
                <a:pos x="wd2" y="hd2"/>
              </a:cxn>
              <a:cxn ang="10800000">
                <a:pos x="wd2" y="hd2"/>
              </a:cxn>
              <a:cxn ang="16200000">
                <a:pos x="wd2" y="hd2"/>
              </a:cxn>
            </a:cxnLst>
            <a:rect l="0" t="0" r="r" b="b"/>
            <a:pathLst>
              <a:path w="21600" h="21600" extrusionOk="0">
                <a:moveTo>
                  <a:pt x="21600" y="21582"/>
                </a:moveTo>
                <a:lnTo>
                  <a:pt x="0" y="21600"/>
                </a:lnTo>
                <a:lnTo>
                  <a:pt x="0" y="0"/>
                </a:lnTo>
                <a:lnTo>
                  <a:pt x="1044" y="55"/>
                </a:lnTo>
                <a:lnTo>
                  <a:pt x="2123" y="166"/>
                </a:lnTo>
                <a:lnTo>
                  <a:pt x="3133" y="313"/>
                </a:lnTo>
                <a:lnTo>
                  <a:pt x="4160" y="479"/>
                </a:lnTo>
                <a:lnTo>
                  <a:pt x="5169" y="718"/>
                </a:lnTo>
                <a:lnTo>
                  <a:pt x="6179" y="1013"/>
                </a:lnTo>
                <a:lnTo>
                  <a:pt x="7154" y="1344"/>
                </a:lnTo>
                <a:lnTo>
                  <a:pt x="8093" y="1676"/>
                </a:lnTo>
                <a:lnTo>
                  <a:pt x="9051" y="2099"/>
                </a:lnTo>
                <a:lnTo>
                  <a:pt x="9991" y="2541"/>
                </a:lnTo>
                <a:lnTo>
                  <a:pt x="10896" y="3020"/>
                </a:lnTo>
                <a:lnTo>
                  <a:pt x="11766" y="3517"/>
                </a:lnTo>
                <a:lnTo>
                  <a:pt x="12619" y="4125"/>
                </a:lnTo>
                <a:lnTo>
                  <a:pt x="13437" y="4714"/>
                </a:lnTo>
                <a:lnTo>
                  <a:pt x="14220" y="5340"/>
                </a:lnTo>
                <a:lnTo>
                  <a:pt x="14986" y="6040"/>
                </a:lnTo>
                <a:lnTo>
                  <a:pt x="15700" y="6721"/>
                </a:lnTo>
                <a:lnTo>
                  <a:pt x="16431" y="7476"/>
                </a:lnTo>
                <a:lnTo>
                  <a:pt x="17075" y="8268"/>
                </a:lnTo>
                <a:lnTo>
                  <a:pt x="17684" y="9097"/>
                </a:lnTo>
                <a:lnTo>
                  <a:pt x="18276" y="9962"/>
                </a:lnTo>
                <a:lnTo>
                  <a:pt x="18798" y="10846"/>
                </a:lnTo>
                <a:lnTo>
                  <a:pt x="19320" y="11767"/>
                </a:lnTo>
                <a:lnTo>
                  <a:pt x="19772" y="12724"/>
                </a:lnTo>
                <a:lnTo>
                  <a:pt x="20155" y="13719"/>
                </a:lnTo>
                <a:lnTo>
                  <a:pt x="20521" y="14750"/>
                </a:lnTo>
                <a:lnTo>
                  <a:pt x="20852" y="15799"/>
                </a:lnTo>
                <a:lnTo>
                  <a:pt x="21113" y="16886"/>
                </a:lnTo>
                <a:lnTo>
                  <a:pt x="21304" y="18009"/>
                </a:lnTo>
                <a:lnTo>
                  <a:pt x="21461" y="19169"/>
                </a:lnTo>
                <a:lnTo>
                  <a:pt x="21530" y="20348"/>
                </a:lnTo>
                <a:lnTo>
                  <a:pt x="21600" y="21582"/>
                </a:lnTo>
                <a:close/>
              </a:path>
            </a:pathLst>
          </a:custGeom>
          <a:solidFill>
            <a:srgbClr val="FFF50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66" name="Freeform 9"/>
          <p:cNvSpPr/>
          <p:nvPr/>
        </p:nvSpPr>
        <p:spPr>
          <a:xfrm>
            <a:off x="6234167" y="987135"/>
            <a:ext cx="2445628" cy="2374510"/>
          </a:xfrm>
          <a:custGeom>
            <a:avLst/>
            <a:gdLst/>
            <a:ahLst/>
            <a:cxnLst>
              <a:cxn ang="0">
                <a:pos x="wd2" y="hd2"/>
              </a:cxn>
              <a:cxn ang="5400000">
                <a:pos x="wd2" y="hd2"/>
              </a:cxn>
              <a:cxn ang="10800000">
                <a:pos x="wd2" y="hd2"/>
              </a:cxn>
              <a:cxn ang="16200000">
                <a:pos x="wd2" y="hd2"/>
              </a:cxn>
            </a:cxnLst>
            <a:rect l="0" t="0" r="r" b="b"/>
            <a:pathLst>
              <a:path w="21600" h="21600" extrusionOk="0">
                <a:moveTo>
                  <a:pt x="21600" y="21582"/>
                </a:moveTo>
                <a:lnTo>
                  <a:pt x="0" y="21600"/>
                </a:lnTo>
                <a:lnTo>
                  <a:pt x="0" y="0"/>
                </a:lnTo>
                <a:lnTo>
                  <a:pt x="1044" y="55"/>
                </a:lnTo>
                <a:lnTo>
                  <a:pt x="2123" y="166"/>
                </a:lnTo>
                <a:lnTo>
                  <a:pt x="3133" y="313"/>
                </a:lnTo>
                <a:lnTo>
                  <a:pt x="4160" y="479"/>
                </a:lnTo>
                <a:lnTo>
                  <a:pt x="5169" y="718"/>
                </a:lnTo>
                <a:lnTo>
                  <a:pt x="6179" y="1013"/>
                </a:lnTo>
                <a:lnTo>
                  <a:pt x="7154" y="1344"/>
                </a:lnTo>
                <a:lnTo>
                  <a:pt x="8093" y="1676"/>
                </a:lnTo>
                <a:lnTo>
                  <a:pt x="9051" y="2099"/>
                </a:lnTo>
                <a:lnTo>
                  <a:pt x="9991" y="2541"/>
                </a:lnTo>
                <a:lnTo>
                  <a:pt x="10896" y="3020"/>
                </a:lnTo>
                <a:lnTo>
                  <a:pt x="11766" y="3517"/>
                </a:lnTo>
                <a:lnTo>
                  <a:pt x="12619" y="4125"/>
                </a:lnTo>
                <a:lnTo>
                  <a:pt x="13437" y="4714"/>
                </a:lnTo>
                <a:lnTo>
                  <a:pt x="14220" y="5340"/>
                </a:lnTo>
                <a:lnTo>
                  <a:pt x="14986" y="6040"/>
                </a:lnTo>
                <a:lnTo>
                  <a:pt x="15700" y="6721"/>
                </a:lnTo>
                <a:lnTo>
                  <a:pt x="16431" y="7476"/>
                </a:lnTo>
                <a:lnTo>
                  <a:pt x="17075" y="8268"/>
                </a:lnTo>
                <a:lnTo>
                  <a:pt x="17684" y="9097"/>
                </a:lnTo>
                <a:lnTo>
                  <a:pt x="18276" y="9962"/>
                </a:lnTo>
                <a:lnTo>
                  <a:pt x="18798" y="10846"/>
                </a:lnTo>
                <a:lnTo>
                  <a:pt x="19320" y="11767"/>
                </a:lnTo>
                <a:lnTo>
                  <a:pt x="19772" y="12724"/>
                </a:lnTo>
                <a:lnTo>
                  <a:pt x="20155" y="13719"/>
                </a:lnTo>
                <a:lnTo>
                  <a:pt x="20521" y="14750"/>
                </a:lnTo>
                <a:lnTo>
                  <a:pt x="20852" y="15799"/>
                </a:lnTo>
                <a:lnTo>
                  <a:pt x="21113" y="16886"/>
                </a:lnTo>
                <a:lnTo>
                  <a:pt x="21304" y="18009"/>
                </a:lnTo>
                <a:lnTo>
                  <a:pt x="21461" y="19169"/>
                </a:lnTo>
                <a:lnTo>
                  <a:pt x="21530" y="20348"/>
                </a:lnTo>
                <a:lnTo>
                  <a:pt x="21600" y="21582"/>
                </a:lnTo>
              </a:path>
            </a:pathLst>
          </a:custGeom>
          <a:noFill/>
          <a:ln w="12700"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67" name="Freeform 10"/>
          <p:cNvSpPr/>
          <p:nvPr/>
        </p:nvSpPr>
        <p:spPr>
          <a:xfrm>
            <a:off x="3662416" y="3489175"/>
            <a:ext cx="2443657" cy="24230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20555" y="21546"/>
                </a:lnTo>
                <a:lnTo>
                  <a:pt x="19510" y="21438"/>
                </a:lnTo>
                <a:lnTo>
                  <a:pt x="18482" y="21293"/>
                </a:lnTo>
                <a:lnTo>
                  <a:pt x="17472" y="21095"/>
                </a:lnTo>
                <a:lnTo>
                  <a:pt x="16426" y="20860"/>
                </a:lnTo>
                <a:lnTo>
                  <a:pt x="15451" y="20571"/>
                </a:lnTo>
                <a:lnTo>
                  <a:pt x="14475" y="20247"/>
                </a:lnTo>
                <a:lnTo>
                  <a:pt x="13500" y="19886"/>
                </a:lnTo>
                <a:lnTo>
                  <a:pt x="12559" y="19507"/>
                </a:lnTo>
                <a:lnTo>
                  <a:pt x="11601" y="19056"/>
                </a:lnTo>
                <a:lnTo>
                  <a:pt x="10730" y="18568"/>
                </a:lnTo>
                <a:lnTo>
                  <a:pt x="9859" y="18045"/>
                </a:lnTo>
                <a:lnTo>
                  <a:pt x="8152" y="16890"/>
                </a:lnTo>
                <a:lnTo>
                  <a:pt x="7386" y="16241"/>
                </a:lnTo>
                <a:lnTo>
                  <a:pt x="6602" y="15555"/>
                </a:lnTo>
                <a:lnTo>
                  <a:pt x="5888" y="14851"/>
                </a:lnTo>
                <a:lnTo>
                  <a:pt x="5174" y="14111"/>
                </a:lnTo>
                <a:lnTo>
                  <a:pt x="4512" y="13299"/>
                </a:lnTo>
                <a:lnTo>
                  <a:pt x="3902" y="12487"/>
                </a:lnTo>
                <a:lnTo>
                  <a:pt x="3310" y="11621"/>
                </a:lnTo>
                <a:lnTo>
                  <a:pt x="2752" y="10737"/>
                </a:lnTo>
                <a:lnTo>
                  <a:pt x="2265" y="9798"/>
                </a:lnTo>
                <a:lnTo>
                  <a:pt x="1812" y="8842"/>
                </a:lnTo>
                <a:lnTo>
                  <a:pt x="1428" y="7832"/>
                </a:lnTo>
                <a:lnTo>
                  <a:pt x="1063" y="6821"/>
                </a:lnTo>
                <a:lnTo>
                  <a:pt x="732" y="5756"/>
                </a:lnTo>
                <a:lnTo>
                  <a:pt x="488" y="4656"/>
                </a:lnTo>
                <a:lnTo>
                  <a:pt x="279" y="3537"/>
                </a:lnTo>
                <a:lnTo>
                  <a:pt x="122" y="2400"/>
                </a:lnTo>
                <a:lnTo>
                  <a:pt x="17" y="1209"/>
                </a:lnTo>
                <a:lnTo>
                  <a:pt x="0" y="0"/>
                </a:lnTo>
                <a:close/>
              </a:path>
            </a:pathLst>
          </a:custGeom>
          <a:solidFill>
            <a:srgbClr val="1E9619"/>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68" name="Freeform 11"/>
          <p:cNvSpPr/>
          <p:nvPr/>
        </p:nvSpPr>
        <p:spPr>
          <a:xfrm>
            <a:off x="3662416" y="3489175"/>
            <a:ext cx="2443657" cy="24230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20555" y="21546"/>
                </a:lnTo>
                <a:lnTo>
                  <a:pt x="19510" y="21438"/>
                </a:lnTo>
                <a:lnTo>
                  <a:pt x="18482" y="21293"/>
                </a:lnTo>
                <a:lnTo>
                  <a:pt x="17472" y="21095"/>
                </a:lnTo>
                <a:lnTo>
                  <a:pt x="16426" y="20860"/>
                </a:lnTo>
                <a:lnTo>
                  <a:pt x="15451" y="20571"/>
                </a:lnTo>
                <a:lnTo>
                  <a:pt x="14475" y="20247"/>
                </a:lnTo>
                <a:lnTo>
                  <a:pt x="13500" y="19886"/>
                </a:lnTo>
                <a:lnTo>
                  <a:pt x="12559" y="19507"/>
                </a:lnTo>
                <a:lnTo>
                  <a:pt x="11601" y="19056"/>
                </a:lnTo>
                <a:lnTo>
                  <a:pt x="10730" y="18568"/>
                </a:lnTo>
                <a:lnTo>
                  <a:pt x="9859" y="18045"/>
                </a:lnTo>
                <a:lnTo>
                  <a:pt x="8152" y="16890"/>
                </a:lnTo>
                <a:lnTo>
                  <a:pt x="7386" y="16241"/>
                </a:lnTo>
                <a:lnTo>
                  <a:pt x="6602" y="15555"/>
                </a:lnTo>
                <a:lnTo>
                  <a:pt x="5888" y="14851"/>
                </a:lnTo>
                <a:lnTo>
                  <a:pt x="5174" y="14111"/>
                </a:lnTo>
                <a:lnTo>
                  <a:pt x="4512" y="13299"/>
                </a:lnTo>
                <a:lnTo>
                  <a:pt x="3902" y="12487"/>
                </a:lnTo>
                <a:lnTo>
                  <a:pt x="3310" y="11621"/>
                </a:lnTo>
                <a:lnTo>
                  <a:pt x="2752" y="10737"/>
                </a:lnTo>
                <a:lnTo>
                  <a:pt x="2265" y="9798"/>
                </a:lnTo>
                <a:lnTo>
                  <a:pt x="1812" y="8842"/>
                </a:lnTo>
                <a:lnTo>
                  <a:pt x="1428" y="7832"/>
                </a:lnTo>
                <a:lnTo>
                  <a:pt x="1063" y="6821"/>
                </a:lnTo>
                <a:lnTo>
                  <a:pt x="732" y="5756"/>
                </a:lnTo>
                <a:lnTo>
                  <a:pt x="488" y="4656"/>
                </a:lnTo>
                <a:lnTo>
                  <a:pt x="279" y="3537"/>
                </a:lnTo>
                <a:lnTo>
                  <a:pt x="122" y="2400"/>
                </a:lnTo>
                <a:lnTo>
                  <a:pt x="17" y="1209"/>
                </a:lnTo>
                <a:lnTo>
                  <a:pt x="0" y="0"/>
                </a:lnTo>
                <a:close/>
              </a:path>
            </a:pathLst>
          </a:custGeom>
          <a:noFill/>
          <a:ln w="12700"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69" name="Freeform 12"/>
          <p:cNvSpPr/>
          <p:nvPr/>
        </p:nvSpPr>
        <p:spPr>
          <a:xfrm>
            <a:off x="3209157" y="1203735"/>
            <a:ext cx="437494" cy="46761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508" y="0"/>
                </a:lnTo>
                <a:lnTo>
                  <a:pt x="11286" y="0"/>
                </a:lnTo>
                <a:lnTo>
                  <a:pt x="21600" y="21600"/>
                </a:lnTo>
                <a:lnTo>
                  <a:pt x="19946" y="21506"/>
                </a:lnTo>
                <a:lnTo>
                  <a:pt x="17805" y="21600"/>
                </a:lnTo>
                <a:lnTo>
                  <a:pt x="14108" y="13091"/>
                </a:lnTo>
                <a:lnTo>
                  <a:pt x="5935" y="13091"/>
                </a:lnTo>
                <a:lnTo>
                  <a:pt x="2530" y="21600"/>
                </a:lnTo>
                <a:lnTo>
                  <a:pt x="1265" y="21506"/>
                </a:lnTo>
                <a:lnTo>
                  <a:pt x="0" y="21600"/>
                </a:lnTo>
                <a:close/>
                <a:moveTo>
                  <a:pt x="6714" y="11595"/>
                </a:moveTo>
                <a:lnTo>
                  <a:pt x="13622" y="11595"/>
                </a:lnTo>
                <a:lnTo>
                  <a:pt x="10119" y="4208"/>
                </a:lnTo>
                <a:lnTo>
                  <a:pt x="6714" y="11595"/>
                </a:lnTo>
                <a:close/>
              </a:path>
            </a:pathLst>
          </a:custGeom>
          <a:solidFill>
            <a:srgbClr val="005CA2"/>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70" name="Freeform 13"/>
          <p:cNvSpPr/>
          <p:nvPr/>
        </p:nvSpPr>
        <p:spPr>
          <a:xfrm>
            <a:off x="3209157" y="1203735"/>
            <a:ext cx="437494" cy="46761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508" y="0"/>
                </a:lnTo>
                <a:lnTo>
                  <a:pt x="11286" y="0"/>
                </a:lnTo>
                <a:lnTo>
                  <a:pt x="21600" y="21600"/>
                </a:lnTo>
                <a:lnTo>
                  <a:pt x="19946" y="21506"/>
                </a:lnTo>
                <a:lnTo>
                  <a:pt x="17805" y="21600"/>
                </a:lnTo>
                <a:lnTo>
                  <a:pt x="14108" y="13091"/>
                </a:lnTo>
                <a:lnTo>
                  <a:pt x="5935" y="13091"/>
                </a:lnTo>
                <a:lnTo>
                  <a:pt x="2530" y="21600"/>
                </a:lnTo>
                <a:lnTo>
                  <a:pt x="1265" y="21506"/>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71" name="Freeform 14"/>
          <p:cNvSpPr/>
          <p:nvPr/>
        </p:nvSpPr>
        <p:spPr>
          <a:xfrm>
            <a:off x="3345135" y="1294829"/>
            <a:ext cx="139920" cy="1599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648" y="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72" name="Freeform 15"/>
          <p:cNvSpPr/>
          <p:nvPr/>
        </p:nvSpPr>
        <p:spPr>
          <a:xfrm>
            <a:off x="8734973" y="1230051"/>
            <a:ext cx="425670" cy="4595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500" y="0"/>
                </a:lnTo>
                <a:lnTo>
                  <a:pt x="13800" y="95"/>
                </a:lnTo>
                <a:lnTo>
                  <a:pt x="16000" y="856"/>
                </a:lnTo>
                <a:lnTo>
                  <a:pt x="17000" y="1142"/>
                </a:lnTo>
                <a:lnTo>
                  <a:pt x="17900" y="1713"/>
                </a:lnTo>
                <a:lnTo>
                  <a:pt x="18600" y="2379"/>
                </a:lnTo>
                <a:lnTo>
                  <a:pt x="19200" y="2855"/>
                </a:lnTo>
                <a:lnTo>
                  <a:pt x="19800" y="3711"/>
                </a:lnTo>
                <a:lnTo>
                  <a:pt x="20300" y="4377"/>
                </a:lnTo>
                <a:lnTo>
                  <a:pt x="21100" y="6090"/>
                </a:lnTo>
                <a:lnTo>
                  <a:pt x="21400" y="7993"/>
                </a:lnTo>
                <a:lnTo>
                  <a:pt x="21600" y="9991"/>
                </a:lnTo>
                <a:lnTo>
                  <a:pt x="21400" y="11609"/>
                </a:lnTo>
                <a:lnTo>
                  <a:pt x="21100" y="13417"/>
                </a:lnTo>
                <a:lnTo>
                  <a:pt x="20300" y="15320"/>
                </a:lnTo>
                <a:lnTo>
                  <a:pt x="19400" y="17033"/>
                </a:lnTo>
                <a:lnTo>
                  <a:pt x="18600" y="17889"/>
                </a:lnTo>
                <a:lnTo>
                  <a:pt x="17700" y="18745"/>
                </a:lnTo>
                <a:lnTo>
                  <a:pt x="16800" y="19411"/>
                </a:lnTo>
                <a:lnTo>
                  <a:pt x="15800" y="20078"/>
                </a:lnTo>
                <a:lnTo>
                  <a:pt x="14500" y="20648"/>
                </a:lnTo>
                <a:lnTo>
                  <a:pt x="13200" y="21124"/>
                </a:lnTo>
                <a:lnTo>
                  <a:pt x="11500" y="21410"/>
                </a:lnTo>
                <a:lnTo>
                  <a:pt x="9900" y="21600"/>
                </a:lnTo>
                <a:lnTo>
                  <a:pt x="0" y="21600"/>
                </a:lnTo>
                <a:lnTo>
                  <a:pt x="0" y="0"/>
                </a:lnTo>
                <a:close/>
                <a:moveTo>
                  <a:pt x="3100" y="1332"/>
                </a:moveTo>
                <a:lnTo>
                  <a:pt x="3100" y="20078"/>
                </a:lnTo>
                <a:lnTo>
                  <a:pt x="6700" y="20268"/>
                </a:lnTo>
                <a:lnTo>
                  <a:pt x="9900" y="20078"/>
                </a:lnTo>
                <a:lnTo>
                  <a:pt x="11200" y="19792"/>
                </a:lnTo>
                <a:lnTo>
                  <a:pt x="13400" y="19031"/>
                </a:lnTo>
                <a:lnTo>
                  <a:pt x="14300" y="18555"/>
                </a:lnTo>
                <a:lnTo>
                  <a:pt x="15100" y="17889"/>
                </a:lnTo>
                <a:lnTo>
                  <a:pt x="15800" y="17223"/>
                </a:lnTo>
                <a:lnTo>
                  <a:pt x="16400" y="16367"/>
                </a:lnTo>
                <a:lnTo>
                  <a:pt x="17000" y="15320"/>
                </a:lnTo>
                <a:lnTo>
                  <a:pt x="17300" y="14273"/>
                </a:lnTo>
                <a:lnTo>
                  <a:pt x="17700" y="13131"/>
                </a:lnTo>
                <a:lnTo>
                  <a:pt x="17900" y="11704"/>
                </a:lnTo>
                <a:lnTo>
                  <a:pt x="18100" y="10181"/>
                </a:lnTo>
                <a:lnTo>
                  <a:pt x="18100" y="8278"/>
                </a:lnTo>
                <a:lnTo>
                  <a:pt x="17700" y="6661"/>
                </a:lnTo>
                <a:lnTo>
                  <a:pt x="17100" y="5233"/>
                </a:lnTo>
                <a:lnTo>
                  <a:pt x="16400" y="4187"/>
                </a:lnTo>
                <a:lnTo>
                  <a:pt x="15500" y="3235"/>
                </a:lnTo>
                <a:lnTo>
                  <a:pt x="14300" y="2569"/>
                </a:lnTo>
                <a:lnTo>
                  <a:pt x="13200" y="1998"/>
                </a:lnTo>
                <a:lnTo>
                  <a:pt x="11900" y="1522"/>
                </a:lnTo>
                <a:lnTo>
                  <a:pt x="9300" y="1142"/>
                </a:lnTo>
                <a:lnTo>
                  <a:pt x="4600" y="1142"/>
                </a:lnTo>
                <a:lnTo>
                  <a:pt x="3100" y="1332"/>
                </a:lnTo>
                <a:close/>
              </a:path>
            </a:pathLst>
          </a:custGeom>
          <a:solidFill>
            <a:srgbClr val="FFF50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73" name="Freeform 16"/>
          <p:cNvSpPr/>
          <p:nvPr/>
        </p:nvSpPr>
        <p:spPr>
          <a:xfrm>
            <a:off x="8734973" y="1230051"/>
            <a:ext cx="425670" cy="4595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500" y="0"/>
                </a:lnTo>
                <a:lnTo>
                  <a:pt x="13800" y="95"/>
                </a:lnTo>
                <a:lnTo>
                  <a:pt x="16000" y="856"/>
                </a:lnTo>
                <a:lnTo>
                  <a:pt x="17000" y="1142"/>
                </a:lnTo>
                <a:lnTo>
                  <a:pt x="17900" y="1713"/>
                </a:lnTo>
                <a:lnTo>
                  <a:pt x="18600" y="2379"/>
                </a:lnTo>
                <a:lnTo>
                  <a:pt x="19200" y="2855"/>
                </a:lnTo>
                <a:lnTo>
                  <a:pt x="19800" y="3711"/>
                </a:lnTo>
                <a:lnTo>
                  <a:pt x="20300" y="4377"/>
                </a:lnTo>
                <a:lnTo>
                  <a:pt x="21100" y="6090"/>
                </a:lnTo>
                <a:lnTo>
                  <a:pt x="21400" y="7993"/>
                </a:lnTo>
                <a:lnTo>
                  <a:pt x="21600" y="9991"/>
                </a:lnTo>
                <a:lnTo>
                  <a:pt x="21400" y="11609"/>
                </a:lnTo>
                <a:lnTo>
                  <a:pt x="21100" y="13417"/>
                </a:lnTo>
                <a:lnTo>
                  <a:pt x="20300" y="15320"/>
                </a:lnTo>
                <a:lnTo>
                  <a:pt x="19400" y="17033"/>
                </a:lnTo>
                <a:lnTo>
                  <a:pt x="18600" y="17889"/>
                </a:lnTo>
                <a:lnTo>
                  <a:pt x="17700" y="18745"/>
                </a:lnTo>
                <a:lnTo>
                  <a:pt x="16800" y="19411"/>
                </a:lnTo>
                <a:lnTo>
                  <a:pt x="15800" y="20078"/>
                </a:lnTo>
                <a:lnTo>
                  <a:pt x="14500" y="20648"/>
                </a:lnTo>
                <a:lnTo>
                  <a:pt x="13200" y="21124"/>
                </a:lnTo>
                <a:lnTo>
                  <a:pt x="11500" y="21410"/>
                </a:lnTo>
                <a:lnTo>
                  <a:pt x="9900" y="21600"/>
                </a:lnTo>
                <a:lnTo>
                  <a:pt x="0" y="21600"/>
                </a:lnTo>
                <a:lnTo>
                  <a:pt x="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74" name="Freeform 17"/>
          <p:cNvSpPr/>
          <p:nvPr/>
        </p:nvSpPr>
        <p:spPr>
          <a:xfrm>
            <a:off x="8796065" y="1254343"/>
            <a:ext cx="295604" cy="406886"/>
          </a:xfrm>
          <a:custGeom>
            <a:avLst/>
            <a:gdLst/>
            <a:ahLst/>
            <a:cxnLst>
              <a:cxn ang="0">
                <a:pos x="wd2" y="hd2"/>
              </a:cxn>
              <a:cxn ang="5400000">
                <a:pos x="wd2" y="hd2"/>
              </a:cxn>
              <a:cxn ang="10800000">
                <a:pos x="wd2" y="hd2"/>
              </a:cxn>
              <a:cxn ang="16200000">
                <a:pos x="wd2" y="hd2"/>
              </a:cxn>
            </a:cxnLst>
            <a:rect l="0" t="0" r="r" b="b"/>
            <a:pathLst>
              <a:path w="21600" h="21600" extrusionOk="0">
                <a:moveTo>
                  <a:pt x="0" y="215"/>
                </a:moveTo>
                <a:lnTo>
                  <a:pt x="0" y="21385"/>
                </a:lnTo>
                <a:lnTo>
                  <a:pt x="5184" y="21600"/>
                </a:lnTo>
                <a:lnTo>
                  <a:pt x="9792" y="21385"/>
                </a:lnTo>
                <a:lnTo>
                  <a:pt x="11664" y="21063"/>
                </a:lnTo>
                <a:lnTo>
                  <a:pt x="14832" y="20203"/>
                </a:lnTo>
                <a:lnTo>
                  <a:pt x="16128" y="19666"/>
                </a:lnTo>
                <a:lnTo>
                  <a:pt x="17280" y="18913"/>
                </a:lnTo>
                <a:lnTo>
                  <a:pt x="18288" y="18161"/>
                </a:lnTo>
                <a:lnTo>
                  <a:pt x="19152" y="17194"/>
                </a:lnTo>
                <a:lnTo>
                  <a:pt x="20016" y="16012"/>
                </a:lnTo>
                <a:lnTo>
                  <a:pt x="20448" y="14830"/>
                </a:lnTo>
                <a:lnTo>
                  <a:pt x="21024" y="13540"/>
                </a:lnTo>
                <a:lnTo>
                  <a:pt x="21312" y="11928"/>
                </a:lnTo>
                <a:lnTo>
                  <a:pt x="21600" y="10209"/>
                </a:lnTo>
                <a:lnTo>
                  <a:pt x="21600" y="8060"/>
                </a:lnTo>
                <a:lnTo>
                  <a:pt x="21024" y="6233"/>
                </a:lnTo>
                <a:lnTo>
                  <a:pt x="20160" y="4621"/>
                </a:lnTo>
                <a:lnTo>
                  <a:pt x="19152" y="3439"/>
                </a:lnTo>
                <a:lnTo>
                  <a:pt x="17856" y="2364"/>
                </a:lnTo>
                <a:lnTo>
                  <a:pt x="16128" y="1612"/>
                </a:lnTo>
                <a:lnTo>
                  <a:pt x="14544" y="967"/>
                </a:lnTo>
                <a:lnTo>
                  <a:pt x="12672" y="430"/>
                </a:lnTo>
                <a:lnTo>
                  <a:pt x="8928" y="0"/>
                </a:lnTo>
                <a:lnTo>
                  <a:pt x="2160" y="0"/>
                </a:lnTo>
                <a:lnTo>
                  <a:pt x="0" y="215"/>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75" name="Freeform 18"/>
          <p:cNvSpPr/>
          <p:nvPr/>
        </p:nvSpPr>
        <p:spPr>
          <a:xfrm>
            <a:off x="3268278" y="5143031"/>
            <a:ext cx="301517" cy="45749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13129" y="0"/>
                </a:lnTo>
                <a:lnTo>
                  <a:pt x="14682" y="191"/>
                </a:lnTo>
                <a:lnTo>
                  <a:pt x="16235" y="573"/>
                </a:lnTo>
                <a:lnTo>
                  <a:pt x="17929" y="860"/>
                </a:lnTo>
                <a:lnTo>
                  <a:pt x="18918" y="1625"/>
                </a:lnTo>
                <a:lnTo>
                  <a:pt x="20047" y="2294"/>
                </a:lnTo>
                <a:lnTo>
                  <a:pt x="20471" y="3441"/>
                </a:lnTo>
                <a:lnTo>
                  <a:pt x="20471" y="4683"/>
                </a:lnTo>
                <a:lnTo>
                  <a:pt x="20188" y="5735"/>
                </a:lnTo>
                <a:lnTo>
                  <a:pt x="20047" y="6595"/>
                </a:lnTo>
                <a:lnTo>
                  <a:pt x="19200" y="7455"/>
                </a:lnTo>
                <a:lnTo>
                  <a:pt x="18353" y="8124"/>
                </a:lnTo>
                <a:lnTo>
                  <a:pt x="17365" y="8793"/>
                </a:lnTo>
                <a:lnTo>
                  <a:pt x="16235" y="9271"/>
                </a:lnTo>
                <a:lnTo>
                  <a:pt x="14682" y="9653"/>
                </a:lnTo>
                <a:lnTo>
                  <a:pt x="13129" y="9940"/>
                </a:lnTo>
                <a:lnTo>
                  <a:pt x="14965" y="10131"/>
                </a:lnTo>
                <a:lnTo>
                  <a:pt x="16518" y="10513"/>
                </a:lnTo>
                <a:lnTo>
                  <a:pt x="17929" y="10800"/>
                </a:lnTo>
                <a:lnTo>
                  <a:pt x="19200" y="11373"/>
                </a:lnTo>
                <a:lnTo>
                  <a:pt x="20188" y="12042"/>
                </a:lnTo>
                <a:lnTo>
                  <a:pt x="21035" y="12903"/>
                </a:lnTo>
                <a:lnTo>
                  <a:pt x="21600" y="13954"/>
                </a:lnTo>
                <a:lnTo>
                  <a:pt x="21600" y="15961"/>
                </a:lnTo>
                <a:lnTo>
                  <a:pt x="21318" y="16821"/>
                </a:lnTo>
                <a:lnTo>
                  <a:pt x="21035" y="17490"/>
                </a:lnTo>
                <a:lnTo>
                  <a:pt x="20471" y="18159"/>
                </a:lnTo>
                <a:lnTo>
                  <a:pt x="19482" y="19211"/>
                </a:lnTo>
                <a:lnTo>
                  <a:pt x="17929" y="20071"/>
                </a:lnTo>
                <a:lnTo>
                  <a:pt x="16094" y="20740"/>
                </a:lnTo>
                <a:lnTo>
                  <a:pt x="14259" y="21313"/>
                </a:lnTo>
                <a:lnTo>
                  <a:pt x="12141" y="21504"/>
                </a:lnTo>
                <a:lnTo>
                  <a:pt x="10024" y="21600"/>
                </a:lnTo>
                <a:lnTo>
                  <a:pt x="0" y="21600"/>
                </a:lnTo>
                <a:close/>
                <a:moveTo>
                  <a:pt x="4235" y="9462"/>
                </a:moveTo>
                <a:lnTo>
                  <a:pt x="9176" y="9462"/>
                </a:lnTo>
                <a:lnTo>
                  <a:pt x="11012" y="9271"/>
                </a:lnTo>
                <a:lnTo>
                  <a:pt x="12565" y="8984"/>
                </a:lnTo>
                <a:lnTo>
                  <a:pt x="13694" y="8411"/>
                </a:lnTo>
                <a:lnTo>
                  <a:pt x="14682" y="7742"/>
                </a:lnTo>
                <a:lnTo>
                  <a:pt x="15529" y="7073"/>
                </a:lnTo>
                <a:lnTo>
                  <a:pt x="16094" y="6212"/>
                </a:lnTo>
                <a:lnTo>
                  <a:pt x="16235" y="5352"/>
                </a:lnTo>
                <a:lnTo>
                  <a:pt x="16235" y="4301"/>
                </a:lnTo>
                <a:lnTo>
                  <a:pt x="15812" y="3441"/>
                </a:lnTo>
                <a:lnTo>
                  <a:pt x="15247" y="2772"/>
                </a:lnTo>
                <a:lnTo>
                  <a:pt x="14259" y="2294"/>
                </a:lnTo>
                <a:lnTo>
                  <a:pt x="13129" y="1720"/>
                </a:lnTo>
                <a:lnTo>
                  <a:pt x="11859" y="1625"/>
                </a:lnTo>
                <a:lnTo>
                  <a:pt x="10165" y="1434"/>
                </a:lnTo>
                <a:lnTo>
                  <a:pt x="8612" y="1242"/>
                </a:lnTo>
                <a:lnTo>
                  <a:pt x="4235" y="1242"/>
                </a:lnTo>
                <a:lnTo>
                  <a:pt x="4235" y="9462"/>
                </a:lnTo>
                <a:close/>
                <a:moveTo>
                  <a:pt x="4235" y="20453"/>
                </a:moveTo>
                <a:lnTo>
                  <a:pt x="8612" y="20453"/>
                </a:lnTo>
                <a:lnTo>
                  <a:pt x="10447" y="20262"/>
                </a:lnTo>
                <a:lnTo>
                  <a:pt x="12282" y="19880"/>
                </a:lnTo>
                <a:lnTo>
                  <a:pt x="13694" y="19593"/>
                </a:lnTo>
                <a:lnTo>
                  <a:pt x="14965" y="18924"/>
                </a:lnTo>
                <a:lnTo>
                  <a:pt x="15812" y="18159"/>
                </a:lnTo>
                <a:lnTo>
                  <a:pt x="16518" y="17490"/>
                </a:lnTo>
                <a:lnTo>
                  <a:pt x="16800" y="16630"/>
                </a:lnTo>
                <a:lnTo>
                  <a:pt x="17082" y="15961"/>
                </a:lnTo>
                <a:lnTo>
                  <a:pt x="16800" y="14432"/>
                </a:lnTo>
                <a:lnTo>
                  <a:pt x="16235" y="13381"/>
                </a:lnTo>
                <a:lnTo>
                  <a:pt x="16094" y="12903"/>
                </a:lnTo>
                <a:lnTo>
                  <a:pt x="15529" y="12425"/>
                </a:lnTo>
                <a:lnTo>
                  <a:pt x="14682" y="12042"/>
                </a:lnTo>
                <a:lnTo>
                  <a:pt x="13976" y="11660"/>
                </a:lnTo>
                <a:lnTo>
                  <a:pt x="12282" y="11182"/>
                </a:lnTo>
                <a:lnTo>
                  <a:pt x="10024" y="10991"/>
                </a:lnTo>
                <a:lnTo>
                  <a:pt x="7341" y="10800"/>
                </a:lnTo>
                <a:lnTo>
                  <a:pt x="4235" y="10704"/>
                </a:lnTo>
                <a:lnTo>
                  <a:pt x="4235" y="20453"/>
                </a:lnTo>
                <a:close/>
              </a:path>
            </a:pathLst>
          </a:custGeom>
          <a:solidFill>
            <a:srgbClr val="00924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76" name="Freeform 19"/>
          <p:cNvSpPr/>
          <p:nvPr/>
        </p:nvSpPr>
        <p:spPr>
          <a:xfrm>
            <a:off x="3268278" y="5143031"/>
            <a:ext cx="301517" cy="45749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13129" y="0"/>
                </a:lnTo>
                <a:lnTo>
                  <a:pt x="14682" y="191"/>
                </a:lnTo>
                <a:lnTo>
                  <a:pt x="16235" y="573"/>
                </a:lnTo>
                <a:lnTo>
                  <a:pt x="17929" y="860"/>
                </a:lnTo>
                <a:lnTo>
                  <a:pt x="18918" y="1625"/>
                </a:lnTo>
                <a:lnTo>
                  <a:pt x="20047" y="2294"/>
                </a:lnTo>
                <a:lnTo>
                  <a:pt x="20471" y="3441"/>
                </a:lnTo>
                <a:lnTo>
                  <a:pt x="20471" y="4683"/>
                </a:lnTo>
                <a:lnTo>
                  <a:pt x="20188" y="5735"/>
                </a:lnTo>
                <a:lnTo>
                  <a:pt x="20047" y="6595"/>
                </a:lnTo>
                <a:lnTo>
                  <a:pt x="19200" y="7455"/>
                </a:lnTo>
                <a:lnTo>
                  <a:pt x="18353" y="8124"/>
                </a:lnTo>
                <a:lnTo>
                  <a:pt x="17365" y="8793"/>
                </a:lnTo>
                <a:lnTo>
                  <a:pt x="16235" y="9271"/>
                </a:lnTo>
                <a:lnTo>
                  <a:pt x="14682" y="9653"/>
                </a:lnTo>
                <a:lnTo>
                  <a:pt x="13129" y="9940"/>
                </a:lnTo>
                <a:lnTo>
                  <a:pt x="14965" y="10131"/>
                </a:lnTo>
                <a:lnTo>
                  <a:pt x="16518" y="10513"/>
                </a:lnTo>
                <a:lnTo>
                  <a:pt x="17929" y="10800"/>
                </a:lnTo>
                <a:lnTo>
                  <a:pt x="19200" y="11373"/>
                </a:lnTo>
                <a:lnTo>
                  <a:pt x="20188" y="12042"/>
                </a:lnTo>
                <a:lnTo>
                  <a:pt x="21035" y="12903"/>
                </a:lnTo>
                <a:lnTo>
                  <a:pt x="21600" y="13954"/>
                </a:lnTo>
                <a:lnTo>
                  <a:pt x="21600" y="15961"/>
                </a:lnTo>
                <a:lnTo>
                  <a:pt x="21318" y="16821"/>
                </a:lnTo>
                <a:lnTo>
                  <a:pt x="21035" y="17490"/>
                </a:lnTo>
                <a:lnTo>
                  <a:pt x="20471" y="18159"/>
                </a:lnTo>
                <a:lnTo>
                  <a:pt x="19482" y="19211"/>
                </a:lnTo>
                <a:lnTo>
                  <a:pt x="17929" y="20071"/>
                </a:lnTo>
                <a:lnTo>
                  <a:pt x="16094" y="20740"/>
                </a:lnTo>
                <a:lnTo>
                  <a:pt x="14259" y="21313"/>
                </a:lnTo>
                <a:lnTo>
                  <a:pt x="12141" y="21504"/>
                </a:lnTo>
                <a:lnTo>
                  <a:pt x="10024" y="21600"/>
                </a:lnTo>
                <a:lnTo>
                  <a:pt x="0"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77" name="Freeform 20"/>
          <p:cNvSpPr/>
          <p:nvPr/>
        </p:nvSpPr>
        <p:spPr>
          <a:xfrm>
            <a:off x="3327399" y="5169346"/>
            <a:ext cx="167509" cy="17409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8894" y="21600"/>
                </a:lnTo>
                <a:lnTo>
                  <a:pt x="12198" y="21098"/>
                </a:lnTo>
                <a:lnTo>
                  <a:pt x="14993" y="20344"/>
                </a:lnTo>
                <a:lnTo>
                  <a:pt x="17026" y="18837"/>
                </a:lnTo>
                <a:lnTo>
                  <a:pt x="18805" y="17079"/>
                </a:lnTo>
                <a:lnTo>
                  <a:pt x="20329" y="15321"/>
                </a:lnTo>
                <a:lnTo>
                  <a:pt x="21346" y="13060"/>
                </a:lnTo>
                <a:lnTo>
                  <a:pt x="21600" y="10800"/>
                </a:lnTo>
                <a:lnTo>
                  <a:pt x="21600" y="8037"/>
                </a:lnTo>
                <a:lnTo>
                  <a:pt x="20838" y="5777"/>
                </a:lnTo>
                <a:lnTo>
                  <a:pt x="19821" y="4019"/>
                </a:lnTo>
                <a:lnTo>
                  <a:pt x="18042" y="2763"/>
                </a:lnTo>
                <a:lnTo>
                  <a:pt x="16009" y="1256"/>
                </a:lnTo>
                <a:lnTo>
                  <a:pt x="13722" y="1005"/>
                </a:lnTo>
                <a:lnTo>
                  <a:pt x="10673" y="502"/>
                </a:lnTo>
                <a:lnTo>
                  <a:pt x="7878" y="0"/>
                </a:lnTo>
                <a:lnTo>
                  <a:pt x="0" y="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78" name="Freeform 21"/>
          <p:cNvSpPr/>
          <p:nvPr/>
        </p:nvSpPr>
        <p:spPr>
          <a:xfrm>
            <a:off x="3327399" y="5369752"/>
            <a:ext cx="179333" cy="20648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7358" y="21600"/>
                </a:lnTo>
                <a:lnTo>
                  <a:pt x="10444" y="21176"/>
                </a:lnTo>
                <a:lnTo>
                  <a:pt x="13530" y="20329"/>
                </a:lnTo>
                <a:lnTo>
                  <a:pt x="15903" y="19694"/>
                </a:lnTo>
                <a:lnTo>
                  <a:pt x="18040" y="18212"/>
                </a:lnTo>
                <a:lnTo>
                  <a:pt x="19464" y="16518"/>
                </a:lnTo>
                <a:lnTo>
                  <a:pt x="20651" y="15035"/>
                </a:lnTo>
                <a:lnTo>
                  <a:pt x="21125" y="13129"/>
                </a:lnTo>
                <a:lnTo>
                  <a:pt x="21600" y="11647"/>
                </a:lnTo>
                <a:lnTo>
                  <a:pt x="21125" y="8259"/>
                </a:lnTo>
                <a:lnTo>
                  <a:pt x="20176" y="5929"/>
                </a:lnTo>
                <a:lnTo>
                  <a:pt x="19938" y="4871"/>
                </a:lnTo>
                <a:lnTo>
                  <a:pt x="18989" y="3812"/>
                </a:lnTo>
                <a:lnTo>
                  <a:pt x="17565" y="2965"/>
                </a:lnTo>
                <a:lnTo>
                  <a:pt x="16378" y="2118"/>
                </a:lnTo>
                <a:lnTo>
                  <a:pt x="13530" y="1059"/>
                </a:lnTo>
                <a:lnTo>
                  <a:pt x="9732" y="635"/>
                </a:lnTo>
                <a:lnTo>
                  <a:pt x="5222" y="212"/>
                </a:lnTo>
                <a:lnTo>
                  <a:pt x="0" y="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79" name="Freeform 22"/>
          <p:cNvSpPr/>
          <p:nvPr/>
        </p:nvSpPr>
        <p:spPr>
          <a:xfrm>
            <a:off x="8770445" y="5141006"/>
            <a:ext cx="409905" cy="473688"/>
          </a:xfrm>
          <a:custGeom>
            <a:avLst/>
            <a:gdLst/>
            <a:ahLst/>
            <a:cxnLst>
              <a:cxn ang="0">
                <a:pos x="wd2" y="hd2"/>
              </a:cxn>
              <a:cxn ang="5400000">
                <a:pos x="wd2" y="hd2"/>
              </a:cxn>
              <a:cxn ang="10800000">
                <a:pos x="wd2" y="hd2"/>
              </a:cxn>
              <a:cxn ang="16200000">
                <a:pos x="wd2" y="hd2"/>
              </a:cxn>
            </a:cxnLst>
            <a:rect l="0" t="0" r="r" b="b"/>
            <a:pathLst>
              <a:path w="21600" h="21600" extrusionOk="0">
                <a:moveTo>
                  <a:pt x="0" y="10708"/>
                </a:moveTo>
                <a:lnTo>
                  <a:pt x="0" y="9600"/>
                </a:lnTo>
                <a:lnTo>
                  <a:pt x="415" y="7569"/>
                </a:lnTo>
                <a:lnTo>
                  <a:pt x="831" y="6554"/>
                </a:lnTo>
                <a:lnTo>
                  <a:pt x="1350" y="5631"/>
                </a:lnTo>
                <a:lnTo>
                  <a:pt x="1973" y="4800"/>
                </a:lnTo>
                <a:lnTo>
                  <a:pt x="2700" y="3969"/>
                </a:lnTo>
                <a:lnTo>
                  <a:pt x="3531" y="3138"/>
                </a:lnTo>
                <a:lnTo>
                  <a:pt x="4465" y="2492"/>
                </a:lnTo>
                <a:lnTo>
                  <a:pt x="5504" y="1754"/>
                </a:lnTo>
                <a:lnTo>
                  <a:pt x="6438" y="1292"/>
                </a:lnTo>
                <a:lnTo>
                  <a:pt x="7581" y="831"/>
                </a:lnTo>
                <a:lnTo>
                  <a:pt x="10281" y="92"/>
                </a:lnTo>
                <a:lnTo>
                  <a:pt x="11631" y="0"/>
                </a:lnTo>
                <a:lnTo>
                  <a:pt x="15369" y="0"/>
                </a:lnTo>
                <a:lnTo>
                  <a:pt x="17446" y="92"/>
                </a:lnTo>
                <a:lnTo>
                  <a:pt x="18692" y="277"/>
                </a:lnTo>
                <a:lnTo>
                  <a:pt x="19627" y="646"/>
                </a:lnTo>
                <a:lnTo>
                  <a:pt x="20769" y="923"/>
                </a:lnTo>
                <a:lnTo>
                  <a:pt x="21600" y="1292"/>
                </a:lnTo>
                <a:lnTo>
                  <a:pt x="20769" y="3785"/>
                </a:lnTo>
                <a:lnTo>
                  <a:pt x="20354" y="3785"/>
                </a:lnTo>
                <a:lnTo>
                  <a:pt x="19212" y="2769"/>
                </a:lnTo>
                <a:lnTo>
                  <a:pt x="17862" y="2123"/>
                </a:lnTo>
                <a:lnTo>
                  <a:pt x="16304" y="1662"/>
                </a:lnTo>
                <a:lnTo>
                  <a:pt x="14954" y="1292"/>
                </a:lnTo>
                <a:lnTo>
                  <a:pt x="13604" y="1108"/>
                </a:lnTo>
                <a:lnTo>
                  <a:pt x="12046" y="1108"/>
                </a:lnTo>
                <a:lnTo>
                  <a:pt x="10696" y="1477"/>
                </a:lnTo>
                <a:lnTo>
                  <a:pt x="9346" y="1754"/>
                </a:lnTo>
                <a:lnTo>
                  <a:pt x="8204" y="2492"/>
                </a:lnTo>
                <a:lnTo>
                  <a:pt x="6958" y="3138"/>
                </a:lnTo>
                <a:lnTo>
                  <a:pt x="6023" y="3969"/>
                </a:lnTo>
                <a:lnTo>
                  <a:pt x="5296" y="5077"/>
                </a:lnTo>
                <a:lnTo>
                  <a:pt x="4465" y="6277"/>
                </a:lnTo>
                <a:lnTo>
                  <a:pt x="3946" y="7569"/>
                </a:lnTo>
                <a:lnTo>
                  <a:pt x="3738" y="9046"/>
                </a:lnTo>
                <a:lnTo>
                  <a:pt x="3531" y="10708"/>
                </a:lnTo>
                <a:lnTo>
                  <a:pt x="3738" y="12554"/>
                </a:lnTo>
                <a:lnTo>
                  <a:pt x="4258" y="14215"/>
                </a:lnTo>
                <a:lnTo>
                  <a:pt x="4881" y="15692"/>
                </a:lnTo>
                <a:lnTo>
                  <a:pt x="5608" y="16985"/>
                </a:lnTo>
                <a:lnTo>
                  <a:pt x="6646" y="18000"/>
                </a:lnTo>
                <a:lnTo>
                  <a:pt x="7788" y="18646"/>
                </a:lnTo>
                <a:lnTo>
                  <a:pt x="9138" y="19292"/>
                </a:lnTo>
                <a:lnTo>
                  <a:pt x="10488" y="19846"/>
                </a:lnTo>
                <a:lnTo>
                  <a:pt x="11838" y="20031"/>
                </a:lnTo>
                <a:lnTo>
                  <a:pt x="13188" y="20123"/>
                </a:lnTo>
                <a:lnTo>
                  <a:pt x="14746" y="20031"/>
                </a:lnTo>
                <a:lnTo>
                  <a:pt x="16096" y="19846"/>
                </a:lnTo>
                <a:lnTo>
                  <a:pt x="17446" y="19477"/>
                </a:lnTo>
                <a:lnTo>
                  <a:pt x="18796" y="19200"/>
                </a:lnTo>
                <a:lnTo>
                  <a:pt x="20042" y="18462"/>
                </a:lnTo>
                <a:lnTo>
                  <a:pt x="20977" y="17815"/>
                </a:lnTo>
                <a:lnTo>
                  <a:pt x="20769" y="19846"/>
                </a:lnTo>
                <a:lnTo>
                  <a:pt x="18796" y="20492"/>
                </a:lnTo>
                <a:lnTo>
                  <a:pt x="17135" y="21138"/>
                </a:lnTo>
                <a:lnTo>
                  <a:pt x="15369" y="21508"/>
                </a:lnTo>
                <a:lnTo>
                  <a:pt x="13396" y="21600"/>
                </a:lnTo>
                <a:lnTo>
                  <a:pt x="11631" y="21600"/>
                </a:lnTo>
                <a:lnTo>
                  <a:pt x="9969" y="21508"/>
                </a:lnTo>
                <a:lnTo>
                  <a:pt x="8412" y="20954"/>
                </a:lnTo>
                <a:lnTo>
                  <a:pt x="6854" y="20492"/>
                </a:lnTo>
                <a:lnTo>
                  <a:pt x="5296" y="19846"/>
                </a:lnTo>
                <a:lnTo>
                  <a:pt x="4050" y="18831"/>
                </a:lnTo>
                <a:lnTo>
                  <a:pt x="2908" y="17815"/>
                </a:lnTo>
                <a:lnTo>
                  <a:pt x="1765" y="16708"/>
                </a:lnTo>
                <a:lnTo>
                  <a:pt x="1038" y="15323"/>
                </a:lnTo>
                <a:lnTo>
                  <a:pt x="415" y="13846"/>
                </a:lnTo>
                <a:lnTo>
                  <a:pt x="0" y="12369"/>
                </a:lnTo>
                <a:lnTo>
                  <a:pt x="0" y="10708"/>
                </a:lnTo>
                <a:close/>
              </a:path>
            </a:pathLst>
          </a:custGeom>
          <a:solidFill>
            <a:srgbClr val="DA251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80" name="Freeform 23"/>
          <p:cNvSpPr/>
          <p:nvPr/>
        </p:nvSpPr>
        <p:spPr>
          <a:xfrm>
            <a:off x="8770445" y="5141006"/>
            <a:ext cx="409905" cy="473688"/>
          </a:xfrm>
          <a:custGeom>
            <a:avLst/>
            <a:gdLst/>
            <a:ahLst/>
            <a:cxnLst>
              <a:cxn ang="0">
                <a:pos x="wd2" y="hd2"/>
              </a:cxn>
              <a:cxn ang="5400000">
                <a:pos x="wd2" y="hd2"/>
              </a:cxn>
              <a:cxn ang="10800000">
                <a:pos x="wd2" y="hd2"/>
              </a:cxn>
              <a:cxn ang="16200000">
                <a:pos x="wd2" y="hd2"/>
              </a:cxn>
            </a:cxnLst>
            <a:rect l="0" t="0" r="r" b="b"/>
            <a:pathLst>
              <a:path w="21600" h="21600" extrusionOk="0">
                <a:moveTo>
                  <a:pt x="0" y="10708"/>
                </a:moveTo>
                <a:lnTo>
                  <a:pt x="0" y="9600"/>
                </a:lnTo>
                <a:lnTo>
                  <a:pt x="415" y="7569"/>
                </a:lnTo>
                <a:lnTo>
                  <a:pt x="831" y="6554"/>
                </a:lnTo>
                <a:lnTo>
                  <a:pt x="1350" y="5631"/>
                </a:lnTo>
                <a:lnTo>
                  <a:pt x="1973" y="4800"/>
                </a:lnTo>
                <a:lnTo>
                  <a:pt x="2700" y="3969"/>
                </a:lnTo>
                <a:lnTo>
                  <a:pt x="3531" y="3138"/>
                </a:lnTo>
                <a:lnTo>
                  <a:pt x="4465" y="2492"/>
                </a:lnTo>
                <a:lnTo>
                  <a:pt x="5504" y="1754"/>
                </a:lnTo>
                <a:lnTo>
                  <a:pt x="6438" y="1292"/>
                </a:lnTo>
                <a:lnTo>
                  <a:pt x="7581" y="831"/>
                </a:lnTo>
                <a:lnTo>
                  <a:pt x="10281" y="92"/>
                </a:lnTo>
                <a:lnTo>
                  <a:pt x="11631" y="0"/>
                </a:lnTo>
                <a:lnTo>
                  <a:pt x="15369" y="0"/>
                </a:lnTo>
                <a:lnTo>
                  <a:pt x="17446" y="92"/>
                </a:lnTo>
                <a:lnTo>
                  <a:pt x="18692" y="277"/>
                </a:lnTo>
                <a:lnTo>
                  <a:pt x="19627" y="646"/>
                </a:lnTo>
                <a:lnTo>
                  <a:pt x="20769" y="923"/>
                </a:lnTo>
                <a:lnTo>
                  <a:pt x="21600" y="1292"/>
                </a:lnTo>
                <a:lnTo>
                  <a:pt x="20769" y="3785"/>
                </a:lnTo>
                <a:lnTo>
                  <a:pt x="20354" y="3785"/>
                </a:lnTo>
                <a:lnTo>
                  <a:pt x="19212" y="2769"/>
                </a:lnTo>
                <a:lnTo>
                  <a:pt x="17862" y="2123"/>
                </a:lnTo>
                <a:lnTo>
                  <a:pt x="16304" y="1662"/>
                </a:lnTo>
                <a:lnTo>
                  <a:pt x="14954" y="1292"/>
                </a:lnTo>
                <a:lnTo>
                  <a:pt x="13604" y="1108"/>
                </a:lnTo>
                <a:lnTo>
                  <a:pt x="12046" y="1108"/>
                </a:lnTo>
                <a:lnTo>
                  <a:pt x="10696" y="1477"/>
                </a:lnTo>
                <a:lnTo>
                  <a:pt x="9346" y="1754"/>
                </a:lnTo>
                <a:lnTo>
                  <a:pt x="8204" y="2492"/>
                </a:lnTo>
                <a:lnTo>
                  <a:pt x="6958" y="3138"/>
                </a:lnTo>
                <a:lnTo>
                  <a:pt x="6023" y="3969"/>
                </a:lnTo>
                <a:lnTo>
                  <a:pt x="5296" y="5077"/>
                </a:lnTo>
                <a:lnTo>
                  <a:pt x="4465" y="6277"/>
                </a:lnTo>
                <a:lnTo>
                  <a:pt x="3946" y="7569"/>
                </a:lnTo>
                <a:lnTo>
                  <a:pt x="3738" y="9046"/>
                </a:lnTo>
                <a:lnTo>
                  <a:pt x="3531" y="10708"/>
                </a:lnTo>
                <a:lnTo>
                  <a:pt x="3738" y="12554"/>
                </a:lnTo>
                <a:lnTo>
                  <a:pt x="4258" y="14215"/>
                </a:lnTo>
                <a:lnTo>
                  <a:pt x="4881" y="15692"/>
                </a:lnTo>
                <a:lnTo>
                  <a:pt x="5608" y="16985"/>
                </a:lnTo>
                <a:lnTo>
                  <a:pt x="6646" y="18000"/>
                </a:lnTo>
                <a:lnTo>
                  <a:pt x="7788" y="18646"/>
                </a:lnTo>
                <a:lnTo>
                  <a:pt x="9138" y="19292"/>
                </a:lnTo>
                <a:lnTo>
                  <a:pt x="10488" y="19846"/>
                </a:lnTo>
                <a:lnTo>
                  <a:pt x="11838" y="20031"/>
                </a:lnTo>
                <a:lnTo>
                  <a:pt x="13188" y="20123"/>
                </a:lnTo>
                <a:lnTo>
                  <a:pt x="14746" y="20031"/>
                </a:lnTo>
                <a:lnTo>
                  <a:pt x="16096" y="19846"/>
                </a:lnTo>
                <a:lnTo>
                  <a:pt x="17446" y="19477"/>
                </a:lnTo>
                <a:lnTo>
                  <a:pt x="18796" y="19200"/>
                </a:lnTo>
                <a:lnTo>
                  <a:pt x="20042" y="18462"/>
                </a:lnTo>
                <a:lnTo>
                  <a:pt x="20977" y="17815"/>
                </a:lnTo>
                <a:lnTo>
                  <a:pt x="20769" y="19846"/>
                </a:lnTo>
                <a:lnTo>
                  <a:pt x="18796" y="20492"/>
                </a:lnTo>
                <a:lnTo>
                  <a:pt x="17135" y="21138"/>
                </a:lnTo>
                <a:lnTo>
                  <a:pt x="15369" y="21508"/>
                </a:lnTo>
                <a:lnTo>
                  <a:pt x="13396" y="21600"/>
                </a:lnTo>
                <a:lnTo>
                  <a:pt x="11631" y="21600"/>
                </a:lnTo>
                <a:lnTo>
                  <a:pt x="9969" y="21508"/>
                </a:lnTo>
                <a:lnTo>
                  <a:pt x="8412" y="20954"/>
                </a:lnTo>
                <a:lnTo>
                  <a:pt x="6854" y="20492"/>
                </a:lnTo>
                <a:lnTo>
                  <a:pt x="5296" y="19846"/>
                </a:lnTo>
                <a:lnTo>
                  <a:pt x="4050" y="18831"/>
                </a:lnTo>
                <a:lnTo>
                  <a:pt x="2908" y="17815"/>
                </a:lnTo>
                <a:lnTo>
                  <a:pt x="1765" y="16708"/>
                </a:lnTo>
                <a:lnTo>
                  <a:pt x="1038" y="15323"/>
                </a:lnTo>
                <a:lnTo>
                  <a:pt x="415" y="13846"/>
                </a:lnTo>
                <a:lnTo>
                  <a:pt x="0" y="12369"/>
                </a:lnTo>
                <a:lnTo>
                  <a:pt x="0" y="10708"/>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881" name="Rectangle 24"/>
          <p:cNvSpPr/>
          <p:nvPr/>
        </p:nvSpPr>
        <p:spPr>
          <a:xfrm>
            <a:off x="4243770" y="3736140"/>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strukturiert</a:t>
            </a:r>
          </a:p>
        </p:txBody>
      </p:sp>
      <p:sp>
        <p:nvSpPr>
          <p:cNvPr id="882" name="Rectangle 25"/>
          <p:cNvSpPr/>
          <p:nvPr/>
        </p:nvSpPr>
        <p:spPr>
          <a:xfrm>
            <a:off x="4275301" y="4100514"/>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kontrolliert</a:t>
            </a:r>
          </a:p>
        </p:txBody>
      </p:sp>
      <p:sp>
        <p:nvSpPr>
          <p:cNvPr id="883" name="Rectangle 26"/>
          <p:cNvSpPr/>
          <p:nvPr/>
        </p:nvSpPr>
        <p:spPr>
          <a:xfrm>
            <a:off x="4291067" y="4462865"/>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organisiert</a:t>
            </a:r>
          </a:p>
        </p:txBody>
      </p:sp>
      <p:sp>
        <p:nvSpPr>
          <p:cNvPr id="884" name="Rectangle 27"/>
          <p:cNvSpPr/>
          <p:nvPr/>
        </p:nvSpPr>
        <p:spPr>
          <a:xfrm>
            <a:off x="4779798" y="4829264"/>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geplant</a:t>
            </a:r>
          </a:p>
        </p:txBody>
      </p:sp>
      <p:sp>
        <p:nvSpPr>
          <p:cNvPr id="885" name="Rectangle 28"/>
          <p:cNvSpPr/>
          <p:nvPr/>
        </p:nvSpPr>
        <p:spPr>
          <a:xfrm>
            <a:off x="6504152" y="3730067"/>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mitfühlend</a:t>
            </a:r>
          </a:p>
        </p:txBody>
      </p:sp>
      <p:sp>
        <p:nvSpPr>
          <p:cNvPr id="886" name="Rectangle 29"/>
          <p:cNvSpPr/>
          <p:nvPr/>
        </p:nvSpPr>
        <p:spPr>
          <a:xfrm>
            <a:off x="6504152" y="4096466"/>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musikalisch</a:t>
            </a:r>
          </a:p>
        </p:txBody>
      </p:sp>
      <p:sp>
        <p:nvSpPr>
          <p:cNvPr id="887" name="Rectangle 30"/>
          <p:cNvSpPr/>
          <p:nvPr/>
        </p:nvSpPr>
        <p:spPr>
          <a:xfrm>
            <a:off x="6504152" y="4458816"/>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mitteilsam</a:t>
            </a:r>
          </a:p>
        </p:txBody>
      </p:sp>
      <p:sp>
        <p:nvSpPr>
          <p:cNvPr id="888" name="Rectangle 31"/>
          <p:cNvSpPr/>
          <p:nvPr/>
        </p:nvSpPr>
        <p:spPr>
          <a:xfrm>
            <a:off x="6504152" y="4821166"/>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emotional</a:t>
            </a:r>
          </a:p>
        </p:txBody>
      </p:sp>
      <p:sp>
        <p:nvSpPr>
          <p:cNvPr id="889" name="Rectangle 32"/>
          <p:cNvSpPr/>
          <p:nvPr/>
        </p:nvSpPr>
        <p:spPr>
          <a:xfrm>
            <a:off x="6474591" y="1549891"/>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1F1A17"/>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intuitiv</a:t>
            </a:r>
          </a:p>
        </p:txBody>
      </p:sp>
      <p:sp>
        <p:nvSpPr>
          <p:cNvPr id="890" name="Rectangle 33"/>
          <p:cNvSpPr/>
          <p:nvPr/>
        </p:nvSpPr>
        <p:spPr>
          <a:xfrm>
            <a:off x="6474591" y="1912241"/>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1F1A17"/>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ganzheitlich</a:t>
            </a:r>
          </a:p>
        </p:txBody>
      </p:sp>
      <p:sp>
        <p:nvSpPr>
          <p:cNvPr id="891" name="Rectangle 34"/>
          <p:cNvSpPr/>
          <p:nvPr/>
        </p:nvSpPr>
        <p:spPr>
          <a:xfrm>
            <a:off x="6474591" y="2278641"/>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1F1A17"/>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einfallsreich</a:t>
            </a:r>
          </a:p>
        </p:txBody>
      </p:sp>
      <p:sp>
        <p:nvSpPr>
          <p:cNvPr id="892" name="Rectangle 35"/>
          <p:cNvSpPr/>
          <p:nvPr/>
        </p:nvSpPr>
        <p:spPr>
          <a:xfrm>
            <a:off x="6474591" y="2640992"/>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1F1A17"/>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konzeptionell</a:t>
            </a:r>
          </a:p>
        </p:txBody>
      </p:sp>
      <p:sp>
        <p:nvSpPr>
          <p:cNvPr id="893" name="Rectangle 36"/>
          <p:cNvSpPr/>
          <p:nvPr/>
        </p:nvSpPr>
        <p:spPr>
          <a:xfrm>
            <a:off x="4758121" y="1541794"/>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logisch</a:t>
            </a:r>
          </a:p>
        </p:txBody>
      </p:sp>
      <p:sp>
        <p:nvSpPr>
          <p:cNvPr id="894" name="Rectangle 37"/>
          <p:cNvSpPr/>
          <p:nvPr/>
        </p:nvSpPr>
        <p:spPr>
          <a:xfrm>
            <a:off x="4724619" y="1904144"/>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rational</a:t>
            </a:r>
          </a:p>
        </p:txBody>
      </p:sp>
      <p:sp>
        <p:nvSpPr>
          <p:cNvPr id="895" name="Rectangle 38"/>
          <p:cNvSpPr/>
          <p:nvPr/>
        </p:nvSpPr>
        <p:spPr>
          <a:xfrm>
            <a:off x="4338364" y="2266496"/>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analytisch</a:t>
            </a:r>
          </a:p>
        </p:txBody>
      </p:sp>
      <p:sp>
        <p:nvSpPr>
          <p:cNvPr id="896" name="Rectangle 39"/>
          <p:cNvSpPr/>
          <p:nvPr/>
        </p:nvSpPr>
        <p:spPr>
          <a:xfrm>
            <a:off x="4298950" y="2630870"/>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dirty="0" err="1">
                <a:latin typeface="Calibri" panose="020F0502020204030204" pitchFamily="34" charset="0"/>
                <a:cs typeface="Calibri" panose="020F0502020204030204" pitchFamily="34" charset="0"/>
              </a:rPr>
              <a:t>quantitativ</a:t>
            </a:r>
            <a:endParaRPr sz="2000" dirty="0">
              <a:latin typeface="Calibri" panose="020F0502020204030204" pitchFamily="34" charset="0"/>
              <a:cs typeface="Calibri" panose="020F0502020204030204" pitchFamily="34" charset="0"/>
            </a:endParaRPr>
          </a:p>
        </p:txBody>
      </p:sp>
      <p:sp>
        <p:nvSpPr>
          <p:cNvPr id="897" name="Text Box 40"/>
          <p:cNvSpPr/>
          <p:nvPr/>
        </p:nvSpPr>
        <p:spPr>
          <a:xfrm>
            <a:off x="5373511" y="6111910"/>
            <a:ext cx="636874" cy="1331493"/>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defTabSz="1219200">
              <a:defRPr sz="3200" b="1">
                <a:latin typeface="Arial"/>
                <a:ea typeface="Arial"/>
                <a:cs typeface="Arial"/>
                <a:sym typeface="Arial"/>
              </a:defRPr>
            </a:lvl1pPr>
          </a:lstStyle>
          <a:p>
            <a:r>
              <a:rPr sz="2000" dirty="0" err="1">
                <a:latin typeface="Calibri" panose="020F0502020204030204" pitchFamily="34" charset="0"/>
                <a:cs typeface="Calibri" panose="020F0502020204030204" pitchFamily="34" charset="0"/>
              </a:rPr>
              <a:t>unterer</a:t>
            </a:r>
            <a:r>
              <a:rPr sz="2000" dirty="0">
                <a:latin typeface="Calibri" panose="020F0502020204030204" pitchFamily="34" charset="0"/>
                <a:cs typeface="Calibri" panose="020F0502020204030204" pitchFamily="34" charset="0"/>
              </a:rPr>
              <a:t> Modus</a:t>
            </a:r>
          </a:p>
        </p:txBody>
      </p:sp>
      <p:sp>
        <p:nvSpPr>
          <p:cNvPr id="898" name="Text Box 41"/>
          <p:cNvSpPr/>
          <p:nvPr/>
        </p:nvSpPr>
        <p:spPr>
          <a:xfrm>
            <a:off x="9369777" y="3323073"/>
            <a:ext cx="1033297" cy="409123"/>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defTabSz="1219200">
              <a:defRPr sz="3200" b="1">
                <a:latin typeface="Arial"/>
                <a:ea typeface="Arial"/>
                <a:cs typeface="Arial"/>
                <a:sym typeface="Arial"/>
              </a:defRPr>
            </a:lvl1pPr>
          </a:lstStyle>
          <a:p>
            <a:r>
              <a:rPr sz="2000" dirty="0" err="1">
                <a:latin typeface="Calibri" panose="020F0502020204030204" pitchFamily="34" charset="0"/>
                <a:cs typeface="Calibri" panose="020F0502020204030204" pitchFamily="34" charset="0"/>
              </a:rPr>
              <a:t>rechter</a:t>
            </a:r>
            <a:r>
              <a:rPr sz="2000" dirty="0">
                <a:latin typeface="Calibri" panose="020F0502020204030204" pitchFamily="34" charset="0"/>
                <a:cs typeface="Calibri" panose="020F0502020204030204" pitchFamily="34" charset="0"/>
              </a:rPr>
              <a:t> Modus</a:t>
            </a:r>
          </a:p>
        </p:txBody>
      </p:sp>
      <p:sp>
        <p:nvSpPr>
          <p:cNvPr id="899" name="Text Box 42"/>
          <p:cNvSpPr/>
          <p:nvPr/>
        </p:nvSpPr>
        <p:spPr>
          <a:xfrm>
            <a:off x="1851378" y="3182241"/>
            <a:ext cx="139898" cy="14083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defTabSz="1219200">
              <a:defRPr sz="3200" b="1">
                <a:latin typeface="Arial"/>
                <a:ea typeface="Arial"/>
                <a:cs typeface="Arial"/>
                <a:sym typeface="Arial"/>
              </a:defRPr>
            </a:lvl1pPr>
          </a:lstStyle>
          <a:p>
            <a:r>
              <a:rPr lang="de-DE" sz="2000" dirty="0">
                <a:latin typeface="Calibri" panose="020F0502020204030204" pitchFamily="34" charset="0"/>
                <a:cs typeface="Calibri" panose="020F0502020204030204" pitchFamily="34" charset="0"/>
              </a:rPr>
              <a:t>linker Modus</a:t>
            </a:r>
          </a:p>
        </p:txBody>
      </p:sp>
      <p:pic>
        <p:nvPicPr>
          <p:cNvPr id="901" name="Picture 6" descr="Picture 6"/>
          <p:cNvPicPr>
            <a:picLocks noChangeAspect="1"/>
          </p:cNvPicPr>
          <p:nvPr/>
        </p:nvPicPr>
        <p:blipFill>
          <a:blip r:embed="rId3"/>
          <a:stretch>
            <a:fillRect/>
          </a:stretch>
        </p:blipFill>
        <p:spPr>
          <a:xfrm>
            <a:off x="256157" y="234970"/>
            <a:ext cx="958850" cy="958850"/>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5" name="Picture 834" descr="Picture 834"/>
          <p:cNvPicPr>
            <a:picLocks noChangeAspect="1"/>
          </p:cNvPicPr>
          <p:nvPr/>
        </p:nvPicPr>
        <p:blipFill rotWithShape="1">
          <a:blip r:embed="rId3"/>
          <a:srcRect t="-3182" r="4405"/>
          <a:stretch/>
        </p:blipFill>
        <p:spPr>
          <a:xfrm>
            <a:off x="2835066" y="85852"/>
            <a:ext cx="7164290" cy="6136995"/>
          </a:xfrm>
          <a:prstGeom prst="rect">
            <a:avLst/>
          </a:prstGeom>
          <a:ln w="12700">
            <a:miter lim="400000"/>
          </a:ln>
        </p:spPr>
      </p:pic>
      <p:sp>
        <p:nvSpPr>
          <p:cNvPr id="906" name="Rectangle 2"/>
          <p:cNvSpPr txBox="1">
            <a:spLocks noGrp="1"/>
          </p:cNvSpPr>
          <p:nvPr>
            <p:ph type="title" idx="4294967295"/>
          </p:nvPr>
        </p:nvSpPr>
        <p:spPr>
          <a:xfrm>
            <a:off x="2355891" y="-1571253"/>
            <a:ext cx="3181574" cy="717551"/>
          </a:xfrm>
          <a:prstGeom prst="rect">
            <a:avLst/>
          </a:prstGeom>
        </p:spPr>
        <p:txBody>
          <a:bodyPr lIns="60959" tIns="60959" rIns="60959" bIns="60959" anchor="t"/>
          <a:lstStyle>
            <a:lvl1pPr algn="ctr" defTabSz="1146047">
              <a:lnSpc>
                <a:spcPct val="100000"/>
              </a:lnSpc>
              <a:defRPr sz="3384" b="0">
                <a:latin typeface="Arial Black"/>
                <a:ea typeface="Arial Black"/>
                <a:cs typeface="Arial Black"/>
                <a:sym typeface="Arial Black"/>
              </a:defRPr>
            </a:lvl1pPr>
          </a:lstStyle>
          <a:p>
            <a:pPr algn="l"/>
            <a:r>
              <a:rPr dirty="0">
                <a:latin typeface="Calibri" panose="020F0502020204030204" pitchFamily="34" charset="0"/>
                <a:cs typeface="Calibri" panose="020F0502020204030204" pitchFamily="34" charset="0"/>
              </a:rPr>
              <a:t>Die </a:t>
            </a:r>
            <a:r>
              <a:rPr dirty="0" err="1">
                <a:latin typeface="Calibri" panose="020F0502020204030204" pitchFamily="34" charset="0"/>
                <a:cs typeface="Calibri" panose="020F0502020204030204" pitchFamily="34" charset="0"/>
              </a:rPr>
              <a:t>Entwicklung</a:t>
            </a:r>
            <a:r>
              <a:rPr dirty="0">
                <a:latin typeface="Calibri" panose="020F0502020204030204" pitchFamily="34" charset="0"/>
                <a:cs typeface="Calibri" panose="020F0502020204030204" pitchFamily="34" charset="0"/>
              </a:rPr>
              <a:t> des HBDI </a:t>
            </a:r>
          </a:p>
        </p:txBody>
      </p:sp>
      <p:pic>
        <p:nvPicPr>
          <p:cNvPr id="908" name="Picture 6" descr="Picture 6"/>
          <p:cNvPicPr>
            <a:picLocks noChangeAspect="1"/>
          </p:cNvPicPr>
          <p:nvPr/>
        </p:nvPicPr>
        <p:blipFill>
          <a:blip r:embed="rId4"/>
          <a:stretch>
            <a:fillRect/>
          </a:stretch>
        </p:blipFill>
        <p:spPr>
          <a:xfrm>
            <a:off x="256157" y="234970"/>
            <a:ext cx="958850" cy="958850"/>
          </a:xfrm>
          <a:prstGeom prst="rect">
            <a:avLst/>
          </a:prstGeom>
          <a:ln w="12700">
            <a:miter lim="400000"/>
          </a:ln>
        </p:spPr>
      </p:pic>
      <p:sp>
        <p:nvSpPr>
          <p:cNvPr id="6" name="Rectangle 43">
            <a:extLst>
              <a:ext uri="{FF2B5EF4-FFF2-40B4-BE49-F238E27FC236}">
                <a16:creationId xmlns:a16="http://schemas.microsoft.com/office/drawing/2014/main" id="{6E132DDC-71EE-2345-B0D3-5302F3196F5B}"/>
              </a:ext>
            </a:extLst>
          </p:cNvPr>
          <p:cNvSpPr txBox="1"/>
          <p:nvPr/>
        </p:nvSpPr>
        <p:spPr>
          <a:xfrm>
            <a:off x="256157"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3" name="Object 3" descr="Object 3"/>
          <p:cNvPicPr>
            <a:picLocks noChangeAspect="1"/>
          </p:cNvPicPr>
          <p:nvPr/>
        </p:nvPicPr>
        <p:blipFill>
          <a:blip r:embed="rId2"/>
          <a:srcRect t="23272" b="9237"/>
          <a:stretch>
            <a:fillRect/>
          </a:stretch>
        </p:blipFill>
        <p:spPr>
          <a:xfrm>
            <a:off x="3340100" y="1016793"/>
            <a:ext cx="5211236" cy="4824415"/>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5" name="Bild 1" descr="Bild 1"/>
          <p:cNvPicPr>
            <a:picLocks noChangeAspect="1"/>
          </p:cNvPicPr>
          <p:nvPr/>
        </p:nvPicPr>
        <p:blipFill>
          <a:blip r:embed="rId3"/>
          <a:stretch>
            <a:fillRect/>
          </a:stretch>
        </p:blipFill>
        <p:spPr>
          <a:xfrm>
            <a:off x="1333549" y="138288"/>
            <a:ext cx="4635388" cy="6581423"/>
          </a:xfrm>
          <a:prstGeom prst="rect">
            <a:avLst/>
          </a:prstGeom>
          <a:ln w="12700">
            <a:miter lim="400000"/>
          </a:ln>
        </p:spPr>
      </p:pic>
      <p:pic>
        <p:nvPicPr>
          <p:cNvPr id="916" name="Bild 2" descr="Bild 2"/>
          <p:cNvPicPr>
            <a:picLocks noChangeAspect="1"/>
          </p:cNvPicPr>
          <p:nvPr/>
        </p:nvPicPr>
        <p:blipFill>
          <a:blip r:embed="rId4"/>
          <a:stretch>
            <a:fillRect/>
          </a:stretch>
        </p:blipFill>
        <p:spPr>
          <a:xfrm>
            <a:off x="6096000" y="138288"/>
            <a:ext cx="4650873" cy="6581423"/>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 name="Bild"/>
          <p:cNvPicPr>
            <a:picLocks noChangeAspect="1"/>
          </p:cNvPicPr>
          <p:nvPr/>
        </p:nvPicPr>
        <p:blipFill>
          <a:blip r:embed="rId2">
            <a:extLst>
              <a:ext uri="{28A0092B-C50C-407E-A947-70E740481C1C}">
                <a14:useLocalDpi xmlns:a14="http://schemas.microsoft.com/office/drawing/2010/main" val="0"/>
              </a:ext>
            </a:extLst>
          </a:blip>
          <a:srcRect/>
          <a:stretch/>
        </p:blipFill>
        <p:spPr>
          <a:xfrm>
            <a:off x="2948519" y="-929482"/>
            <a:ext cx="6294962" cy="8897586"/>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4" name="Bild"/>
          <p:cNvPicPr>
            <a:picLocks noChangeAspect="1"/>
          </p:cNvPicPr>
          <p:nvPr/>
        </p:nvPicPr>
        <p:blipFill rotWithShape="1">
          <a:blip r:embed="rId2">
            <a:extLst>
              <a:ext uri="{28A0092B-C50C-407E-A947-70E740481C1C}">
                <a14:useLocalDpi xmlns:a14="http://schemas.microsoft.com/office/drawing/2010/main" val="0"/>
              </a:ext>
            </a:extLst>
          </a:blip>
          <a:srcRect l="1" t="10247" r="1" b="10247"/>
          <a:stretch/>
        </p:blipFill>
        <p:spPr>
          <a:xfrm>
            <a:off x="0" y="0"/>
            <a:ext cx="12192000" cy="6858000"/>
          </a:xfrm>
          <a:prstGeom prst="rect">
            <a:avLst/>
          </a:prstGeom>
          <a:ln w="12700">
            <a:miter lim="400000"/>
          </a:ln>
        </p:spPr>
      </p:pic>
    </p:spTree>
  </p:cSld>
  <p:clrMapOvr>
    <a:masterClrMapping/>
  </p:clrMapOvr>
  <p:transition spd="med"/>
</p:sld>
</file>

<file path=ppt/theme/theme1.xml><?xml version="1.0" encoding="utf-8"?>
<a:theme xmlns:a="http://schemas.openxmlformats.org/drawingml/2006/main" name="Office-Design">
  <a:themeElements>
    <a:clrScheme name="Office-Design">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Design">
      <a:majorFont>
        <a:latin typeface="Helvetica"/>
        <a:ea typeface="Helvetica"/>
        <a:cs typeface="Helvetica"/>
      </a:majorFont>
      <a:minorFont>
        <a:latin typeface="Calibri"/>
        <a:ea typeface="Calibri"/>
        <a:cs typeface="Calibri"/>
      </a:minorFont>
    </a:fontScheme>
    <a:fmtScheme name="Office-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Design">
  <a:themeElements>
    <a:clrScheme name="Office-Design">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Design">
      <a:majorFont>
        <a:latin typeface="Helvetica"/>
        <a:ea typeface="Helvetica"/>
        <a:cs typeface="Helvetica"/>
      </a:majorFont>
      <a:minorFont>
        <a:latin typeface="Calibri"/>
        <a:ea typeface="Calibri"/>
        <a:cs typeface="Calibri"/>
      </a:minorFont>
    </a:fontScheme>
    <a:fmtScheme name="Office-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2096</Words>
  <Application>Microsoft Macintosh PowerPoint</Application>
  <PresentationFormat>Breitbild</PresentationFormat>
  <Paragraphs>176</Paragraphs>
  <Slides>37</Slides>
  <Notes>9</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37</vt:i4>
      </vt:variant>
    </vt:vector>
  </HeadingPairs>
  <TitlesOfParts>
    <vt:vector size="45" baseType="lpstr">
      <vt:lpstr>Arial</vt:lpstr>
      <vt:lpstr>Arial Black</vt:lpstr>
      <vt:lpstr>Calibri</vt:lpstr>
      <vt:lpstr>Calibri Light</vt:lpstr>
      <vt:lpstr>Helvetica</vt:lpstr>
      <vt:lpstr>Times New Roman</vt:lpstr>
      <vt:lpstr>Trebuchet MS</vt:lpstr>
      <vt:lpstr>Office-Design</vt:lpstr>
      <vt:lpstr>PowerPoint-Präsentation</vt:lpstr>
      <vt:lpstr>PowerPoint-Präsentation</vt:lpstr>
      <vt:lpstr>PowerPoint-Präsentation</vt:lpstr>
      <vt:lpstr>PowerPoint-Präsentation</vt:lpstr>
      <vt:lpstr>Die Entwicklung des HBDI </vt:lpstr>
      <vt:lpstr>PowerPoint-Präsentation</vt:lpstr>
      <vt:lpstr>PowerPoint-Präsentation</vt:lpstr>
      <vt:lpstr>PowerPoint-Präsentation</vt:lpstr>
      <vt:lpstr>PowerPoint-Präsentation</vt:lpstr>
      <vt:lpstr>PowerPoint-Präsentation</vt:lpstr>
      <vt:lpstr>20h neue Zeit</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Unsere 4 unterschiedlichen Ichs</vt:lpstr>
      <vt:lpstr>Whole-Brain-Unternehmen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Die Zukunft der Unternehmen</dc:title>
  <cp:lastModifiedBy>Verena Lorenz</cp:lastModifiedBy>
  <cp:revision>36</cp:revision>
  <dcterms:modified xsi:type="dcterms:W3CDTF">2021-08-02T13:17:14Z</dcterms:modified>
</cp:coreProperties>
</file>