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75" r:id="rId1"/>
  </p:sldMasterIdLst>
  <p:notesMasterIdLst>
    <p:notesMasterId r:id="rId12"/>
  </p:notesMasterIdLst>
  <p:sldIdLst>
    <p:sldId id="360" r:id="rId2"/>
    <p:sldId id="363" r:id="rId3"/>
    <p:sldId id="257" r:id="rId4"/>
    <p:sldId id="364" r:id="rId5"/>
    <p:sldId id="259" r:id="rId6"/>
    <p:sldId id="260" r:id="rId7"/>
    <p:sldId id="261" r:id="rId8"/>
    <p:sldId id="262" r:id="rId9"/>
    <p:sldId id="263" r:id="rId10"/>
    <p:sldId id="264" r:id="rId11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02025"/>
    <a:srgbClr val="008CB0"/>
    <a:srgbClr val="0BC3D3"/>
    <a:srgbClr val="566E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31"/>
    <p:restoredTop sz="94694"/>
  </p:normalViewPr>
  <p:slideViewPr>
    <p:cSldViewPr snapToGrid="0" snapToObjects="1">
      <p:cViewPr varScale="1">
        <p:scale>
          <a:sx n="117" d="100"/>
          <a:sy n="117" d="100"/>
        </p:scale>
        <p:origin x="114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Shape 81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15" name="Shape 81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Shape 715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16" name="Shape 71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 err="1"/>
              <a:t>Selbst</a:t>
            </a:r>
            <a:r>
              <a:rPr dirty="0"/>
              <a:t> Smartphones </a:t>
            </a:r>
            <a:r>
              <a:rPr dirty="0" err="1"/>
              <a:t>werden</a:t>
            </a:r>
            <a:r>
              <a:rPr dirty="0"/>
              <a:t> </a:t>
            </a:r>
            <a:r>
              <a:rPr dirty="0" err="1"/>
              <a:t>wesentlich</a:t>
            </a:r>
            <a:r>
              <a:rPr dirty="0"/>
              <a:t> </a:t>
            </a:r>
            <a:r>
              <a:rPr dirty="0" err="1"/>
              <a:t>intelligenter</a:t>
            </a:r>
            <a:r>
              <a:rPr dirty="0"/>
              <a:t> – </a:t>
            </a:r>
            <a:r>
              <a:rPr dirty="0" err="1"/>
              <a:t>nicht</a:t>
            </a:r>
            <a:r>
              <a:rPr dirty="0"/>
              <a:t> </a:t>
            </a:r>
            <a:r>
              <a:rPr dirty="0" err="1"/>
              <a:t>mehr</a:t>
            </a:r>
            <a:r>
              <a:rPr dirty="0"/>
              <a:t> </a:t>
            </a:r>
            <a:r>
              <a:rPr dirty="0" err="1"/>
              <a:t>alles</a:t>
            </a:r>
            <a:r>
              <a:rPr dirty="0"/>
              <a:t> </a:t>
            </a:r>
            <a:r>
              <a:rPr dirty="0" err="1"/>
              <a:t>nur</a:t>
            </a:r>
            <a:r>
              <a:rPr dirty="0"/>
              <a:t> online -&gt; </a:t>
            </a:r>
            <a:r>
              <a:rPr dirty="0" err="1"/>
              <a:t>noch</a:t>
            </a:r>
            <a:r>
              <a:rPr dirty="0"/>
              <a:t> </a:t>
            </a:r>
            <a:r>
              <a:rPr dirty="0" err="1"/>
              <a:t>schneller</a:t>
            </a:r>
            <a:r>
              <a:rPr dirty="0"/>
              <a:t>. </a:t>
            </a:r>
            <a:r>
              <a:rPr dirty="0" err="1"/>
              <a:t>Meine</a:t>
            </a:r>
            <a:r>
              <a:rPr dirty="0"/>
              <a:t> </a:t>
            </a:r>
            <a:r>
              <a:rPr dirty="0" err="1"/>
              <a:t>Erfahrungen</a:t>
            </a:r>
            <a:r>
              <a:rPr dirty="0"/>
              <a:t> </a:t>
            </a:r>
            <a:r>
              <a:rPr dirty="0" err="1"/>
              <a:t>mit</a:t>
            </a:r>
            <a:r>
              <a:rPr dirty="0"/>
              <a:t> Siri.</a:t>
            </a:r>
          </a:p>
        </p:txBody>
      </p:sp>
    </p:spTree>
    <p:extLst>
      <p:ext uri="{BB962C8B-B14F-4D97-AF65-F5344CB8AC3E}">
        <p14:creationId xmlns:p14="http://schemas.microsoft.com/office/powerpoint/2010/main" val="28523691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2" name="Shape 852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53" name="Shape 85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  <p:extLst>
      <p:ext uri="{BB962C8B-B14F-4D97-AF65-F5344CB8AC3E}">
        <p14:creationId xmlns:p14="http://schemas.microsoft.com/office/powerpoint/2010/main" val="17484023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6" name="Shape 856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57" name="Shape 85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" name="Shape 86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61" name="Shape 86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4" name="Shape 864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65" name="Shape 86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8" name="Shape 868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69" name="Shape 86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2" name="Shape 872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73" name="Shape 87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6" name="Shape 876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77" name="Shape 87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400"/>
              </a:spcBef>
            </a:pPr>
            <a:r>
              <a:t>Selbst Smartphones werden wesentlich intelligenter – nicht mehr alles nur online -&gt; noch schneller. Meine Erfahrungen mit Siri.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6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" descr="Bild">
            <a:extLst>
              <a:ext uri="{FF2B5EF4-FFF2-40B4-BE49-F238E27FC236}">
                <a16:creationId xmlns:a16="http://schemas.microsoft.com/office/drawing/2014/main" id="{72460F74-45F3-0048-BC8A-73C050CF549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31029" y="-127192"/>
            <a:ext cx="12454057" cy="6985192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Bild" descr="Bild">
            <a:extLst>
              <a:ext uri="{FF2B5EF4-FFF2-40B4-BE49-F238E27FC236}">
                <a16:creationId xmlns:a16="http://schemas.microsoft.com/office/drawing/2014/main" id="{F26AA9E3-B047-2C49-80FC-F4EEB506B4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94057" y="139065"/>
            <a:ext cx="6598016" cy="6579870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581367239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2" name="Grafik 11" descr="Ein Bild, das Text enthält.&#10;&#10;Automatisch generierte Beschreibung">
            <a:extLst>
              <a:ext uri="{FF2B5EF4-FFF2-40B4-BE49-F238E27FC236}">
                <a16:creationId xmlns:a16="http://schemas.microsoft.com/office/drawing/2014/main" id="{D6E58A5A-D188-964F-ADBC-BC525F5DAB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  <p:sp>
        <p:nvSpPr>
          <p:cNvPr id="8" name="Parallelogramm 7">
            <a:extLst>
              <a:ext uri="{FF2B5EF4-FFF2-40B4-BE49-F238E27FC236}">
                <a16:creationId xmlns:a16="http://schemas.microsoft.com/office/drawing/2014/main" id="{C82B6EAE-65A4-6D4D-8B23-0B87DC790D9E}"/>
              </a:ext>
            </a:extLst>
          </p:cNvPr>
          <p:cNvSpPr/>
          <p:nvPr userDrawn="1"/>
        </p:nvSpPr>
        <p:spPr>
          <a:xfrm>
            <a:off x="642485" y="0"/>
            <a:ext cx="4210281" cy="612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 dirty="0"/>
          </a:p>
        </p:txBody>
      </p:sp>
      <p:sp>
        <p:nvSpPr>
          <p:cNvPr id="9" name="Textplatzhalter 2">
            <a:extLst>
              <a:ext uri="{FF2B5EF4-FFF2-40B4-BE49-F238E27FC236}">
                <a16:creationId xmlns:a16="http://schemas.microsoft.com/office/drawing/2014/main" id="{6BDD5035-A4B6-5949-A9B6-C714622FB5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4" y="143208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047839290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-120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8" name="Bild">
            <a:extLst>
              <a:ext uri="{FF2B5EF4-FFF2-40B4-BE49-F238E27FC236}">
                <a16:creationId xmlns:a16="http://schemas.microsoft.com/office/drawing/2014/main" id="{EF805B99-520B-C94E-8264-3FF9EF27E0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68606" y="-2166265"/>
            <a:ext cx="8020458" cy="11389435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" name="Parallelogramm 4">
            <a:extLst>
              <a:ext uri="{FF2B5EF4-FFF2-40B4-BE49-F238E27FC236}">
                <a16:creationId xmlns:a16="http://schemas.microsoft.com/office/drawing/2014/main" id="{4F26C906-5105-BC46-BE6A-09C2697845D0}"/>
              </a:ext>
            </a:extLst>
          </p:cNvPr>
          <p:cNvSpPr/>
          <p:nvPr userDrawn="1"/>
        </p:nvSpPr>
        <p:spPr>
          <a:xfrm>
            <a:off x="642485" y="0"/>
            <a:ext cx="4210281" cy="612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A701D20-D9DB-2243-8AC9-26AFBCD5CE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4" y="169334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9" name="Grafik 8" descr="Ein Bild, das Text enthält.&#10;&#10;Automatisch generierte Beschreibung">
            <a:extLst>
              <a:ext uri="{FF2B5EF4-FFF2-40B4-BE49-F238E27FC236}">
                <a16:creationId xmlns:a16="http://schemas.microsoft.com/office/drawing/2014/main" id="{9F0AA363-D75A-E649-8ABA-662B37F6DF5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706401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" name="Parallelogramm 4">
            <a:extLst>
              <a:ext uri="{FF2B5EF4-FFF2-40B4-BE49-F238E27FC236}">
                <a16:creationId xmlns:a16="http://schemas.microsoft.com/office/drawing/2014/main" id="{4F26C906-5105-BC46-BE6A-09C2697845D0}"/>
              </a:ext>
            </a:extLst>
          </p:cNvPr>
          <p:cNvSpPr/>
          <p:nvPr userDrawn="1"/>
        </p:nvSpPr>
        <p:spPr>
          <a:xfrm>
            <a:off x="642485" y="0"/>
            <a:ext cx="4210281" cy="1080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A701D20-D9DB-2243-8AC9-26AFBCD5CE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4" y="169334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8" name="Bild">
            <a:extLst>
              <a:ext uri="{FF2B5EF4-FFF2-40B4-BE49-F238E27FC236}">
                <a16:creationId xmlns:a16="http://schemas.microsoft.com/office/drawing/2014/main" id="{EF805B99-520B-C94E-8264-3FF9EF27E0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3882" y="-2219418"/>
            <a:ext cx="8020458" cy="11389435"/>
          </a:xfrm>
          <a:prstGeom prst="rect">
            <a:avLst/>
          </a:prstGeom>
          <a:ln w="12700">
            <a:miter lim="400000"/>
          </a:ln>
        </p:spPr>
      </p:pic>
      <p:pic>
        <p:nvPicPr>
          <p:cNvPr id="9" name="Grafik 8" descr="Ein Bild, das Text enthält.&#10;&#10;Automatisch generierte Beschreibung">
            <a:extLst>
              <a:ext uri="{FF2B5EF4-FFF2-40B4-BE49-F238E27FC236}">
                <a16:creationId xmlns:a16="http://schemas.microsoft.com/office/drawing/2014/main" id="{9F0AA363-D75A-E649-8ABA-662B37F6DF5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252769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0_Nur Titel">
    <p:bg>
      <p:bgPr>
        <a:solidFill>
          <a:srgbClr val="2A2A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C44BDF65-C713-4444-9266-63BCB10FB8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53353"/>
            <a:ext cx="1479600" cy="17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173529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Nur Titel">
    <p:bg>
      <p:bgPr>
        <a:solidFill>
          <a:srgbClr val="2A2A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" name="Parallelogramm 3">
            <a:extLst>
              <a:ext uri="{FF2B5EF4-FFF2-40B4-BE49-F238E27FC236}">
                <a16:creationId xmlns:a16="http://schemas.microsoft.com/office/drawing/2014/main" id="{01FAF659-DBFE-E84B-8A9A-BB149AE4F6BD}"/>
              </a:ext>
            </a:extLst>
          </p:cNvPr>
          <p:cNvSpPr/>
          <p:nvPr userDrawn="1"/>
        </p:nvSpPr>
        <p:spPr>
          <a:xfrm>
            <a:off x="642485" y="0"/>
            <a:ext cx="4210281" cy="1080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74DC13CC-7BA1-C24F-BA30-50B601FD1D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4" y="169334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2ED5D7B4-2443-5A4F-8776-3CAB4D2C77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53353"/>
            <a:ext cx="1479600" cy="17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71080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_Nur Titel">
    <p:bg>
      <p:bgPr>
        <a:solidFill>
          <a:srgbClr val="2A2A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" name="Parallelogramm 3">
            <a:extLst>
              <a:ext uri="{FF2B5EF4-FFF2-40B4-BE49-F238E27FC236}">
                <a16:creationId xmlns:a16="http://schemas.microsoft.com/office/drawing/2014/main" id="{01FAF659-DBFE-E84B-8A9A-BB149AE4F6BD}"/>
              </a:ext>
            </a:extLst>
          </p:cNvPr>
          <p:cNvSpPr/>
          <p:nvPr userDrawn="1"/>
        </p:nvSpPr>
        <p:spPr>
          <a:xfrm>
            <a:off x="642485" y="0"/>
            <a:ext cx="5039858" cy="1080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74DC13CC-7BA1-C24F-BA30-50B601FD1D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4" y="169334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2ED5D7B4-2443-5A4F-8776-3CAB4D2C77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53353"/>
            <a:ext cx="1479600" cy="17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2082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4_Nur Titel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6D7A2530-808A-9F4F-83B0-8F618286FA7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53353"/>
            <a:ext cx="1479600" cy="17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584546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7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" descr="Bild">
            <a:extLst>
              <a:ext uri="{FF2B5EF4-FFF2-40B4-BE49-F238E27FC236}">
                <a16:creationId xmlns:a16="http://schemas.microsoft.com/office/drawing/2014/main" id="{72460F74-45F3-0048-BC8A-73C050CF549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31029" y="-127192"/>
            <a:ext cx="12454057" cy="6985192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Bild" descr="Bild">
            <a:extLst>
              <a:ext uri="{FF2B5EF4-FFF2-40B4-BE49-F238E27FC236}">
                <a16:creationId xmlns:a16="http://schemas.microsoft.com/office/drawing/2014/main" id="{F26AA9E3-B047-2C49-80FC-F4EEB506B4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94057" y="139065"/>
            <a:ext cx="6598016" cy="6579870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06408480-6E9F-744D-A2BA-F8E38EB8ED5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53353"/>
            <a:ext cx="1479600" cy="17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960701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>
            <a:extLst>
              <a:ext uri="{FF2B5EF4-FFF2-40B4-BE49-F238E27FC236}">
                <a16:creationId xmlns:a16="http://schemas.microsoft.com/office/drawing/2014/main" id="{B79282EC-7A73-2C48-9F25-ED0EB287C19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786000"/>
          </a:xfrm>
          <a:prstGeom prst="rect">
            <a:avLst/>
          </a:prstGeom>
        </p:spPr>
        <p:txBody>
          <a:bodyPr/>
          <a:lstStyle/>
          <a:p>
            <a:endParaRPr lang="de-DE" dirty="0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FB25213A-37F2-9A42-B210-778A78C8586E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449082305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2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4271987239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3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5" name="Grafik 4" descr="Ein Bild, das Text enthält.&#10;&#10;Automatisch generierte Beschreibung">
            <a:extLst>
              <a:ext uri="{FF2B5EF4-FFF2-40B4-BE49-F238E27FC236}">
                <a16:creationId xmlns:a16="http://schemas.microsoft.com/office/drawing/2014/main" id="{DBFE597F-8B5D-DB4E-9460-027D71F1E1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283664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3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5" name="Bild">
            <a:extLst>
              <a:ext uri="{FF2B5EF4-FFF2-40B4-BE49-F238E27FC236}">
                <a16:creationId xmlns:a16="http://schemas.microsoft.com/office/drawing/2014/main" id="{4D774D29-63D4-6841-9D3B-D6B04A45EF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4321" y="-2265718"/>
            <a:ext cx="8020458" cy="11389435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531190532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5" name="Bild">
            <a:extLst>
              <a:ext uri="{FF2B5EF4-FFF2-40B4-BE49-F238E27FC236}">
                <a16:creationId xmlns:a16="http://schemas.microsoft.com/office/drawing/2014/main" id="{4D774D29-63D4-6841-9D3B-D6B04A45EF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4321" y="-2265718"/>
            <a:ext cx="8020458" cy="11389435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8" name="Grafik 7" descr="Ein Bild, das Text enthält.&#10;&#10;Automatisch generierte Beschreibung">
            <a:extLst>
              <a:ext uri="{FF2B5EF4-FFF2-40B4-BE49-F238E27FC236}">
                <a16:creationId xmlns:a16="http://schemas.microsoft.com/office/drawing/2014/main" id="{009978FA-E3F3-9042-9FBC-DC24998FDDA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326051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5_Nur Tite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" name="Grafik 3" descr="Ein Bild, das Text enthält.&#10;&#10;Automatisch generierte Beschreibung">
            <a:extLst>
              <a:ext uri="{FF2B5EF4-FFF2-40B4-BE49-F238E27FC236}">
                <a16:creationId xmlns:a16="http://schemas.microsoft.com/office/drawing/2014/main" id="{65A90D5C-BB1A-A143-A4FA-1FA388FF8A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91067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Nur Titel">
    <p:bg>
      <p:bgPr>
        <a:solidFill>
          <a:srgbClr val="F4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05EDACA-793E-9D4E-8DB3-991A3DBBF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D77F87A-9685-3D43-98BB-BF69F6D510B1}"/>
              </a:ext>
            </a:extLst>
          </p:cNvPr>
          <p:cNvSpPr/>
          <p:nvPr userDrawn="1"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" name="Parallelogramm 4">
            <a:extLst>
              <a:ext uri="{FF2B5EF4-FFF2-40B4-BE49-F238E27FC236}">
                <a16:creationId xmlns:a16="http://schemas.microsoft.com/office/drawing/2014/main" id="{4F26C906-5105-BC46-BE6A-09C2697845D0}"/>
              </a:ext>
            </a:extLst>
          </p:cNvPr>
          <p:cNvSpPr/>
          <p:nvPr userDrawn="1"/>
        </p:nvSpPr>
        <p:spPr>
          <a:xfrm>
            <a:off x="642485" y="0"/>
            <a:ext cx="4210281" cy="1080000"/>
          </a:xfrm>
          <a:prstGeom prst="parallelogram">
            <a:avLst>
              <a:gd name="adj" fmla="val 27019"/>
            </a:avLst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A701D20-D9DB-2243-8AC9-26AFBCD5CE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404" y="169334"/>
            <a:ext cx="3387195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3716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828800" indent="0">
              <a:buNone/>
              <a:defRPr sz="25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12" name="Grafik 11" descr="Ein Bild, das Text enthält.&#10;&#10;Automatisch generierte Beschreibung">
            <a:extLst>
              <a:ext uri="{FF2B5EF4-FFF2-40B4-BE49-F238E27FC236}">
                <a16:creationId xmlns:a16="http://schemas.microsoft.com/office/drawing/2014/main" id="{D6E58A5A-D188-964F-ADBC-BC525F5DAB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6441923"/>
            <a:ext cx="1479600" cy="1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79412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5260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80" r:id="rId5"/>
    <p:sldLayoutId id="2147483781" r:id="rId6"/>
    <p:sldLayoutId id="2147483782" r:id="rId7"/>
    <p:sldLayoutId id="2147483783" r:id="rId8"/>
    <p:sldLayoutId id="2147483784" r:id="rId9"/>
    <p:sldLayoutId id="2147483785" r:id="rId10"/>
    <p:sldLayoutId id="2147483786" r:id="rId11"/>
    <p:sldLayoutId id="2147483787" r:id="rId12"/>
    <p:sldLayoutId id="2147483788" r:id="rId13"/>
    <p:sldLayoutId id="2147483789" r:id="rId14"/>
    <p:sldLayoutId id="2147483790" r:id="rId15"/>
    <p:sldLayoutId id="2147483791" r:id="rId16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Trebuchet MS"/>
          <a:ea typeface="Trebuchet MS"/>
          <a:cs typeface="Trebuchet MS"/>
          <a:sym typeface="Trebuchet MS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6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1264DF89-386F-164A-9E36-6B771221B75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3F7FB"/>
              </a:gs>
              <a:gs pos="99000">
                <a:srgbClr val="D7E0E6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9" name="Bild">
            <a:extLst>
              <a:ext uri="{FF2B5EF4-FFF2-40B4-BE49-F238E27FC236}">
                <a16:creationId xmlns:a16="http://schemas.microsoft.com/office/drawing/2014/main" id="{E60A6531-ECAD-F043-8B58-17D96ECD58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09931" y="-2167746"/>
            <a:ext cx="8020458" cy="11389435"/>
          </a:xfrm>
          <a:prstGeom prst="rect">
            <a:avLst/>
          </a:prstGeom>
          <a:ln w="12700">
            <a:miter lim="400000"/>
          </a:ln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BF2AE41D-401A-764C-8F79-DE2A32DB7B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79" b="6079"/>
          <a:stretch/>
        </p:blipFill>
        <p:spPr>
          <a:xfrm>
            <a:off x="1415344" y="2138795"/>
            <a:ext cx="7074674" cy="4376303"/>
          </a:xfrm>
          <a:prstGeom prst="rect">
            <a:avLst/>
          </a:prstGeom>
        </p:spPr>
      </p:pic>
      <p:sp>
        <p:nvSpPr>
          <p:cNvPr id="11" name="20 Stunden neue Zeit…">
            <a:extLst>
              <a:ext uri="{FF2B5EF4-FFF2-40B4-BE49-F238E27FC236}">
                <a16:creationId xmlns:a16="http://schemas.microsoft.com/office/drawing/2014/main" id="{14405472-F05D-3C44-A0FB-584D938190CA}"/>
              </a:ext>
            </a:extLst>
          </p:cNvPr>
          <p:cNvSpPr txBox="1"/>
          <p:nvPr/>
        </p:nvSpPr>
        <p:spPr>
          <a:xfrm>
            <a:off x="561611" y="342902"/>
            <a:ext cx="7762700" cy="1631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3100">
                <a:solidFill>
                  <a:srgbClr val="FFFFFF"/>
                </a:solidFill>
              </a:defRPr>
            </a:pPr>
            <a:r>
              <a:rPr lang="de-DE" sz="5000" i="1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MODUL 9</a:t>
            </a:r>
          </a:p>
          <a:p>
            <a:pPr>
              <a:defRPr sz="3100">
                <a:solidFill>
                  <a:srgbClr val="FFFFFF"/>
                </a:solidFill>
              </a:defRPr>
            </a:pPr>
            <a:r>
              <a:rPr lang="de-DE" sz="5000" b="1"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NUR DIE UMSETZUNG ZÄHLT</a:t>
            </a:r>
          </a:p>
        </p:txBody>
      </p:sp>
      <p:pic>
        <p:nvPicPr>
          <p:cNvPr id="12" name="Grafik 11" descr="Ein Bild, das Text enthält.&#10;&#10;Automatisch generierte Beschreibung">
            <a:extLst>
              <a:ext uri="{FF2B5EF4-FFF2-40B4-BE49-F238E27FC236}">
                <a16:creationId xmlns:a16="http://schemas.microsoft.com/office/drawing/2014/main" id="{4B43A70E-8E1A-154E-BE1C-516DFC5935E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33" t="46161" r="3426" b="35521"/>
          <a:stretch/>
        </p:blipFill>
        <p:spPr>
          <a:xfrm>
            <a:off x="8315006" y="6005688"/>
            <a:ext cx="3594771" cy="421163"/>
          </a:xfrm>
          <a:prstGeom prst="rect">
            <a:avLst/>
          </a:prstGeom>
        </p:spPr>
      </p:pic>
      <p:sp>
        <p:nvSpPr>
          <p:cNvPr id="13" name="Rechteck 12">
            <a:extLst>
              <a:ext uri="{FF2B5EF4-FFF2-40B4-BE49-F238E27FC236}">
                <a16:creationId xmlns:a16="http://schemas.microsoft.com/office/drawing/2014/main" id="{525A71C4-4F1A-1A45-887A-860338CEDC25}"/>
              </a:ext>
            </a:extLst>
          </p:cNvPr>
          <p:cNvSpPr/>
          <p:nvPr/>
        </p:nvSpPr>
        <p:spPr>
          <a:xfrm>
            <a:off x="-1200" y="6786000"/>
            <a:ext cx="12193200" cy="72000"/>
          </a:xfrm>
          <a:prstGeom prst="rect">
            <a:avLst/>
          </a:prstGeom>
          <a:gradFill>
            <a:gsLst>
              <a:gs pos="0">
                <a:srgbClr val="B02321"/>
              </a:gs>
              <a:gs pos="100000">
                <a:srgbClr val="E02025"/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" name="Dreieck 1">
            <a:extLst>
              <a:ext uri="{FF2B5EF4-FFF2-40B4-BE49-F238E27FC236}">
                <a16:creationId xmlns:a16="http://schemas.microsoft.com/office/drawing/2014/main" id="{50A29F85-14A6-B940-906A-F7A5521AA3A9}"/>
              </a:ext>
            </a:extLst>
          </p:cNvPr>
          <p:cNvSpPr/>
          <p:nvPr/>
        </p:nvSpPr>
        <p:spPr>
          <a:xfrm rot="10800000">
            <a:off x="10404953" y="0"/>
            <a:ext cx="1800000" cy="1800000"/>
          </a:xfrm>
          <a:prstGeom prst="triangle">
            <a:avLst>
              <a:gd name="adj" fmla="val 0"/>
            </a:avLst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4" name="Energiekreis_rot.jpg" descr="Energiekreis_rot.jpg">
            <a:extLst>
              <a:ext uri="{FF2B5EF4-FFF2-40B4-BE49-F238E27FC236}">
                <a16:creationId xmlns:a16="http://schemas.microsoft.com/office/drawing/2014/main" id="{06443353-7503-4646-AC3D-E3A3E38155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46064" y="342902"/>
            <a:ext cx="497325" cy="489704"/>
          </a:xfrm>
          <a:prstGeom prst="rect">
            <a:avLst/>
          </a:prstGeom>
          <a:ln w="12700">
            <a:miter lim="400000"/>
          </a:ln>
          <a:effectLst>
            <a:reflection stA="50000" endPos="40000" dir="5400000" sy="-100000" algn="bl" rotWithShape="0"/>
          </a:effectLst>
        </p:spPr>
      </p:pic>
      <p:sp>
        <p:nvSpPr>
          <p:cNvPr id="471" name="UnternehmerEnergie…"/>
          <p:cNvSpPr txBox="1"/>
          <p:nvPr/>
        </p:nvSpPr>
        <p:spPr>
          <a:xfrm>
            <a:off x="11341585" y="0"/>
            <a:ext cx="706282" cy="369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tIns="45719" rIns="45719" bIns="45719">
            <a:spAutoFit/>
          </a:bodyPr>
          <a:lstStyle/>
          <a:p>
            <a:pPr defTabSz="914377">
              <a:lnSpc>
                <a:spcPct val="90000"/>
              </a:lnSpc>
              <a:defRPr sz="5400">
                <a:solidFill>
                  <a:srgbClr val="FFFFFF"/>
                </a:solidFill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2000" dirty="0">
                <a:solidFill>
                  <a:srgbClr val="7393A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</a:t>
            </a:r>
            <a:r>
              <a:rPr sz="2000" i="1" dirty="0">
                <a:solidFill>
                  <a:srgbClr val="7393A5"/>
                </a:solidFill>
                <a:latin typeface="Calibri" panose="020F0502020204030204" pitchFamily="34" charset="0"/>
                <a:ea typeface="Klavika Light"/>
                <a:cs typeface="Calibri" panose="020F0502020204030204" pitchFamily="34" charset="0"/>
                <a:sym typeface="Klavika Light"/>
              </a:rPr>
              <a:t>E</a:t>
            </a:r>
            <a:r>
              <a:rPr sz="2000" dirty="0">
                <a:solidFill>
                  <a:srgbClr val="7393A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5.0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Eingebuchteter Richtungspfeil 40">
            <a:extLst>
              <a:ext uri="{FF2B5EF4-FFF2-40B4-BE49-F238E27FC236}">
                <a16:creationId xmlns:a16="http://schemas.microsoft.com/office/drawing/2014/main" id="{E418F3E0-7B81-0C4D-9F6C-C0B060FCD518}"/>
              </a:ext>
            </a:extLst>
          </p:cNvPr>
          <p:cNvSpPr/>
          <p:nvPr/>
        </p:nvSpPr>
        <p:spPr>
          <a:xfrm rot="10800000">
            <a:off x="9713452" y="1212192"/>
            <a:ext cx="2345352" cy="4570004"/>
          </a:xfrm>
          <a:prstGeom prst="chevron">
            <a:avLst>
              <a:gd name="adj" fmla="val 29044"/>
            </a:avLst>
          </a:prstGeom>
          <a:solidFill>
            <a:schemeClr val="bg1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2" name="Eingebuchteter Richtungspfeil 41">
            <a:extLst>
              <a:ext uri="{FF2B5EF4-FFF2-40B4-BE49-F238E27FC236}">
                <a16:creationId xmlns:a16="http://schemas.microsoft.com/office/drawing/2014/main" id="{7394332D-F63A-8840-9E7F-D58D31926303}"/>
              </a:ext>
            </a:extLst>
          </p:cNvPr>
          <p:cNvSpPr/>
          <p:nvPr/>
        </p:nvSpPr>
        <p:spPr>
          <a:xfrm>
            <a:off x="159422" y="1212191"/>
            <a:ext cx="2345352" cy="4570004"/>
          </a:xfrm>
          <a:prstGeom prst="chevron">
            <a:avLst>
              <a:gd name="adj" fmla="val 29044"/>
            </a:avLst>
          </a:prstGeom>
          <a:solidFill>
            <a:schemeClr val="bg1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3" name="UE_Grafik_NEU14-1.pdf">
            <a:extLst>
              <a:ext uri="{FF2B5EF4-FFF2-40B4-BE49-F238E27FC236}">
                <a16:creationId xmlns:a16="http://schemas.microsoft.com/office/drawing/2014/main" id="{29559D0F-7074-D04F-B6CF-BDA76A1A66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66380" y="1747425"/>
            <a:ext cx="3659241" cy="3659241"/>
          </a:xfrm>
          <a:prstGeom prst="rect">
            <a:avLst/>
          </a:prstGeom>
          <a:ln w="12700">
            <a:miter lim="400000"/>
          </a:ln>
        </p:spPr>
      </p:pic>
      <p:sp>
        <p:nvSpPr>
          <p:cNvPr id="44" name="VERÄNDERUNG">
            <a:extLst>
              <a:ext uri="{FF2B5EF4-FFF2-40B4-BE49-F238E27FC236}">
                <a16:creationId xmlns:a16="http://schemas.microsoft.com/office/drawing/2014/main" id="{C4033DD0-BC01-C548-A356-93B9919D9746}"/>
              </a:ext>
            </a:extLst>
          </p:cNvPr>
          <p:cNvSpPr txBox="1"/>
          <p:nvPr/>
        </p:nvSpPr>
        <p:spPr>
          <a:xfrm>
            <a:off x="492987" y="1468909"/>
            <a:ext cx="1240081" cy="259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tIns="45719" rIns="45719" bIns="45719">
            <a:spAutoFit/>
          </a:bodyPr>
          <a:lstStyle>
            <a:lvl1pPr defTabSz="685800">
              <a:defRPr sz="1400" i="1">
                <a:latin typeface="Klavika Light"/>
                <a:ea typeface="Klavika Light"/>
                <a:cs typeface="Klavika Light"/>
                <a:sym typeface="Klavika Light"/>
              </a:defRPr>
            </a:lvl1pPr>
          </a:lstStyle>
          <a:p>
            <a:pPr>
              <a:lnSpc>
                <a:spcPts val="1340"/>
              </a:lnSpc>
              <a:defRPr i="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sz="1200" b="1" i="0" spc="100" dirty="0">
                <a:solidFill>
                  <a:srgbClr val="7393A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VERÄNDERUNG</a:t>
            </a:r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B9BE0727-03D5-3444-9B1B-35CE9AC14FD1}"/>
              </a:ext>
            </a:extLst>
          </p:cNvPr>
          <p:cNvSpPr/>
          <p:nvPr/>
        </p:nvSpPr>
        <p:spPr>
          <a:xfrm>
            <a:off x="899535" y="2130448"/>
            <a:ext cx="1225094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1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ALLES BLEIBT ANDERS</a:t>
            </a:r>
            <a:endParaRPr lang="de-DE" sz="1200" b="1" i="1" dirty="0"/>
          </a:p>
        </p:txBody>
      </p:sp>
      <p:pic>
        <p:nvPicPr>
          <p:cNvPr id="46" name="Grafik 45">
            <a:extLst>
              <a:ext uri="{FF2B5EF4-FFF2-40B4-BE49-F238E27FC236}">
                <a16:creationId xmlns:a16="http://schemas.microsoft.com/office/drawing/2014/main" id="{7240703C-E3B6-AB43-B6DD-AB37FFF2EB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9" b="8469"/>
          <a:stretch/>
        </p:blipFill>
        <p:spPr>
          <a:xfrm>
            <a:off x="980596" y="2693481"/>
            <a:ext cx="1158907" cy="677873"/>
          </a:xfrm>
          <a:prstGeom prst="rect">
            <a:avLst/>
          </a:prstGeom>
        </p:spPr>
      </p:pic>
      <p:sp>
        <p:nvSpPr>
          <p:cNvPr id="47" name="Rechteck 46">
            <a:extLst>
              <a:ext uri="{FF2B5EF4-FFF2-40B4-BE49-F238E27FC236}">
                <a16:creationId xmlns:a16="http://schemas.microsoft.com/office/drawing/2014/main" id="{68086AD1-8E0E-2C47-88D4-55D9D1F9FA4B}"/>
              </a:ext>
            </a:extLst>
          </p:cNvPr>
          <p:cNvSpPr/>
          <p:nvPr/>
        </p:nvSpPr>
        <p:spPr>
          <a:xfrm>
            <a:off x="899535" y="3732942"/>
            <a:ext cx="1582613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2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JEDER DENKT ANDERS</a:t>
            </a:r>
            <a:endParaRPr lang="de-DE" sz="1200" b="1" i="1" dirty="0"/>
          </a:p>
        </p:txBody>
      </p:sp>
      <p:pic>
        <p:nvPicPr>
          <p:cNvPr id="48" name="Grafik 47">
            <a:extLst>
              <a:ext uri="{FF2B5EF4-FFF2-40B4-BE49-F238E27FC236}">
                <a16:creationId xmlns:a16="http://schemas.microsoft.com/office/drawing/2014/main" id="{323F5A8B-B90B-374D-B020-E62F1877F1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8" b="6058"/>
          <a:stretch/>
        </p:blipFill>
        <p:spPr>
          <a:xfrm>
            <a:off x="746731" y="4325412"/>
            <a:ext cx="1197632" cy="700524"/>
          </a:xfrm>
          <a:prstGeom prst="rect">
            <a:avLst/>
          </a:prstGeom>
        </p:spPr>
      </p:pic>
      <p:sp>
        <p:nvSpPr>
          <p:cNvPr id="51" name="Rechteck 50">
            <a:extLst>
              <a:ext uri="{FF2B5EF4-FFF2-40B4-BE49-F238E27FC236}">
                <a16:creationId xmlns:a16="http://schemas.microsoft.com/office/drawing/2014/main" id="{A0DDA8F6-83C9-BE4E-B77A-5D7E2B02CF82}"/>
              </a:ext>
            </a:extLst>
          </p:cNvPr>
          <p:cNvSpPr/>
          <p:nvPr/>
        </p:nvSpPr>
        <p:spPr>
          <a:xfrm>
            <a:off x="7080843" y="1300414"/>
            <a:ext cx="2416043" cy="425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4A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DIE RICHTIGE STRATEGIE</a:t>
            </a:r>
            <a:endParaRPr lang="de-DE" sz="1200" b="1" i="1" dirty="0"/>
          </a:p>
        </p:txBody>
      </p:sp>
      <p:sp>
        <p:nvSpPr>
          <p:cNvPr id="54" name="Rechteck 53">
            <a:extLst>
              <a:ext uri="{FF2B5EF4-FFF2-40B4-BE49-F238E27FC236}">
                <a16:creationId xmlns:a16="http://schemas.microsoft.com/office/drawing/2014/main" id="{5C865C37-72F0-4445-A9E6-014FFA04C55C}"/>
              </a:ext>
            </a:extLst>
          </p:cNvPr>
          <p:cNvSpPr/>
          <p:nvPr/>
        </p:nvSpPr>
        <p:spPr>
          <a:xfrm>
            <a:off x="7521996" y="5525798"/>
            <a:ext cx="1970414" cy="425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5B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SOUVERÄN FÜHREN</a:t>
            </a:r>
            <a:endParaRPr lang="de-DE" sz="1200" b="1" i="1" dirty="0"/>
          </a:p>
        </p:txBody>
      </p:sp>
      <p:pic>
        <p:nvPicPr>
          <p:cNvPr id="55" name="Grafik 54">
            <a:extLst>
              <a:ext uri="{FF2B5EF4-FFF2-40B4-BE49-F238E27FC236}">
                <a16:creationId xmlns:a16="http://schemas.microsoft.com/office/drawing/2014/main" id="{D1F20DC4-72E5-8748-9519-12DF381E050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736" t="-22272" r="-392" b="-11701"/>
          <a:stretch/>
        </p:blipFill>
        <p:spPr>
          <a:xfrm>
            <a:off x="6457747" y="5023560"/>
            <a:ext cx="1293772" cy="1139371"/>
          </a:xfrm>
          <a:prstGeom prst="rect">
            <a:avLst/>
          </a:prstGeom>
        </p:spPr>
      </p:pic>
      <p:sp>
        <p:nvSpPr>
          <p:cNvPr id="56" name="VERÄNDERUNG">
            <a:extLst>
              <a:ext uri="{FF2B5EF4-FFF2-40B4-BE49-F238E27FC236}">
                <a16:creationId xmlns:a16="http://schemas.microsoft.com/office/drawing/2014/main" id="{6064B572-D356-BC45-93A6-40821631E551}"/>
              </a:ext>
            </a:extLst>
          </p:cNvPr>
          <p:cNvSpPr txBox="1"/>
          <p:nvPr/>
        </p:nvSpPr>
        <p:spPr>
          <a:xfrm>
            <a:off x="7084805" y="1050568"/>
            <a:ext cx="1987080" cy="259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tIns="45719" rIns="45719" bIns="45719">
            <a:spAutoFit/>
          </a:bodyPr>
          <a:lstStyle>
            <a:lvl1pPr defTabSz="685800">
              <a:defRPr sz="1400" i="1">
                <a:latin typeface="Klavika Light"/>
                <a:ea typeface="Klavika Light"/>
                <a:cs typeface="Klavika Light"/>
                <a:sym typeface="Klavika Light"/>
              </a:defRPr>
            </a:lvl1pPr>
          </a:lstStyle>
          <a:p>
            <a:pPr>
              <a:lnSpc>
                <a:spcPts val="1340"/>
              </a:lnSpc>
              <a:defRPr i="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1200" b="1" spc="100" dirty="0">
                <a:solidFill>
                  <a:srgbClr val="F392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VISION &amp; VERÄNDERUNG</a:t>
            </a:r>
            <a:endParaRPr sz="1200" b="1" spc="100" dirty="0">
              <a:solidFill>
                <a:srgbClr val="F392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7" name="VERÄNDERUNG">
            <a:extLst>
              <a:ext uri="{FF2B5EF4-FFF2-40B4-BE49-F238E27FC236}">
                <a16:creationId xmlns:a16="http://schemas.microsoft.com/office/drawing/2014/main" id="{2390723E-E443-3846-8CBA-43534594AAB8}"/>
              </a:ext>
            </a:extLst>
          </p:cNvPr>
          <p:cNvSpPr txBox="1"/>
          <p:nvPr/>
        </p:nvSpPr>
        <p:spPr>
          <a:xfrm>
            <a:off x="7974247" y="4089633"/>
            <a:ext cx="1884919" cy="4257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>
            <a:spAutoFit/>
          </a:bodyPr>
          <a:lstStyle>
            <a:lvl1pPr defTabSz="685800">
              <a:defRPr sz="1400" i="1">
                <a:latin typeface="Klavika Light"/>
                <a:ea typeface="Klavika Light"/>
                <a:cs typeface="Klavika Light"/>
                <a:sym typeface="Klavika Light"/>
              </a:defRPr>
            </a:lvl1pPr>
          </a:lstStyle>
          <a:p>
            <a:pPr>
              <a:lnSpc>
                <a:spcPts val="1340"/>
              </a:lnSpc>
              <a:defRPr i="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1200" b="1" spc="100" dirty="0">
                <a:solidFill>
                  <a:srgbClr val="D20A1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VERBUNDENHEIT &amp; VERTRAUEN</a:t>
            </a:r>
            <a:endParaRPr sz="1200" b="1" spc="100" dirty="0">
              <a:solidFill>
                <a:srgbClr val="D20A1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8" name="VERÄNDERUNG">
            <a:extLst>
              <a:ext uri="{FF2B5EF4-FFF2-40B4-BE49-F238E27FC236}">
                <a16:creationId xmlns:a16="http://schemas.microsoft.com/office/drawing/2014/main" id="{36F8311C-EA87-134B-A621-5A90111C42E9}"/>
              </a:ext>
            </a:extLst>
          </p:cNvPr>
          <p:cNvSpPr txBox="1"/>
          <p:nvPr/>
        </p:nvSpPr>
        <p:spPr>
          <a:xfrm>
            <a:off x="3753797" y="5038314"/>
            <a:ext cx="1490150" cy="259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tIns="45719" rIns="45719" bIns="45719">
            <a:spAutoFit/>
          </a:bodyPr>
          <a:lstStyle>
            <a:lvl1pPr defTabSz="685800">
              <a:defRPr sz="1400" i="1">
                <a:latin typeface="Klavika Light"/>
                <a:ea typeface="Klavika Light"/>
                <a:cs typeface="Klavika Light"/>
                <a:sym typeface="Klavika Light"/>
              </a:defRPr>
            </a:lvl1pPr>
          </a:lstStyle>
          <a:p>
            <a:pPr>
              <a:lnSpc>
                <a:spcPts val="1340"/>
              </a:lnSpc>
              <a:defRPr i="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1200" b="1" spc="100" dirty="0">
                <a:solidFill>
                  <a:srgbClr val="0077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VERANTWORTUNG</a:t>
            </a:r>
            <a:endParaRPr sz="1200" b="1" spc="100" dirty="0">
              <a:solidFill>
                <a:srgbClr val="00774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9" name="Rechteck 58">
            <a:extLst>
              <a:ext uri="{FF2B5EF4-FFF2-40B4-BE49-F238E27FC236}">
                <a16:creationId xmlns:a16="http://schemas.microsoft.com/office/drawing/2014/main" id="{F7981CC8-2CFE-794E-B12B-602AE9A99038}"/>
              </a:ext>
            </a:extLst>
          </p:cNvPr>
          <p:cNvSpPr/>
          <p:nvPr/>
        </p:nvSpPr>
        <p:spPr>
          <a:xfrm>
            <a:off x="3705557" y="5382492"/>
            <a:ext cx="1040509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6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EINFACH MACHEN</a:t>
            </a:r>
            <a:endParaRPr lang="de-DE" sz="1200" b="1" i="1" dirty="0"/>
          </a:p>
        </p:txBody>
      </p:sp>
      <p:pic>
        <p:nvPicPr>
          <p:cNvPr id="60" name="Grafik 59">
            <a:extLst>
              <a:ext uri="{FF2B5EF4-FFF2-40B4-BE49-F238E27FC236}">
                <a16:creationId xmlns:a16="http://schemas.microsoft.com/office/drawing/2014/main" id="{0F74A9DC-5690-B943-B835-DAE891DCD60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92" t="-7047" r="-1781" b="-29113"/>
          <a:stretch/>
        </p:blipFill>
        <p:spPr>
          <a:xfrm>
            <a:off x="4355156" y="5167836"/>
            <a:ext cx="1196839" cy="1097391"/>
          </a:xfrm>
          <a:prstGeom prst="rect">
            <a:avLst/>
          </a:prstGeom>
        </p:spPr>
      </p:pic>
      <p:sp>
        <p:nvSpPr>
          <p:cNvPr id="61" name="VERÄNDERUNG">
            <a:extLst>
              <a:ext uri="{FF2B5EF4-FFF2-40B4-BE49-F238E27FC236}">
                <a16:creationId xmlns:a16="http://schemas.microsoft.com/office/drawing/2014/main" id="{A085440E-01A1-5541-BA61-95A659699419}"/>
              </a:ext>
            </a:extLst>
          </p:cNvPr>
          <p:cNvSpPr txBox="1"/>
          <p:nvPr/>
        </p:nvSpPr>
        <p:spPr>
          <a:xfrm>
            <a:off x="4903521" y="915439"/>
            <a:ext cx="1142298" cy="259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tIns="45719" rIns="45719" bIns="45719">
            <a:spAutoFit/>
          </a:bodyPr>
          <a:lstStyle>
            <a:lvl1pPr defTabSz="685800">
              <a:defRPr sz="1400" i="1">
                <a:latin typeface="Klavika Light"/>
                <a:ea typeface="Klavika Light"/>
                <a:cs typeface="Klavika Light"/>
                <a:sym typeface="Klavika Light"/>
              </a:defRPr>
            </a:lvl1pPr>
          </a:lstStyle>
          <a:p>
            <a:pPr>
              <a:lnSpc>
                <a:spcPts val="1340"/>
              </a:lnSpc>
              <a:defRPr i="0">
                <a:latin typeface="Klavika Light"/>
                <a:ea typeface="Klavika Light"/>
                <a:cs typeface="Klavika Light"/>
                <a:sym typeface="Klavika Medium"/>
              </a:defRPr>
            </a:pPr>
            <a:r>
              <a:rPr lang="de-DE" sz="1200" b="1" spc="100" dirty="0">
                <a:solidFill>
                  <a:srgbClr val="0063A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VERSTÄNDNIS</a:t>
            </a:r>
            <a:endParaRPr sz="1200" b="1" spc="100" dirty="0">
              <a:solidFill>
                <a:srgbClr val="0063A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3" name="Rechteck 62">
            <a:extLst>
              <a:ext uri="{FF2B5EF4-FFF2-40B4-BE49-F238E27FC236}">
                <a16:creationId xmlns:a16="http://schemas.microsoft.com/office/drawing/2014/main" id="{14691C45-EC63-B144-B714-D4A00D8BDBF5}"/>
              </a:ext>
            </a:extLst>
          </p:cNvPr>
          <p:cNvSpPr/>
          <p:nvPr/>
        </p:nvSpPr>
        <p:spPr>
          <a:xfrm>
            <a:off x="4845249" y="1148130"/>
            <a:ext cx="1330918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7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STEUERUNG LEICHT GEMACHT </a:t>
            </a:r>
          </a:p>
        </p:txBody>
      </p:sp>
      <p:pic>
        <p:nvPicPr>
          <p:cNvPr id="65" name="Grafik 64">
            <a:extLst>
              <a:ext uri="{FF2B5EF4-FFF2-40B4-BE49-F238E27FC236}">
                <a16:creationId xmlns:a16="http://schemas.microsoft.com/office/drawing/2014/main" id="{00A5F284-A5A4-7C4B-8213-F46A731D746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09" t="4189" r="6380" b="-3354"/>
          <a:stretch/>
        </p:blipFill>
        <p:spPr>
          <a:xfrm>
            <a:off x="4019088" y="1548520"/>
            <a:ext cx="1046059" cy="914111"/>
          </a:xfrm>
          <a:prstGeom prst="rect">
            <a:avLst/>
          </a:prstGeom>
        </p:spPr>
      </p:pic>
      <p:sp>
        <p:nvSpPr>
          <p:cNvPr id="76" name="Rechteck 75">
            <a:extLst>
              <a:ext uri="{FF2B5EF4-FFF2-40B4-BE49-F238E27FC236}">
                <a16:creationId xmlns:a16="http://schemas.microsoft.com/office/drawing/2014/main" id="{50EC5C2E-DCA3-1145-A5C6-0D0CDD339AA9}"/>
              </a:ext>
            </a:extLst>
          </p:cNvPr>
          <p:cNvSpPr/>
          <p:nvPr/>
        </p:nvSpPr>
        <p:spPr>
          <a:xfrm>
            <a:off x="10351999" y="1727952"/>
            <a:ext cx="1387736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8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ERFOLGREICH IN DER KRISE</a:t>
            </a:r>
            <a:endParaRPr lang="de-DE" sz="1200" b="1" i="1" dirty="0"/>
          </a:p>
        </p:txBody>
      </p:sp>
      <p:pic>
        <p:nvPicPr>
          <p:cNvPr id="79" name="Grafik 78">
            <a:extLst>
              <a:ext uri="{FF2B5EF4-FFF2-40B4-BE49-F238E27FC236}">
                <a16:creationId xmlns:a16="http://schemas.microsoft.com/office/drawing/2014/main" id="{4DC5595C-138E-0C4C-A684-D51FD25CD73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9" b="8469"/>
          <a:stretch/>
        </p:blipFill>
        <p:spPr>
          <a:xfrm>
            <a:off x="10028528" y="2297855"/>
            <a:ext cx="1375829" cy="804756"/>
          </a:xfrm>
          <a:prstGeom prst="rect">
            <a:avLst/>
          </a:prstGeom>
        </p:spPr>
      </p:pic>
      <p:pic>
        <p:nvPicPr>
          <p:cNvPr id="84" name="Grafik 83">
            <a:extLst>
              <a:ext uri="{FF2B5EF4-FFF2-40B4-BE49-F238E27FC236}">
                <a16:creationId xmlns:a16="http://schemas.microsoft.com/office/drawing/2014/main" id="{F8142D57-0744-1949-88FB-5FC17FCCA7C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1311" y="1212192"/>
            <a:ext cx="952538" cy="670779"/>
          </a:xfrm>
          <a:prstGeom prst="rect">
            <a:avLst/>
          </a:prstGeom>
        </p:spPr>
      </p:pic>
      <p:sp>
        <p:nvSpPr>
          <p:cNvPr id="87" name="Bogen 86">
            <a:extLst>
              <a:ext uri="{FF2B5EF4-FFF2-40B4-BE49-F238E27FC236}">
                <a16:creationId xmlns:a16="http://schemas.microsoft.com/office/drawing/2014/main" id="{52053BEF-47F2-F941-899E-771C9C78CF36}"/>
              </a:ext>
            </a:extLst>
          </p:cNvPr>
          <p:cNvSpPr/>
          <p:nvPr/>
        </p:nvSpPr>
        <p:spPr>
          <a:xfrm>
            <a:off x="3036000" y="517046"/>
            <a:ext cx="6120000" cy="6120000"/>
          </a:xfrm>
          <a:prstGeom prst="arc">
            <a:avLst>
              <a:gd name="adj1" fmla="val 11644855"/>
              <a:gd name="adj2" fmla="val 18152146"/>
            </a:avLst>
          </a:prstGeom>
          <a:noFill/>
          <a:ln w="19050" cap="flat">
            <a:solidFill>
              <a:schemeClr val="bg1"/>
            </a:solidFill>
            <a:prstDash val="sysDash"/>
            <a:miter lim="800000"/>
            <a:tailEnd type="arrow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  <a:gd name="connsiteX3" fmla="*/ 3802984 w 5475039"/>
                      <a:gd name="connsiteY3" fmla="*/ 970258 h 5988444"/>
                      <a:gd name="connsiteX4" fmla="*/ 3529788 w 5475039"/>
                      <a:gd name="connsiteY4" fmla="*/ 1489223 h 5988444"/>
                      <a:gd name="connsiteX5" fmla="*/ 3283912 w 5475039"/>
                      <a:gd name="connsiteY5" fmla="*/ 1956292 h 5988444"/>
                      <a:gd name="connsiteX6" fmla="*/ 3038036 w 5475039"/>
                      <a:gd name="connsiteY6" fmla="*/ 2423360 h 5988444"/>
                      <a:gd name="connsiteX7" fmla="*/ 2737520 w 5475039"/>
                      <a:gd name="connsiteY7" fmla="*/ 2994222 h 5988444"/>
                      <a:gd name="connsiteX8" fmla="*/ 2196797 w 5475039"/>
                      <a:gd name="connsiteY8" fmla="*/ 2900265 h 5988444"/>
                      <a:gd name="connsiteX9" fmla="*/ 1737182 w 5475039"/>
                      <a:gd name="connsiteY9" fmla="*/ 2820402 h 5988444"/>
                      <a:gd name="connsiteX10" fmla="*/ 1196459 w 5475039"/>
                      <a:gd name="connsiteY10" fmla="*/ 2726446 h 5988444"/>
                      <a:gd name="connsiteX11" fmla="*/ 655736 w 5475039"/>
                      <a:gd name="connsiteY11" fmla="*/ 2632489 h 5988444"/>
                      <a:gd name="connsiteX12" fmla="*/ 33904 w 5475039"/>
                      <a:gd name="connsiteY12" fmla="*/ 2524439 h 5988444"/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475039" h="5988444" stroke="0" extrusionOk="0">
                        <a:moveTo>
                          <a:pt x="33904" y="2524439"/>
                        </a:moveTo>
                        <a:cubicBezTo>
                          <a:pt x="98762" y="1558884"/>
                          <a:pt x="452865" y="888377"/>
                          <a:pt x="1440607" y="357340"/>
                        </a:cubicBezTo>
                        <a:cubicBezTo>
                          <a:pt x="2527170" y="-80589"/>
                          <a:pt x="3228371" y="-116037"/>
                          <a:pt x="4103500" y="399396"/>
                        </a:cubicBezTo>
                        <a:cubicBezTo>
                          <a:pt x="4063060" y="531251"/>
                          <a:pt x="3869318" y="823401"/>
                          <a:pt x="3802984" y="970258"/>
                        </a:cubicBezTo>
                        <a:cubicBezTo>
                          <a:pt x="3736650" y="1117115"/>
                          <a:pt x="3597427" y="1242845"/>
                          <a:pt x="3529788" y="1489223"/>
                        </a:cubicBezTo>
                        <a:cubicBezTo>
                          <a:pt x="3462149" y="1735601"/>
                          <a:pt x="3339393" y="1731259"/>
                          <a:pt x="3283912" y="1956292"/>
                        </a:cubicBezTo>
                        <a:cubicBezTo>
                          <a:pt x="3228430" y="2181325"/>
                          <a:pt x="3097611" y="2217457"/>
                          <a:pt x="3038036" y="2423360"/>
                        </a:cubicBezTo>
                        <a:cubicBezTo>
                          <a:pt x="2978461" y="2629263"/>
                          <a:pt x="2851848" y="2704757"/>
                          <a:pt x="2737520" y="2994222"/>
                        </a:cubicBezTo>
                        <a:cubicBezTo>
                          <a:pt x="2462630" y="3001989"/>
                          <a:pt x="2399099" y="2899863"/>
                          <a:pt x="2196797" y="2900265"/>
                        </a:cubicBezTo>
                        <a:cubicBezTo>
                          <a:pt x="1994495" y="2900667"/>
                          <a:pt x="1946065" y="2815699"/>
                          <a:pt x="1737182" y="2820402"/>
                        </a:cubicBezTo>
                        <a:cubicBezTo>
                          <a:pt x="1528299" y="2825106"/>
                          <a:pt x="1446254" y="2763692"/>
                          <a:pt x="1196459" y="2726446"/>
                        </a:cubicBezTo>
                        <a:cubicBezTo>
                          <a:pt x="946664" y="2689200"/>
                          <a:pt x="838904" y="2662774"/>
                          <a:pt x="655736" y="2632489"/>
                        </a:cubicBezTo>
                        <a:cubicBezTo>
                          <a:pt x="472568" y="2602205"/>
                          <a:pt x="174747" y="2491291"/>
                          <a:pt x="33904" y="2524439"/>
                        </a:cubicBezTo>
                        <a:close/>
                      </a:path>
                      <a:path w="5475039" h="5988444" fill="none" extrusionOk="0">
                        <a:moveTo>
                          <a:pt x="33904" y="2524439"/>
                        </a:moveTo>
                        <a:cubicBezTo>
                          <a:pt x="266879" y="1722744"/>
                          <a:pt x="833193" y="673116"/>
                          <a:pt x="1440607" y="357340"/>
                        </a:cubicBezTo>
                        <a:cubicBezTo>
                          <a:pt x="2293499" y="-220332"/>
                          <a:pt x="3015896" y="-73999"/>
                          <a:pt x="4103500" y="399396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88" name="Bogen 87">
            <a:extLst>
              <a:ext uri="{FF2B5EF4-FFF2-40B4-BE49-F238E27FC236}">
                <a16:creationId xmlns:a16="http://schemas.microsoft.com/office/drawing/2014/main" id="{D5CA7114-0DAC-7C4B-A76B-818FCB80EB1E}"/>
              </a:ext>
            </a:extLst>
          </p:cNvPr>
          <p:cNvSpPr/>
          <p:nvPr/>
        </p:nvSpPr>
        <p:spPr>
          <a:xfrm>
            <a:off x="3629301" y="891288"/>
            <a:ext cx="5236877" cy="5468117"/>
          </a:xfrm>
          <a:prstGeom prst="arc">
            <a:avLst>
              <a:gd name="adj1" fmla="val 21449881"/>
              <a:gd name="adj2" fmla="val 465303"/>
            </a:avLst>
          </a:prstGeom>
          <a:noFill/>
          <a:ln w="19050" cap="flat">
            <a:solidFill>
              <a:schemeClr val="bg1"/>
            </a:solidFill>
            <a:prstDash val="sysDash"/>
            <a:miter lim="800000"/>
            <a:tailEnd type="arrow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  <a:gd name="connsiteX3" fmla="*/ 3802984 w 5475039"/>
                      <a:gd name="connsiteY3" fmla="*/ 970258 h 5988444"/>
                      <a:gd name="connsiteX4" fmla="*/ 3529788 w 5475039"/>
                      <a:gd name="connsiteY4" fmla="*/ 1489223 h 5988444"/>
                      <a:gd name="connsiteX5" fmla="*/ 3283912 w 5475039"/>
                      <a:gd name="connsiteY5" fmla="*/ 1956292 h 5988444"/>
                      <a:gd name="connsiteX6" fmla="*/ 3038036 w 5475039"/>
                      <a:gd name="connsiteY6" fmla="*/ 2423360 h 5988444"/>
                      <a:gd name="connsiteX7" fmla="*/ 2737520 w 5475039"/>
                      <a:gd name="connsiteY7" fmla="*/ 2994222 h 5988444"/>
                      <a:gd name="connsiteX8" fmla="*/ 2196797 w 5475039"/>
                      <a:gd name="connsiteY8" fmla="*/ 2900265 h 5988444"/>
                      <a:gd name="connsiteX9" fmla="*/ 1737182 w 5475039"/>
                      <a:gd name="connsiteY9" fmla="*/ 2820402 h 5988444"/>
                      <a:gd name="connsiteX10" fmla="*/ 1196459 w 5475039"/>
                      <a:gd name="connsiteY10" fmla="*/ 2726446 h 5988444"/>
                      <a:gd name="connsiteX11" fmla="*/ 655736 w 5475039"/>
                      <a:gd name="connsiteY11" fmla="*/ 2632489 h 5988444"/>
                      <a:gd name="connsiteX12" fmla="*/ 33904 w 5475039"/>
                      <a:gd name="connsiteY12" fmla="*/ 2524439 h 5988444"/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475039" h="5988444" stroke="0" extrusionOk="0">
                        <a:moveTo>
                          <a:pt x="33904" y="2524439"/>
                        </a:moveTo>
                        <a:cubicBezTo>
                          <a:pt x="98762" y="1558884"/>
                          <a:pt x="452865" y="888377"/>
                          <a:pt x="1440607" y="357340"/>
                        </a:cubicBezTo>
                        <a:cubicBezTo>
                          <a:pt x="2527170" y="-80589"/>
                          <a:pt x="3228371" y="-116037"/>
                          <a:pt x="4103500" y="399396"/>
                        </a:cubicBezTo>
                        <a:cubicBezTo>
                          <a:pt x="4063060" y="531251"/>
                          <a:pt x="3869318" y="823401"/>
                          <a:pt x="3802984" y="970258"/>
                        </a:cubicBezTo>
                        <a:cubicBezTo>
                          <a:pt x="3736650" y="1117115"/>
                          <a:pt x="3597427" y="1242845"/>
                          <a:pt x="3529788" y="1489223"/>
                        </a:cubicBezTo>
                        <a:cubicBezTo>
                          <a:pt x="3462149" y="1735601"/>
                          <a:pt x="3339393" y="1731259"/>
                          <a:pt x="3283912" y="1956292"/>
                        </a:cubicBezTo>
                        <a:cubicBezTo>
                          <a:pt x="3228430" y="2181325"/>
                          <a:pt x="3097611" y="2217457"/>
                          <a:pt x="3038036" y="2423360"/>
                        </a:cubicBezTo>
                        <a:cubicBezTo>
                          <a:pt x="2978461" y="2629263"/>
                          <a:pt x="2851848" y="2704757"/>
                          <a:pt x="2737520" y="2994222"/>
                        </a:cubicBezTo>
                        <a:cubicBezTo>
                          <a:pt x="2462630" y="3001989"/>
                          <a:pt x="2399099" y="2899863"/>
                          <a:pt x="2196797" y="2900265"/>
                        </a:cubicBezTo>
                        <a:cubicBezTo>
                          <a:pt x="1994495" y="2900667"/>
                          <a:pt x="1946065" y="2815699"/>
                          <a:pt x="1737182" y="2820402"/>
                        </a:cubicBezTo>
                        <a:cubicBezTo>
                          <a:pt x="1528299" y="2825106"/>
                          <a:pt x="1446254" y="2763692"/>
                          <a:pt x="1196459" y="2726446"/>
                        </a:cubicBezTo>
                        <a:cubicBezTo>
                          <a:pt x="946664" y="2689200"/>
                          <a:pt x="838904" y="2662774"/>
                          <a:pt x="655736" y="2632489"/>
                        </a:cubicBezTo>
                        <a:cubicBezTo>
                          <a:pt x="472568" y="2602205"/>
                          <a:pt x="174747" y="2491291"/>
                          <a:pt x="33904" y="2524439"/>
                        </a:cubicBezTo>
                        <a:close/>
                      </a:path>
                      <a:path w="5475039" h="5988444" fill="none" extrusionOk="0">
                        <a:moveTo>
                          <a:pt x="33904" y="2524439"/>
                        </a:moveTo>
                        <a:cubicBezTo>
                          <a:pt x="266879" y="1722744"/>
                          <a:pt x="833193" y="673116"/>
                          <a:pt x="1440607" y="357340"/>
                        </a:cubicBezTo>
                        <a:cubicBezTo>
                          <a:pt x="2293499" y="-220332"/>
                          <a:pt x="3015896" y="-73999"/>
                          <a:pt x="4103500" y="399396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91" name="Bogen 90">
            <a:extLst>
              <a:ext uri="{FF2B5EF4-FFF2-40B4-BE49-F238E27FC236}">
                <a16:creationId xmlns:a16="http://schemas.microsoft.com/office/drawing/2014/main" id="{F22CB915-BD2B-FB46-B3BE-F3A737F5DC17}"/>
              </a:ext>
            </a:extLst>
          </p:cNvPr>
          <p:cNvSpPr/>
          <p:nvPr/>
        </p:nvSpPr>
        <p:spPr>
          <a:xfrm>
            <a:off x="4573359" y="2615861"/>
            <a:ext cx="3233438" cy="3233438"/>
          </a:xfrm>
          <a:prstGeom prst="arc">
            <a:avLst>
              <a:gd name="adj1" fmla="val 5077458"/>
              <a:gd name="adj2" fmla="val 7010674"/>
            </a:avLst>
          </a:prstGeom>
          <a:noFill/>
          <a:ln w="19050" cap="flat">
            <a:solidFill>
              <a:schemeClr val="bg1"/>
            </a:solidFill>
            <a:prstDash val="sysDash"/>
            <a:miter lim="800000"/>
            <a:tailEnd type="arrow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  <a:gd name="connsiteX3" fmla="*/ 3802984 w 5475039"/>
                      <a:gd name="connsiteY3" fmla="*/ 970258 h 5988444"/>
                      <a:gd name="connsiteX4" fmla="*/ 3529788 w 5475039"/>
                      <a:gd name="connsiteY4" fmla="*/ 1489223 h 5988444"/>
                      <a:gd name="connsiteX5" fmla="*/ 3283912 w 5475039"/>
                      <a:gd name="connsiteY5" fmla="*/ 1956292 h 5988444"/>
                      <a:gd name="connsiteX6" fmla="*/ 3038036 w 5475039"/>
                      <a:gd name="connsiteY6" fmla="*/ 2423360 h 5988444"/>
                      <a:gd name="connsiteX7" fmla="*/ 2737520 w 5475039"/>
                      <a:gd name="connsiteY7" fmla="*/ 2994222 h 5988444"/>
                      <a:gd name="connsiteX8" fmla="*/ 2196797 w 5475039"/>
                      <a:gd name="connsiteY8" fmla="*/ 2900265 h 5988444"/>
                      <a:gd name="connsiteX9" fmla="*/ 1737182 w 5475039"/>
                      <a:gd name="connsiteY9" fmla="*/ 2820402 h 5988444"/>
                      <a:gd name="connsiteX10" fmla="*/ 1196459 w 5475039"/>
                      <a:gd name="connsiteY10" fmla="*/ 2726446 h 5988444"/>
                      <a:gd name="connsiteX11" fmla="*/ 655736 w 5475039"/>
                      <a:gd name="connsiteY11" fmla="*/ 2632489 h 5988444"/>
                      <a:gd name="connsiteX12" fmla="*/ 33904 w 5475039"/>
                      <a:gd name="connsiteY12" fmla="*/ 2524439 h 5988444"/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475039" h="5988444" stroke="0" extrusionOk="0">
                        <a:moveTo>
                          <a:pt x="33904" y="2524439"/>
                        </a:moveTo>
                        <a:cubicBezTo>
                          <a:pt x="98762" y="1558884"/>
                          <a:pt x="452865" y="888377"/>
                          <a:pt x="1440607" y="357340"/>
                        </a:cubicBezTo>
                        <a:cubicBezTo>
                          <a:pt x="2527170" y="-80589"/>
                          <a:pt x="3228371" y="-116037"/>
                          <a:pt x="4103500" y="399396"/>
                        </a:cubicBezTo>
                        <a:cubicBezTo>
                          <a:pt x="4063060" y="531251"/>
                          <a:pt x="3869318" y="823401"/>
                          <a:pt x="3802984" y="970258"/>
                        </a:cubicBezTo>
                        <a:cubicBezTo>
                          <a:pt x="3736650" y="1117115"/>
                          <a:pt x="3597427" y="1242845"/>
                          <a:pt x="3529788" y="1489223"/>
                        </a:cubicBezTo>
                        <a:cubicBezTo>
                          <a:pt x="3462149" y="1735601"/>
                          <a:pt x="3339393" y="1731259"/>
                          <a:pt x="3283912" y="1956292"/>
                        </a:cubicBezTo>
                        <a:cubicBezTo>
                          <a:pt x="3228430" y="2181325"/>
                          <a:pt x="3097611" y="2217457"/>
                          <a:pt x="3038036" y="2423360"/>
                        </a:cubicBezTo>
                        <a:cubicBezTo>
                          <a:pt x="2978461" y="2629263"/>
                          <a:pt x="2851848" y="2704757"/>
                          <a:pt x="2737520" y="2994222"/>
                        </a:cubicBezTo>
                        <a:cubicBezTo>
                          <a:pt x="2462630" y="3001989"/>
                          <a:pt x="2399099" y="2899863"/>
                          <a:pt x="2196797" y="2900265"/>
                        </a:cubicBezTo>
                        <a:cubicBezTo>
                          <a:pt x="1994495" y="2900667"/>
                          <a:pt x="1946065" y="2815699"/>
                          <a:pt x="1737182" y="2820402"/>
                        </a:cubicBezTo>
                        <a:cubicBezTo>
                          <a:pt x="1528299" y="2825106"/>
                          <a:pt x="1446254" y="2763692"/>
                          <a:pt x="1196459" y="2726446"/>
                        </a:cubicBezTo>
                        <a:cubicBezTo>
                          <a:pt x="946664" y="2689200"/>
                          <a:pt x="838904" y="2662774"/>
                          <a:pt x="655736" y="2632489"/>
                        </a:cubicBezTo>
                        <a:cubicBezTo>
                          <a:pt x="472568" y="2602205"/>
                          <a:pt x="174747" y="2491291"/>
                          <a:pt x="33904" y="2524439"/>
                        </a:cubicBezTo>
                        <a:close/>
                      </a:path>
                      <a:path w="5475039" h="5988444" fill="none" extrusionOk="0">
                        <a:moveTo>
                          <a:pt x="33904" y="2524439"/>
                        </a:moveTo>
                        <a:cubicBezTo>
                          <a:pt x="266879" y="1722744"/>
                          <a:pt x="833193" y="673116"/>
                          <a:pt x="1440607" y="357340"/>
                        </a:cubicBezTo>
                        <a:cubicBezTo>
                          <a:pt x="2293499" y="-220332"/>
                          <a:pt x="3015896" y="-73999"/>
                          <a:pt x="4103500" y="399396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92" name="Bogen 91">
            <a:extLst>
              <a:ext uri="{FF2B5EF4-FFF2-40B4-BE49-F238E27FC236}">
                <a16:creationId xmlns:a16="http://schemas.microsoft.com/office/drawing/2014/main" id="{5F1773E5-D7F1-7E42-BD08-00536FD07F9B}"/>
              </a:ext>
            </a:extLst>
          </p:cNvPr>
          <p:cNvSpPr/>
          <p:nvPr/>
        </p:nvSpPr>
        <p:spPr>
          <a:xfrm>
            <a:off x="3988278" y="1378147"/>
            <a:ext cx="4518925" cy="4518925"/>
          </a:xfrm>
          <a:prstGeom prst="arc">
            <a:avLst>
              <a:gd name="adj1" fmla="val 8688639"/>
              <a:gd name="adj2" fmla="val 12885339"/>
            </a:avLst>
          </a:prstGeom>
          <a:noFill/>
          <a:ln w="19050" cap="flat">
            <a:solidFill>
              <a:schemeClr val="bg1"/>
            </a:solidFill>
            <a:prstDash val="sysDash"/>
            <a:miter lim="800000"/>
            <a:tailEnd type="arrow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  <a:gd name="connsiteX3" fmla="*/ 3802984 w 5475039"/>
                      <a:gd name="connsiteY3" fmla="*/ 970258 h 5988444"/>
                      <a:gd name="connsiteX4" fmla="*/ 3529788 w 5475039"/>
                      <a:gd name="connsiteY4" fmla="*/ 1489223 h 5988444"/>
                      <a:gd name="connsiteX5" fmla="*/ 3283912 w 5475039"/>
                      <a:gd name="connsiteY5" fmla="*/ 1956292 h 5988444"/>
                      <a:gd name="connsiteX6" fmla="*/ 3038036 w 5475039"/>
                      <a:gd name="connsiteY6" fmla="*/ 2423360 h 5988444"/>
                      <a:gd name="connsiteX7" fmla="*/ 2737520 w 5475039"/>
                      <a:gd name="connsiteY7" fmla="*/ 2994222 h 5988444"/>
                      <a:gd name="connsiteX8" fmla="*/ 2196797 w 5475039"/>
                      <a:gd name="connsiteY8" fmla="*/ 2900265 h 5988444"/>
                      <a:gd name="connsiteX9" fmla="*/ 1737182 w 5475039"/>
                      <a:gd name="connsiteY9" fmla="*/ 2820402 h 5988444"/>
                      <a:gd name="connsiteX10" fmla="*/ 1196459 w 5475039"/>
                      <a:gd name="connsiteY10" fmla="*/ 2726446 h 5988444"/>
                      <a:gd name="connsiteX11" fmla="*/ 655736 w 5475039"/>
                      <a:gd name="connsiteY11" fmla="*/ 2632489 h 5988444"/>
                      <a:gd name="connsiteX12" fmla="*/ 33904 w 5475039"/>
                      <a:gd name="connsiteY12" fmla="*/ 2524439 h 5988444"/>
                      <a:gd name="connsiteX0" fmla="*/ 33904 w 5475039"/>
                      <a:gd name="connsiteY0" fmla="*/ 2524439 h 5988444"/>
                      <a:gd name="connsiteX1" fmla="*/ 1440607 w 5475039"/>
                      <a:gd name="connsiteY1" fmla="*/ 357340 h 5988444"/>
                      <a:gd name="connsiteX2" fmla="*/ 4103500 w 5475039"/>
                      <a:gd name="connsiteY2" fmla="*/ 399396 h 5988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475039" h="5988444" stroke="0" extrusionOk="0">
                        <a:moveTo>
                          <a:pt x="33904" y="2524439"/>
                        </a:moveTo>
                        <a:cubicBezTo>
                          <a:pt x="98762" y="1558884"/>
                          <a:pt x="452865" y="888377"/>
                          <a:pt x="1440607" y="357340"/>
                        </a:cubicBezTo>
                        <a:cubicBezTo>
                          <a:pt x="2527170" y="-80589"/>
                          <a:pt x="3228371" y="-116037"/>
                          <a:pt x="4103500" y="399396"/>
                        </a:cubicBezTo>
                        <a:cubicBezTo>
                          <a:pt x="4063060" y="531251"/>
                          <a:pt x="3869318" y="823401"/>
                          <a:pt x="3802984" y="970258"/>
                        </a:cubicBezTo>
                        <a:cubicBezTo>
                          <a:pt x="3736650" y="1117115"/>
                          <a:pt x="3597427" y="1242845"/>
                          <a:pt x="3529788" y="1489223"/>
                        </a:cubicBezTo>
                        <a:cubicBezTo>
                          <a:pt x="3462149" y="1735601"/>
                          <a:pt x="3339393" y="1731259"/>
                          <a:pt x="3283912" y="1956292"/>
                        </a:cubicBezTo>
                        <a:cubicBezTo>
                          <a:pt x="3228430" y="2181325"/>
                          <a:pt x="3097611" y="2217457"/>
                          <a:pt x="3038036" y="2423360"/>
                        </a:cubicBezTo>
                        <a:cubicBezTo>
                          <a:pt x="2978461" y="2629263"/>
                          <a:pt x="2851848" y="2704757"/>
                          <a:pt x="2737520" y="2994222"/>
                        </a:cubicBezTo>
                        <a:cubicBezTo>
                          <a:pt x="2462630" y="3001989"/>
                          <a:pt x="2399099" y="2899863"/>
                          <a:pt x="2196797" y="2900265"/>
                        </a:cubicBezTo>
                        <a:cubicBezTo>
                          <a:pt x="1994495" y="2900667"/>
                          <a:pt x="1946065" y="2815699"/>
                          <a:pt x="1737182" y="2820402"/>
                        </a:cubicBezTo>
                        <a:cubicBezTo>
                          <a:pt x="1528299" y="2825106"/>
                          <a:pt x="1446254" y="2763692"/>
                          <a:pt x="1196459" y="2726446"/>
                        </a:cubicBezTo>
                        <a:cubicBezTo>
                          <a:pt x="946664" y="2689200"/>
                          <a:pt x="838904" y="2662774"/>
                          <a:pt x="655736" y="2632489"/>
                        </a:cubicBezTo>
                        <a:cubicBezTo>
                          <a:pt x="472568" y="2602205"/>
                          <a:pt x="174747" y="2491291"/>
                          <a:pt x="33904" y="2524439"/>
                        </a:cubicBezTo>
                        <a:close/>
                      </a:path>
                      <a:path w="5475039" h="5988444" fill="none" extrusionOk="0">
                        <a:moveTo>
                          <a:pt x="33904" y="2524439"/>
                        </a:moveTo>
                        <a:cubicBezTo>
                          <a:pt x="266879" y="1722744"/>
                          <a:pt x="833193" y="673116"/>
                          <a:pt x="1440607" y="357340"/>
                        </a:cubicBezTo>
                        <a:cubicBezTo>
                          <a:pt x="2293499" y="-220332"/>
                          <a:pt x="3015896" y="-73999"/>
                          <a:pt x="4103500" y="399396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49" name="Rechteck 48">
            <a:extLst>
              <a:ext uri="{FF2B5EF4-FFF2-40B4-BE49-F238E27FC236}">
                <a16:creationId xmlns:a16="http://schemas.microsoft.com/office/drawing/2014/main" id="{04C8F93C-9B09-544A-A79B-CA63CFBD7D36}"/>
              </a:ext>
            </a:extLst>
          </p:cNvPr>
          <p:cNvSpPr/>
          <p:nvPr/>
        </p:nvSpPr>
        <p:spPr>
          <a:xfrm>
            <a:off x="2586025" y="3045139"/>
            <a:ext cx="1244715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3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SICH SELBST FÜHREN</a:t>
            </a:r>
            <a:endParaRPr lang="de-DE" sz="1200" b="1" i="1" dirty="0"/>
          </a:p>
        </p:txBody>
      </p:sp>
      <p:pic>
        <p:nvPicPr>
          <p:cNvPr id="50" name="Grafik 49">
            <a:extLst>
              <a:ext uri="{FF2B5EF4-FFF2-40B4-BE49-F238E27FC236}">
                <a16:creationId xmlns:a16="http://schemas.microsoft.com/office/drawing/2014/main" id="{7C3476CE-CEF0-5D46-95EA-F20930561BB8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66" r="16215" b="321"/>
          <a:stretch/>
        </p:blipFill>
        <p:spPr>
          <a:xfrm>
            <a:off x="2339861" y="3540871"/>
            <a:ext cx="1040508" cy="882811"/>
          </a:xfrm>
          <a:prstGeom prst="rect">
            <a:avLst/>
          </a:prstGeom>
        </p:spPr>
      </p:pic>
      <p:sp>
        <p:nvSpPr>
          <p:cNvPr id="93" name="Rechteck 92">
            <a:extLst>
              <a:ext uri="{FF2B5EF4-FFF2-40B4-BE49-F238E27FC236}">
                <a16:creationId xmlns:a16="http://schemas.microsoft.com/office/drawing/2014/main" id="{BC6287C8-3B17-8647-BC15-1AF5A4FC8D7C}"/>
              </a:ext>
            </a:extLst>
          </p:cNvPr>
          <p:cNvSpPr/>
          <p:nvPr/>
        </p:nvSpPr>
        <p:spPr>
          <a:xfrm>
            <a:off x="2602523" y="2856166"/>
            <a:ext cx="1874858" cy="425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b="1" spc="1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Klavika Light"/>
              </a:rPr>
              <a:t>LEBENS</a:t>
            </a:r>
            <a:r>
              <a:rPr lang="de-DE" sz="1200" b="1" i="1" spc="1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Klavika Light"/>
              </a:rPr>
              <a:t>ENERGIE</a:t>
            </a:r>
            <a:endParaRPr lang="de-DE" sz="1200" b="1" i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endParaRPr lang="de-DE" sz="1200" b="1" i="1" dirty="0"/>
          </a:p>
        </p:txBody>
      </p:sp>
      <p:sp>
        <p:nvSpPr>
          <p:cNvPr id="68" name="Rechteck 67">
            <a:extLst>
              <a:ext uri="{FF2B5EF4-FFF2-40B4-BE49-F238E27FC236}">
                <a16:creationId xmlns:a16="http://schemas.microsoft.com/office/drawing/2014/main" id="{B19D52BF-5453-6743-8AF9-5F29CECAC997}"/>
              </a:ext>
            </a:extLst>
          </p:cNvPr>
          <p:cNvSpPr/>
          <p:nvPr/>
        </p:nvSpPr>
        <p:spPr>
          <a:xfrm>
            <a:off x="8066145" y="1872021"/>
            <a:ext cx="2285854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4B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POSITIONIERUNG UND GESCHÄFTSMODELL </a:t>
            </a:r>
            <a:endParaRPr lang="de-DE" sz="1200" b="1" i="1" dirty="0"/>
          </a:p>
        </p:txBody>
      </p:sp>
      <p:pic>
        <p:nvPicPr>
          <p:cNvPr id="69" name="Grafik 68">
            <a:extLst>
              <a:ext uri="{FF2B5EF4-FFF2-40B4-BE49-F238E27FC236}">
                <a16:creationId xmlns:a16="http://schemas.microsoft.com/office/drawing/2014/main" id="{AA370A15-0E45-4044-A971-E900066223C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9" b="8469"/>
          <a:stretch/>
        </p:blipFill>
        <p:spPr>
          <a:xfrm>
            <a:off x="7136562" y="1829764"/>
            <a:ext cx="1173173" cy="686217"/>
          </a:xfrm>
          <a:prstGeom prst="rect">
            <a:avLst/>
          </a:prstGeom>
        </p:spPr>
      </p:pic>
      <p:sp>
        <p:nvSpPr>
          <p:cNvPr id="72" name="Rechteck 71">
            <a:extLst>
              <a:ext uri="{FF2B5EF4-FFF2-40B4-BE49-F238E27FC236}">
                <a16:creationId xmlns:a16="http://schemas.microsoft.com/office/drawing/2014/main" id="{EF71653D-EA06-C746-B501-61380D5B5CB4}"/>
              </a:ext>
            </a:extLst>
          </p:cNvPr>
          <p:cNvSpPr/>
          <p:nvPr/>
        </p:nvSpPr>
        <p:spPr>
          <a:xfrm>
            <a:off x="8660673" y="2772810"/>
            <a:ext cx="1254671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4C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KLARHEIT DURCH ZIELE</a:t>
            </a:r>
            <a:endParaRPr lang="de-DE" sz="1200" b="1" i="1" dirty="0"/>
          </a:p>
        </p:txBody>
      </p:sp>
      <p:pic>
        <p:nvPicPr>
          <p:cNvPr id="73" name="Grafik 72">
            <a:extLst>
              <a:ext uri="{FF2B5EF4-FFF2-40B4-BE49-F238E27FC236}">
                <a16:creationId xmlns:a16="http://schemas.microsoft.com/office/drawing/2014/main" id="{F1194E2B-5488-1F42-9F18-BB60600BD26C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606" b="8469"/>
          <a:stretch/>
        </p:blipFill>
        <p:spPr>
          <a:xfrm>
            <a:off x="7673817" y="2544756"/>
            <a:ext cx="1175685" cy="903572"/>
          </a:xfrm>
          <a:prstGeom prst="rect">
            <a:avLst/>
          </a:prstGeom>
        </p:spPr>
      </p:pic>
      <p:sp>
        <p:nvSpPr>
          <p:cNvPr id="52" name="Rechteck 51">
            <a:extLst>
              <a:ext uri="{FF2B5EF4-FFF2-40B4-BE49-F238E27FC236}">
                <a16:creationId xmlns:a16="http://schemas.microsoft.com/office/drawing/2014/main" id="{BE76536D-5D38-B34D-88DD-7CF92189FE40}"/>
              </a:ext>
            </a:extLst>
          </p:cNvPr>
          <p:cNvSpPr/>
          <p:nvPr/>
        </p:nvSpPr>
        <p:spPr>
          <a:xfrm>
            <a:off x="8402735" y="4682782"/>
            <a:ext cx="1354241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5A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DAS OPTIMALE TEAM</a:t>
            </a:r>
            <a:endParaRPr lang="de-DE" sz="1200" b="1" i="1" dirty="0"/>
          </a:p>
        </p:txBody>
      </p:sp>
      <p:pic>
        <p:nvPicPr>
          <p:cNvPr id="53" name="Grafik 52">
            <a:extLst>
              <a:ext uri="{FF2B5EF4-FFF2-40B4-BE49-F238E27FC236}">
                <a16:creationId xmlns:a16="http://schemas.microsoft.com/office/drawing/2014/main" id="{D63AEB35-853A-CB48-AD3D-CE7C380F1009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4641" r="5964" b="-1232"/>
          <a:stretch/>
        </p:blipFill>
        <p:spPr>
          <a:xfrm>
            <a:off x="7319672" y="4454400"/>
            <a:ext cx="1173173" cy="930134"/>
          </a:xfrm>
          <a:prstGeom prst="rect">
            <a:avLst/>
          </a:prstGeom>
        </p:spPr>
      </p:pic>
      <p:sp>
        <p:nvSpPr>
          <p:cNvPr id="40" name="Rechteck 39">
            <a:extLst>
              <a:ext uri="{FF2B5EF4-FFF2-40B4-BE49-F238E27FC236}">
                <a16:creationId xmlns:a16="http://schemas.microsoft.com/office/drawing/2014/main" id="{A09AE885-0E9A-6840-8F1D-379AB5D82AF4}"/>
              </a:ext>
            </a:extLst>
          </p:cNvPr>
          <p:cNvSpPr/>
          <p:nvPr/>
        </p:nvSpPr>
        <p:spPr>
          <a:xfrm>
            <a:off x="0" y="-207609"/>
            <a:ext cx="12192000" cy="6858000"/>
          </a:xfrm>
          <a:prstGeom prst="rect">
            <a:avLst/>
          </a:prstGeom>
          <a:gradFill>
            <a:gsLst>
              <a:gs pos="0">
                <a:srgbClr val="F3F7FB">
                  <a:alpha val="44000"/>
                </a:srgbClr>
              </a:gs>
              <a:gs pos="100000">
                <a:srgbClr val="D7E0E6">
                  <a:alpha val="69000"/>
                </a:srgbClr>
              </a:gs>
            </a:gsLst>
            <a:lin ang="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80" name="Rechteck 79">
            <a:extLst>
              <a:ext uri="{FF2B5EF4-FFF2-40B4-BE49-F238E27FC236}">
                <a16:creationId xmlns:a16="http://schemas.microsoft.com/office/drawing/2014/main" id="{E8A9C7C2-DDB0-B14E-B1F8-0EC69D060791}"/>
              </a:ext>
            </a:extLst>
          </p:cNvPr>
          <p:cNvSpPr/>
          <p:nvPr/>
        </p:nvSpPr>
        <p:spPr>
          <a:xfrm>
            <a:off x="9961128" y="3625347"/>
            <a:ext cx="1550757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40"/>
              </a:lnSpc>
            </a:pPr>
            <a:r>
              <a:rPr lang="de-DE" sz="1200" i="1" dirty="0">
                <a:latin typeface="Calibri" panose="020F0502020204030204" pitchFamily="34" charset="0"/>
                <a:cs typeface="Calibri" panose="020F0502020204030204" pitchFamily="34" charset="0"/>
              </a:rPr>
              <a:t>MODUL 9</a:t>
            </a:r>
            <a:endParaRPr lang="de-DE" sz="1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1340"/>
              </a:lnSpc>
            </a:pPr>
            <a:r>
              <a:rPr lang="de-DE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NUR DIE UMSETZUNG ZÄHLT</a:t>
            </a:r>
            <a:endParaRPr lang="de-DE" sz="1200" b="1" i="1" dirty="0"/>
          </a:p>
        </p:txBody>
      </p:sp>
      <p:pic>
        <p:nvPicPr>
          <p:cNvPr id="83" name="Grafik 82">
            <a:extLst>
              <a:ext uri="{FF2B5EF4-FFF2-40B4-BE49-F238E27FC236}">
                <a16:creationId xmlns:a16="http://schemas.microsoft.com/office/drawing/2014/main" id="{051D1099-AA06-1844-B332-8C861441360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9" b="8469"/>
          <a:stretch/>
        </p:blipFill>
        <p:spPr>
          <a:xfrm>
            <a:off x="10008719" y="4233408"/>
            <a:ext cx="1634541" cy="956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65541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5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437" y="631802"/>
            <a:ext cx="5642517" cy="5809631"/>
          </a:xfrm>
          <a:prstGeom prst="rect">
            <a:avLst/>
          </a:prstGeom>
          <a:ln w="12700">
            <a:miter lim="400000"/>
          </a:ln>
        </p:spPr>
      </p:pic>
      <p:pic>
        <p:nvPicPr>
          <p:cNvPr id="826" name="Bild" descr="Bil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796635"/>
            <a:ext cx="5670904" cy="547996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Bogen 26">
            <a:extLst>
              <a:ext uri="{FF2B5EF4-FFF2-40B4-BE49-F238E27FC236}">
                <a16:creationId xmlns:a16="http://schemas.microsoft.com/office/drawing/2014/main" id="{6BB7E2B1-5F02-844A-8BDE-699E661427A1}"/>
              </a:ext>
            </a:extLst>
          </p:cNvPr>
          <p:cNvSpPr/>
          <p:nvPr/>
        </p:nvSpPr>
        <p:spPr>
          <a:xfrm rot="10800000">
            <a:off x="1188899" y="2422489"/>
            <a:ext cx="2026772" cy="2026772"/>
          </a:xfrm>
          <a:prstGeom prst="arc">
            <a:avLst>
              <a:gd name="adj1" fmla="val 11989294"/>
              <a:gd name="adj2" fmla="val 20290558"/>
            </a:avLst>
          </a:prstGeom>
          <a:noFill/>
          <a:ln w="85725" cap="flat">
            <a:solidFill>
              <a:srgbClr val="566E7B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4" name="Eingebuchteter Richtungspfeil 3">
            <a:extLst>
              <a:ext uri="{FF2B5EF4-FFF2-40B4-BE49-F238E27FC236}">
                <a16:creationId xmlns:a16="http://schemas.microsoft.com/office/drawing/2014/main" id="{E8B8AB94-D214-704C-BADB-55CBA5F016D2}"/>
              </a:ext>
            </a:extLst>
          </p:cNvPr>
          <p:cNvSpPr/>
          <p:nvPr/>
        </p:nvSpPr>
        <p:spPr>
          <a:xfrm>
            <a:off x="724825" y="3181498"/>
            <a:ext cx="928150" cy="508754"/>
          </a:xfrm>
          <a:prstGeom prst="chevron">
            <a:avLst>
              <a:gd name="adj" fmla="val 35135"/>
            </a:avLst>
          </a:prstGeom>
          <a:solidFill>
            <a:srgbClr val="566E7B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9" name="Eingebuchteter Richtungspfeil 28">
            <a:extLst>
              <a:ext uri="{FF2B5EF4-FFF2-40B4-BE49-F238E27FC236}">
                <a16:creationId xmlns:a16="http://schemas.microsoft.com/office/drawing/2014/main" id="{476918FC-28EF-3A42-A1F7-8E6FBE0EC428}"/>
              </a:ext>
            </a:extLst>
          </p:cNvPr>
          <p:cNvSpPr/>
          <p:nvPr/>
        </p:nvSpPr>
        <p:spPr>
          <a:xfrm>
            <a:off x="1563598" y="3021876"/>
            <a:ext cx="1409412" cy="827999"/>
          </a:xfrm>
          <a:prstGeom prst="chevron">
            <a:avLst>
              <a:gd name="adj" fmla="val 35135"/>
            </a:avLst>
          </a:prstGeom>
          <a:solidFill>
            <a:srgbClr val="566E7B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32" name="Bogen 31">
            <a:extLst>
              <a:ext uri="{FF2B5EF4-FFF2-40B4-BE49-F238E27FC236}">
                <a16:creationId xmlns:a16="http://schemas.microsoft.com/office/drawing/2014/main" id="{5E5163BA-DDF6-9E49-9CB7-0A6840826E84}"/>
              </a:ext>
            </a:extLst>
          </p:cNvPr>
          <p:cNvSpPr/>
          <p:nvPr/>
        </p:nvSpPr>
        <p:spPr>
          <a:xfrm>
            <a:off x="1188898" y="2422489"/>
            <a:ext cx="2026772" cy="2026772"/>
          </a:xfrm>
          <a:prstGeom prst="arc">
            <a:avLst>
              <a:gd name="adj1" fmla="val 11989294"/>
              <a:gd name="adj2" fmla="val 20290558"/>
            </a:avLst>
          </a:prstGeom>
          <a:noFill/>
          <a:ln w="85725" cap="flat">
            <a:solidFill>
              <a:srgbClr val="566E7B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36" name="Bogen 35">
            <a:extLst>
              <a:ext uri="{FF2B5EF4-FFF2-40B4-BE49-F238E27FC236}">
                <a16:creationId xmlns:a16="http://schemas.microsoft.com/office/drawing/2014/main" id="{574BC5D9-3113-DC4C-803F-7EBAE6692271}"/>
              </a:ext>
            </a:extLst>
          </p:cNvPr>
          <p:cNvSpPr/>
          <p:nvPr/>
        </p:nvSpPr>
        <p:spPr>
          <a:xfrm rot="10800000">
            <a:off x="3375208" y="2422489"/>
            <a:ext cx="2026772" cy="2026772"/>
          </a:xfrm>
          <a:prstGeom prst="arc">
            <a:avLst>
              <a:gd name="adj1" fmla="val 11989294"/>
              <a:gd name="adj2" fmla="val 20290558"/>
            </a:avLst>
          </a:prstGeom>
          <a:noFill/>
          <a:ln w="85725" cap="flat">
            <a:solidFill>
              <a:srgbClr val="0BC3D3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37" name="Eingebuchteter Richtungspfeil 36">
            <a:extLst>
              <a:ext uri="{FF2B5EF4-FFF2-40B4-BE49-F238E27FC236}">
                <a16:creationId xmlns:a16="http://schemas.microsoft.com/office/drawing/2014/main" id="{B49F370E-0430-5448-935A-D2BAAF81214B}"/>
              </a:ext>
            </a:extLst>
          </p:cNvPr>
          <p:cNvSpPr/>
          <p:nvPr/>
        </p:nvSpPr>
        <p:spPr>
          <a:xfrm>
            <a:off x="2911134" y="3181498"/>
            <a:ext cx="928150" cy="508754"/>
          </a:xfrm>
          <a:prstGeom prst="chevron">
            <a:avLst>
              <a:gd name="adj" fmla="val 35135"/>
            </a:avLst>
          </a:prstGeom>
          <a:solidFill>
            <a:srgbClr val="0BC3D3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38" name="Eingebuchteter Richtungspfeil 37">
            <a:extLst>
              <a:ext uri="{FF2B5EF4-FFF2-40B4-BE49-F238E27FC236}">
                <a16:creationId xmlns:a16="http://schemas.microsoft.com/office/drawing/2014/main" id="{B99E9817-899D-7344-A55B-42B94219CEEC}"/>
              </a:ext>
            </a:extLst>
          </p:cNvPr>
          <p:cNvSpPr/>
          <p:nvPr/>
        </p:nvSpPr>
        <p:spPr>
          <a:xfrm>
            <a:off x="3696970" y="3021875"/>
            <a:ext cx="1440000" cy="828000"/>
          </a:xfrm>
          <a:prstGeom prst="chevron">
            <a:avLst>
              <a:gd name="adj" fmla="val 35135"/>
            </a:avLst>
          </a:prstGeom>
          <a:solidFill>
            <a:srgbClr val="0BC3D3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39" name="Bogen 38">
            <a:extLst>
              <a:ext uri="{FF2B5EF4-FFF2-40B4-BE49-F238E27FC236}">
                <a16:creationId xmlns:a16="http://schemas.microsoft.com/office/drawing/2014/main" id="{A7867981-4EAC-A64E-A340-E73817212564}"/>
              </a:ext>
            </a:extLst>
          </p:cNvPr>
          <p:cNvSpPr/>
          <p:nvPr/>
        </p:nvSpPr>
        <p:spPr>
          <a:xfrm>
            <a:off x="3375207" y="2422489"/>
            <a:ext cx="2026772" cy="2026772"/>
          </a:xfrm>
          <a:prstGeom prst="arc">
            <a:avLst>
              <a:gd name="adj1" fmla="val 11989294"/>
              <a:gd name="adj2" fmla="val 20290558"/>
            </a:avLst>
          </a:prstGeom>
          <a:noFill/>
          <a:ln w="85725" cap="flat">
            <a:solidFill>
              <a:srgbClr val="0BC3D3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40" name="Bogen 39">
            <a:extLst>
              <a:ext uri="{FF2B5EF4-FFF2-40B4-BE49-F238E27FC236}">
                <a16:creationId xmlns:a16="http://schemas.microsoft.com/office/drawing/2014/main" id="{F197B6B8-0A58-D042-94A8-97E6BFD8AFF5}"/>
              </a:ext>
            </a:extLst>
          </p:cNvPr>
          <p:cNvSpPr/>
          <p:nvPr/>
        </p:nvSpPr>
        <p:spPr>
          <a:xfrm rot="10800000">
            <a:off x="5554643" y="2422489"/>
            <a:ext cx="2026772" cy="2026772"/>
          </a:xfrm>
          <a:prstGeom prst="arc">
            <a:avLst>
              <a:gd name="adj1" fmla="val 11989294"/>
              <a:gd name="adj2" fmla="val 20290558"/>
            </a:avLst>
          </a:prstGeom>
          <a:noFill/>
          <a:ln w="85725" cap="flat">
            <a:solidFill>
              <a:srgbClr val="92D050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41" name="Eingebuchteter Richtungspfeil 40">
            <a:extLst>
              <a:ext uri="{FF2B5EF4-FFF2-40B4-BE49-F238E27FC236}">
                <a16:creationId xmlns:a16="http://schemas.microsoft.com/office/drawing/2014/main" id="{3BAD86C5-E7B6-D24B-90B9-D55D840C9003}"/>
              </a:ext>
            </a:extLst>
          </p:cNvPr>
          <p:cNvSpPr/>
          <p:nvPr/>
        </p:nvSpPr>
        <p:spPr>
          <a:xfrm>
            <a:off x="5090569" y="3181498"/>
            <a:ext cx="928150" cy="508754"/>
          </a:xfrm>
          <a:prstGeom prst="chevron">
            <a:avLst>
              <a:gd name="adj" fmla="val 35135"/>
            </a:avLst>
          </a:prstGeom>
          <a:solidFill>
            <a:srgbClr val="92D050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2" name="Eingebuchteter Richtungspfeil 41">
            <a:extLst>
              <a:ext uri="{FF2B5EF4-FFF2-40B4-BE49-F238E27FC236}">
                <a16:creationId xmlns:a16="http://schemas.microsoft.com/office/drawing/2014/main" id="{9B7EC42F-7365-9A49-9FAB-85060DCF20AE}"/>
              </a:ext>
            </a:extLst>
          </p:cNvPr>
          <p:cNvSpPr/>
          <p:nvPr/>
        </p:nvSpPr>
        <p:spPr>
          <a:xfrm>
            <a:off x="5929342" y="3021876"/>
            <a:ext cx="1440000" cy="827999"/>
          </a:xfrm>
          <a:prstGeom prst="chevron">
            <a:avLst>
              <a:gd name="adj" fmla="val 35135"/>
            </a:avLst>
          </a:prstGeom>
          <a:solidFill>
            <a:srgbClr val="92D050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3" name="Bogen 42">
            <a:extLst>
              <a:ext uri="{FF2B5EF4-FFF2-40B4-BE49-F238E27FC236}">
                <a16:creationId xmlns:a16="http://schemas.microsoft.com/office/drawing/2014/main" id="{01E0A0F0-84E4-5C4D-8CCB-F3C4351B4370}"/>
              </a:ext>
            </a:extLst>
          </p:cNvPr>
          <p:cNvSpPr/>
          <p:nvPr/>
        </p:nvSpPr>
        <p:spPr>
          <a:xfrm>
            <a:off x="5554642" y="2422489"/>
            <a:ext cx="2026772" cy="2026772"/>
          </a:xfrm>
          <a:prstGeom prst="arc">
            <a:avLst>
              <a:gd name="adj1" fmla="val 11989294"/>
              <a:gd name="adj2" fmla="val 20290558"/>
            </a:avLst>
          </a:prstGeom>
          <a:noFill/>
          <a:ln w="85725" cap="flat">
            <a:solidFill>
              <a:srgbClr val="92D050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44" name="Bogen 43">
            <a:extLst>
              <a:ext uri="{FF2B5EF4-FFF2-40B4-BE49-F238E27FC236}">
                <a16:creationId xmlns:a16="http://schemas.microsoft.com/office/drawing/2014/main" id="{D3381EC3-0EF6-8A43-BAB0-D44E3013D42B}"/>
              </a:ext>
            </a:extLst>
          </p:cNvPr>
          <p:cNvSpPr/>
          <p:nvPr/>
        </p:nvSpPr>
        <p:spPr>
          <a:xfrm rot="10800000">
            <a:off x="7727203" y="2422489"/>
            <a:ext cx="2026772" cy="2026772"/>
          </a:xfrm>
          <a:prstGeom prst="arc">
            <a:avLst>
              <a:gd name="adj1" fmla="val 11989294"/>
              <a:gd name="adj2" fmla="val 20290558"/>
            </a:avLst>
          </a:prstGeom>
          <a:noFill/>
          <a:ln w="85725" cap="flat">
            <a:solidFill>
              <a:srgbClr val="008CB0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45" name="Eingebuchteter Richtungspfeil 44">
            <a:extLst>
              <a:ext uri="{FF2B5EF4-FFF2-40B4-BE49-F238E27FC236}">
                <a16:creationId xmlns:a16="http://schemas.microsoft.com/office/drawing/2014/main" id="{36CF52CA-D62A-954B-86CB-431232B0DFC9}"/>
              </a:ext>
            </a:extLst>
          </p:cNvPr>
          <p:cNvSpPr/>
          <p:nvPr/>
        </p:nvSpPr>
        <p:spPr>
          <a:xfrm>
            <a:off x="7263129" y="3181498"/>
            <a:ext cx="928150" cy="508754"/>
          </a:xfrm>
          <a:prstGeom prst="chevron">
            <a:avLst>
              <a:gd name="adj" fmla="val 35135"/>
            </a:avLst>
          </a:prstGeom>
          <a:solidFill>
            <a:srgbClr val="008CB0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6" name="Eingebuchteter Richtungspfeil 45">
            <a:extLst>
              <a:ext uri="{FF2B5EF4-FFF2-40B4-BE49-F238E27FC236}">
                <a16:creationId xmlns:a16="http://schemas.microsoft.com/office/drawing/2014/main" id="{6970B2A9-4C41-2A4A-B59E-7FC2160DB65A}"/>
              </a:ext>
            </a:extLst>
          </p:cNvPr>
          <p:cNvSpPr/>
          <p:nvPr/>
        </p:nvSpPr>
        <p:spPr>
          <a:xfrm>
            <a:off x="8101900" y="3075875"/>
            <a:ext cx="2082027" cy="720000"/>
          </a:xfrm>
          <a:prstGeom prst="chevron">
            <a:avLst>
              <a:gd name="adj" fmla="val 35135"/>
            </a:avLst>
          </a:prstGeom>
          <a:solidFill>
            <a:srgbClr val="008CB0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7" name="Bogen 46">
            <a:extLst>
              <a:ext uri="{FF2B5EF4-FFF2-40B4-BE49-F238E27FC236}">
                <a16:creationId xmlns:a16="http://schemas.microsoft.com/office/drawing/2014/main" id="{969E947F-8BB0-F542-909A-F98697CF1876}"/>
              </a:ext>
            </a:extLst>
          </p:cNvPr>
          <p:cNvSpPr/>
          <p:nvPr/>
        </p:nvSpPr>
        <p:spPr>
          <a:xfrm>
            <a:off x="7727202" y="2422489"/>
            <a:ext cx="2026772" cy="2026772"/>
          </a:xfrm>
          <a:prstGeom prst="arc">
            <a:avLst>
              <a:gd name="adj1" fmla="val 11989294"/>
              <a:gd name="adj2" fmla="val 20290558"/>
            </a:avLst>
          </a:prstGeom>
          <a:noFill/>
          <a:ln w="85725" cap="flat">
            <a:solidFill>
              <a:srgbClr val="008CB0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F2C07CBC-2A05-624F-A394-47CD4329020D}"/>
              </a:ext>
            </a:extLst>
          </p:cNvPr>
          <p:cNvSpPr/>
          <p:nvPr/>
        </p:nvSpPr>
        <p:spPr>
          <a:xfrm>
            <a:off x="1821540" y="3235820"/>
            <a:ext cx="83869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i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START</a:t>
            </a:r>
          </a:p>
        </p:txBody>
      </p:sp>
      <p:sp>
        <p:nvSpPr>
          <p:cNvPr id="50" name="Rechteck 49">
            <a:extLst>
              <a:ext uri="{FF2B5EF4-FFF2-40B4-BE49-F238E27FC236}">
                <a16:creationId xmlns:a16="http://schemas.microsoft.com/office/drawing/2014/main" id="{8148CA17-E3D1-E047-8319-41DF70CCDBE8}"/>
              </a:ext>
            </a:extLst>
          </p:cNvPr>
          <p:cNvSpPr/>
          <p:nvPr/>
        </p:nvSpPr>
        <p:spPr>
          <a:xfrm>
            <a:off x="4090187" y="3235820"/>
            <a:ext cx="7264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i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STOP</a:t>
            </a:r>
          </a:p>
        </p:txBody>
      </p:sp>
      <p:sp>
        <p:nvSpPr>
          <p:cNvPr id="51" name="Rechteck 50">
            <a:extLst>
              <a:ext uri="{FF2B5EF4-FFF2-40B4-BE49-F238E27FC236}">
                <a16:creationId xmlns:a16="http://schemas.microsoft.com/office/drawing/2014/main" id="{157BBD83-DE1B-AE4C-AF24-AA1FDC7A005B}"/>
              </a:ext>
            </a:extLst>
          </p:cNvPr>
          <p:cNvSpPr/>
          <p:nvPr/>
        </p:nvSpPr>
        <p:spPr>
          <a:xfrm>
            <a:off x="6179457" y="3235820"/>
            <a:ext cx="9909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i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WEITER</a:t>
            </a:r>
          </a:p>
        </p:txBody>
      </p:sp>
      <p:sp>
        <p:nvSpPr>
          <p:cNvPr id="52" name="Rechteck 51">
            <a:extLst>
              <a:ext uri="{FF2B5EF4-FFF2-40B4-BE49-F238E27FC236}">
                <a16:creationId xmlns:a16="http://schemas.microsoft.com/office/drawing/2014/main" id="{E8752308-8214-FF4D-B696-7779C4B14476}"/>
              </a:ext>
            </a:extLst>
          </p:cNvPr>
          <p:cNvSpPr/>
          <p:nvPr/>
        </p:nvSpPr>
        <p:spPr>
          <a:xfrm>
            <a:off x="8337184" y="3235820"/>
            <a:ext cx="1285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i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SAMMELN</a:t>
            </a:r>
          </a:p>
        </p:txBody>
      </p:sp>
      <p:sp>
        <p:nvSpPr>
          <p:cNvPr id="53" name="Münzen">
            <a:extLst>
              <a:ext uri="{FF2B5EF4-FFF2-40B4-BE49-F238E27FC236}">
                <a16:creationId xmlns:a16="http://schemas.microsoft.com/office/drawing/2014/main" id="{39B5CB37-9046-D246-BB7E-26FC7DCCEB99}"/>
              </a:ext>
            </a:extLst>
          </p:cNvPr>
          <p:cNvSpPr/>
          <p:nvPr/>
        </p:nvSpPr>
        <p:spPr>
          <a:xfrm>
            <a:off x="10400919" y="2958137"/>
            <a:ext cx="938906" cy="9417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1" y="0"/>
                </a:moveTo>
                <a:cubicBezTo>
                  <a:pt x="7949" y="0"/>
                  <a:pt x="5266" y="392"/>
                  <a:pt x="3255" y="1111"/>
                </a:cubicBezTo>
                <a:cubicBezTo>
                  <a:pt x="1360" y="1787"/>
                  <a:pt x="273" y="2685"/>
                  <a:pt x="273" y="3572"/>
                </a:cubicBezTo>
                <a:cubicBezTo>
                  <a:pt x="273" y="4460"/>
                  <a:pt x="1360" y="5360"/>
                  <a:pt x="3255" y="6035"/>
                </a:cubicBezTo>
                <a:cubicBezTo>
                  <a:pt x="5266" y="6749"/>
                  <a:pt x="7949" y="7147"/>
                  <a:pt x="10801" y="7147"/>
                </a:cubicBezTo>
                <a:cubicBezTo>
                  <a:pt x="13652" y="7147"/>
                  <a:pt x="16334" y="6754"/>
                  <a:pt x="18345" y="6035"/>
                </a:cubicBezTo>
                <a:cubicBezTo>
                  <a:pt x="20240" y="5360"/>
                  <a:pt x="21327" y="4460"/>
                  <a:pt x="21327" y="3572"/>
                </a:cubicBezTo>
                <a:cubicBezTo>
                  <a:pt x="21327" y="2685"/>
                  <a:pt x="20240" y="1787"/>
                  <a:pt x="18345" y="1111"/>
                </a:cubicBezTo>
                <a:cubicBezTo>
                  <a:pt x="16334" y="398"/>
                  <a:pt x="13652" y="0"/>
                  <a:pt x="10801" y="0"/>
                </a:cubicBezTo>
                <a:close/>
                <a:moveTo>
                  <a:pt x="12" y="4505"/>
                </a:moveTo>
                <a:lnTo>
                  <a:pt x="12" y="5914"/>
                </a:lnTo>
                <a:cubicBezTo>
                  <a:pt x="12" y="8033"/>
                  <a:pt x="4846" y="9754"/>
                  <a:pt x="10811" y="9754"/>
                </a:cubicBezTo>
                <a:cubicBezTo>
                  <a:pt x="16776" y="9754"/>
                  <a:pt x="21600" y="8039"/>
                  <a:pt x="21600" y="5914"/>
                </a:cubicBezTo>
                <a:lnTo>
                  <a:pt x="21600" y="4505"/>
                </a:lnTo>
                <a:cubicBezTo>
                  <a:pt x="21136" y="5284"/>
                  <a:pt x="20088" y="5991"/>
                  <a:pt x="18531" y="6541"/>
                </a:cubicBezTo>
                <a:cubicBezTo>
                  <a:pt x="16460" y="7276"/>
                  <a:pt x="13718" y="7679"/>
                  <a:pt x="10806" y="7679"/>
                </a:cubicBezTo>
                <a:cubicBezTo>
                  <a:pt x="7894" y="7679"/>
                  <a:pt x="5146" y="7276"/>
                  <a:pt x="3081" y="6541"/>
                </a:cubicBezTo>
                <a:cubicBezTo>
                  <a:pt x="1524" y="5985"/>
                  <a:pt x="476" y="5284"/>
                  <a:pt x="12" y="4505"/>
                </a:cubicBezTo>
                <a:close/>
                <a:moveTo>
                  <a:pt x="0" y="7320"/>
                </a:moveTo>
                <a:lnTo>
                  <a:pt x="0" y="8284"/>
                </a:lnTo>
                <a:cubicBezTo>
                  <a:pt x="0" y="10402"/>
                  <a:pt x="4836" y="12123"/>
                  <a:pt x="10801" y="12123"/>
                </a:cubicBezTo>
                <a:cubicBezTo>
                  <a:pt x="16766" y="12123"/>
                  <a:pt x="21600" y="10408"/>
                  <a:pt x="21600" y="8284"/>
                </a:cubicBezTo>
                <a:lnTo>
                  <a:pt x="21600" y="7320"/>
                </a:lnTo>
                <a:cubicBezTo>
                  <a:pt x="21458" y="7495"/>
                  <a:pt x="21295" y="7664"/>
                  <a:pt x="21098" y="7827"/>
                </a:cubicBezTo>
                <a:cubicBezTo>
                  <a:pt x="20508" y="8329"/>
                  <a:pt x="19672" y="8769"/>
                  <a:pt x="18618" y="9145"/>
                </a:cubicBezTo>
                <a:cubicBezTo>
                  <a:pt x="16520" y="9891"/>
                  <a:pt x="13745" y="10299"/>
                  <a:pt x="10801" y="10299"/>
                </a:cubicBezTo>
                <a:cubicBezTo>
                  <a:pt x="7856" y="10299"/>
                  <a:pt x="5080" y="9891"/>
                  <a:pt x="2982" y="9145"/>
                </a:cubicBezTo>
                <a:cubicBezTo>
                  <a:pt x="1928" y="8769"/>
                  <a:pt x="1099" y="8329"/>
                  <a:pt x="504" y="7827"/>
                </a:cubicBezTo>
                <a:cubicBezTo>
                  <a:pt x="307" y="7664"/>
                  <a:pt x="142" y="7495"/>
                  <a:pt x="0" y="7320"/>
                </a:cubicBezTo>
                <a:close/>
                <a:moveTo>
                  <a:pt x="0" y="9689"/>
                </a:moveTo>
                <a:lnTo>
                  <a:pt x="0" y="10653"/>
                </a:lnTo>
                <a:cubicBezTo>
                  <a:pt x="0" y="12771"/>
                  <a:pt x="4836" y="14492"/>
                  <a:pt x="10801" y="14492"/>
                </a:cubicBezTo>
                <a:cubicBezTo>
                  <a:pt x="16766" y="14492"/>
                  <a:pt x="21600" y="12777"/>
                  <a:pt x="21600" y="10653"/>
                </a:cubicBezTo>
                <a:lnTo>
                  <a:pt x="21600" y="9689"/>
                </a:lnTo>
                <a:cubicBezTo>
                  <a:pt x="21458" y="9864"/>
                  <a:pt x="21295" y="10033"/>
                  <a:pt x="21098" y="10197"/>
                </a:cubicBezTo>
                <a:cubicBezTo>
                  <a:pt x="20508" y="10698"/>
                  <a:pt x="19672" y="11138"/>
                  <a:pt x="18618" y="11514"/>
                </a:cubicBezTo>
                <a:cubicBezTo>
                  <a:pt x="16520" y="12260"/>
                  <a:pt x="13745" y="12668"/>
                  <a:pt x="10801" y="12668"/>
                </a:cubicBezTo>
                <a:cubicBezTo>
                  <a:pt x="7856" y="12668"/>
                  <a:pt x="5080" y="12260"/>
                  <a:pt x="2982" y="11514"/>
                </a:cubicBezTo>
                <a:cubicBezTo>
                  <a:pt x="1928" y="11138"/>
                  <a:pt x="1099" y="10698"/>
                  <a:pt x="504" y="10197"/>
                </a:cubicBezTo>
                <a:cubicBezTo>
                  <a:pt x="307" y="10033"/>
                  <a:pt x="142" y="9864"/>
                  <a:pt x="0" y="9689"/>
                </a:cubicBezTo>
                <a:close/>
                <a:moveTo>
                  <a:pt x="0" y="12059"/>
                </a:moveTo>
                <a:lnTo>
                  <a:pt x="0" y="13022"/>
                </a:lnTo>
                <a:cubicBezTo>
                  <a:pt x="0" y="15141"/>
                  <a:pt x="4836" y="16862"/>
                  <a:pt x="10801" y="16862"/>
                </a:cubicBezTo>
                <a:cubicBezTo>
                  <a:pt x="16766" y="16862"/>
                  <a:pt x="21600" y="15146"/>
                  <a:pt x="21600" y="13022"/>
                </a:cubicBezTo>
                <a:lnTo>
                  <a:pt x="21600" y="12059"/>
                </a:lnTo>
                <a:cubicBezTo>
                  <a:pt x="21458" y="12233"/>
                  <a:pt x="21295" y="12402"/>
                  <a:pt x="21098" y="12566"/>
                </a:cubicBezTo>
                <a:cubicBezTo>
                  <a:pt x="20508" y="13067"/>
                  <a:pt x="19672" y="13507"/>
                  <a:pt x="18618" y="13883"/>
                </a:cubicBezTo>
                <a:cubicBezTo>
                  <a:pt x="16520" y="14629"/>
                  <a:pt x="13745" y="15037"/>
                  <a:pt x="10801" y="15037"/>
                </a:cubicBezTo>
                <a:cubicBezTo>
                  <a:pt x="7856" y="15037"/>
                  <a:pt x="5080" y="14629"/>
                  <a:pt x="2982" y="13883"/>
                </a:cubicBezTo>
                <a:cubicBezTo>
                  <a:pt x="1928" y="13507"/>
                  <a:pt x="1099" y="13067"/>
                  <a:pt x="504" y="12566"/>
                </a:cubicBezTo>
                <a:cubicBezTo>
                  <a:pt x="307" y="12402"/>
                  <a:pt x="142" y="12233"/>
                  <a:pt x="0" y="12059"/>
                </a:cubicBezTo>
                <a:close/>
                <a:moveTo>
                  <a:pt x="0" y="14428"/>
                </a:moveTo>
                <a:lnTo>
                  <a:pt x="0" y="15391"/>
                </a:lnTo>
                <a:cubicBezTo>
                  <a:pt x="0" y="17510"/>
                  <a:pt x="4836" y="19231"/>
                  <a:pt x="10801" y="19231"/>
                </a:cubicBezTo>
                <a:cubicBezTo>
                  <a:pt x="16766" y="19231"/>
                  <a:pt x="21600" y="17515"/>
                  <a:pt x="21600" y="15391"/>
                </a:cubicBezTo>
                <a:lnTo>
                  <a:pt x="21600" y="14428"/>
                </a:lnTo>
                <a:cubicBezTo>
                  <a:pt x="21458" y="14602"/>
                  <a:pt x="21295" y="14772"/>
                  <a:pt x="21098" y="14935"/>
                </a:cubicBezTo>
                <a:cubicBezTo>
                  <a:pt x="20508" y="15436"/>
                  <a:pt x="19672" y="15877"/>
                  <a:pt x="18618" y="16252"/>
                </a:cubicBezTo>
                <a:cubicBezTo>
                  <a:pt x="16520" y="16998"/>
                  <a:pt x="13745" y="17406"/>
                  <a:pt x="10801" y="17406"/>
                </a:cubicBezTo>
                <a:cubicBezTo>
                  <a:pt x="7856" y="17406"/>
                  <a:pt x="5080" y="16998"/>
                  <a:pt x="2982" y="16252"/>
                </a:cubicBezTo>
                <a:cubicBezTo>
                  <a:pt x="1928" y="15877"/>
                  <a:pt x="1099" y="15436"/>
                  <a:pt x="504" y="14935"/>
                </a:cubicBezTo>
                <a:cubicBezTo>
                  <a:pt x="307" y="14772"/>
                  <a:pt x="142" y="14602"/>
                  <a:pt x="0" y="14428"/>
                </a:cubicBezTo>
                <a:close/>
                <a:moveTo>
                  <a:pt x="0" y="16797"/>
                </a:moveTo>
                <a:lnTo>
                  <a:pt x="0" y="17760"/>
                </a:lnTo>
                <a:cubicBezTo>
                  <a:pt x="0" y="19879"/>
                  <a:pt x="4836" y="21600"/>
                  <a:pt x="10801" y="21600"/>
                </a:cubicBezTo>
                <a:cubicBezTo>
                  <a:pt x="16766" y="21600"/>
                  <a:pt x="21600" y="19879"/>
                  <a:pt x="21600" y="17760"/>
                </a:cubicBezTo>
                <a:lnTo>
                  <a:pt x="21600" y="16797"/>
                </a:lnTo>
                <a:cubicBezTo>
                  <a:pt x="21458" y="16971"/>
                  <a:pt x="21295" y="17141"/>
                  <a:pt x="21098" y="17304"/>
                </a:cubicBezTo>
                <a:cubicBezTo>
                  <a:pt x="20508" y="17805"/>
                  <a:pt x="19672" y="18246"/>
                  <a:pt x="18618" y="18622"/>
                </a:cubicBezTo>
                <a:cubicBezTo>
                  <a:pt x="16520" y="19368"/>
                  <a:pt x="13745" y="19775"/>
                  <a:pt x="10801" y="19775"/>
                </a:cubicBezTo>
                <a:cubicBezTo>
                  <a:pt x="7856" y="19775"/>
                  <a:pt x="5080" y="19368"/>
                  <a:pt x="2982" y="18622"/>
                </a:cubicBezTo>
                <a:cubicBezTo>
                  <a:pt x="1928" y="18246"/>
                  <a:pt x="1099" y="17805"/>
                  <a:pt x="504" y="17304"/>
                </a:cubicBezTo>
                <a:cubicBezTo>
                  <a:pt x="307" y="17141"/>
                  <a:pt x="142" y="16971"/>
                  <a:pt x="0" y="16797"/>
                </a:cubicBezTo>
                <a:close/>
              </a:path>
            </a:pathLst>
          </a:custGeom>
          <a:solidFill>
            <a:srgbClr val="FFFFFF"/>
          </a:solidFill>
          <a:ln w="12700">
            <a:solidFill>
              <a:srgbClr val="FF2600"/>
            </a:solidFill>
            <a:miter/>
          </a:ln>
        </p:spPr>
        <p:txBody>
          <a:bodyPr lIns="45719" rIns="45719" anchor="ctr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4" name="Eingebuchteter Richtungspfeil 53">
            <a:extLst>
              <a:ext uri="{FF2B5EF4-FFF2-40B4-BE49-F238E27FC236}">
                <a16:creationId xmlns:a16="http://schemas.microsoft.com/office/drawing/2014/main" id="{8DA2D7AD-FA99-AD4A-B967-AC42CF19E6EE}"/>
              </a:ext>
            </a:extLst>
          </p:cNvPr>
          <p:cNvSpPr/>
          <p:nvPr/>
        </p:nvSpPr>
        <p:spPr>
          <a:xfrm rot="5400000">
            <a:off x="12715979" y="3895108"/>
            <a:ext cx="928150" cy="508754"/>
          </a:xfrm>
          <a:prstGeom prst="chevron">
            <a:avLst>
              <a:gd name="adj" fmla="val 35135"/>
            </a:avLst>
          </a:prstGeom>
          <a:solidFill>
            <a:srgbClr val="566E7B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5" name="Eingebuchteter Richtungspfeil 54">
            <a:extLst>
              <a:ext uri="{FF2B5EF4-FFF2-40B4-BE49-F238E27FC236}">
                <a16:creationId xmlns:a16="http://schemas.microsoft.com/office/drawing/2014/main" id="{3AC5544C-220B-D94B-9437-0D0E65D102C4}"/>
              </a:ext>
            </a:extLst>
          </p:cNvPr>
          <p:cNvSpPr/>
          <p:nvPr/>
        </p:nvSpPr>
        <p:spPr>
          <a:xfrm>
            <a:off x="14018231" y="2821498"/>
            <a:ext cx="928150" cy="508754"/>
          </a:xfrm>
          <a:prstGeom prst="chevron">
            <a:avLst>
              <a:gd name="adj" fmla="val 35135"/>
            </a:avLst>
          </a:prstGeom>
          <a:solidFill>
            <a:srgbClr val="566E7B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56" name="Grafik 55">
            <a:extLst>
              <a:ext uri="{FF2B5EF4-FFF2-40B4-BE49-F238E27FC236}">
                <a16:creationId xmlns:a16="http://schemas.microsoft.com/office/drawing/2014/main" id="{DE4BA9E6-CCCA-3047-A16D-801389F5A6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4608" y="7546769"/>
            <a:ext cx="6883400" cy="1473200"/>
          </a:xfrm>
          <a:prstGeom prst="rect">
            <a:avLst/>
          </a:prstGeom>
        </p:spPr>
      </p:pic>
      <p:pic>
        <p:nvPicPr>
          <p:cNvPr id="59" name="iStock-985390674-oben.png" descr="iStock-985390674-oben.png">
            <a:extLst>
              <a:ext uri="{FF2B5EF4-FFF2-40B4-BE49-F238E27FC236}">
                <a16:creationId xmlns:a16="http://schemas.microsoft.com/office/drawing/2014/main" id="{3F75A397-50EC-A04E-B205-6485CAC3B17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2634" t="78936" r="22883" b="3044"/>
          <a:stretch/>
        </p:blipFill>
        <p:spPr>
          <a:xfrm>
            <a:off x="5136970" y="-3639013"/>
            <a:ext cx="12192000" cy="2405165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49530E11-ADC3-C744-BFA2-5E4187A3134C}"/>
              </a:ext>
            </a:extLst>
          </p:cNvPr>
          <p:cNvSpPr/>
          <p:nvPr/>
        </p:nvSpPr>
        <p:spPr>
          <a:xfrm>
            <a:off x="8191279" y="3852955"/>
            <a:ext cx="1177037" cy="1177037"/>
          </a:xfrm>
          <a:prstGeom prst="ellipse">
            <a:avLst/>
          </a:prstGeom>
          <a:solidFill>
            <a:srgbClr val="E02025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1E325A39-45FF-0045-B78D-8BB400F6566B}"/>
              </a:ext>
            </a:extLst>
          </p:cNvPr>
          <p:cNvSpPr/>
          <p:nvPr/>
        </p:nvSpPr>
        <p:spPr>
          <a:xfrm>
            <a:off x="8092814" y="4264595"/>
            <a:ext cx="12955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i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EnergiePlan</a:t>
            </a:r>
            <a:endParaRPr lang="de-DE" i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340085C3-71AA-C347-AB52-14007864E2F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KOMMUNIKATION MIT DEM TEAM</a:t>
            </a:r>
          </a:p>
          <a:p>
            <a:endParaRPr lang="de-DE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54798312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3_Office-Design">
  <a:themeElements>
    <a:clrScheme name="Office-Desig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-Design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-Desig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rebuchet MS"/>
            <a:ea typeface="Trebuchet MS"/>
            <a:cs typeface="Trebuchet M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rebuchet MS"/>
            <a:ea typeface="Trebuchet MS"/>
            <a:cs typeface="Trebuchet M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-Desig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-Design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-Desig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rebuchet MS"/>
            <a:ea typeface="Trebuchet MS"/>
            <a:cs typeface="Trebuchet M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rebuchet MS"/>
            <a:ea typeface="Trebuchet MS"/>
            <a:cs typeface="Trebuchet M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246</Words>
  <Application>Microsoft Macintosh PowerPoint</Application>
  <PresentationFormat>Breitbild</PresentationFormat>
  <Paragraphs>47</Paragraphs>
  <Slides>10</Slides>
  <Notes>8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Trebuchet MS</vt:lpstr>
      <vt:lpstr>3_Office-Design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cp:lastModifiedBy>Verena Lorenz</cp:lastModifiedBy>
  <cp:revision>15</cp:revision>
  <dcterms:modified xsi:type="dcterms:W3CDTF">2021-05-19T15:14:47Z</dcterms:modified>
</cp:coreProperties>
</file>